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118" r:id="rId5"/>
    <p:sldId id="1119" r:id="rId6"/>
    <p:sldId id="1120" r:id="rId7"/>
    <p:sldId id="1121" r:id="rId8"/>
    <p:sldId id="1122" r:id="rId9"/>
    <p:sldId id="1123" r:id="rId10"/>
    <p:sldId id="1124" r:id="rId11"/>
    <p:sldId id="1125" r:id="rId12"/>
    <p:sldId id="112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algn="just"/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fonksiyonu, bir ülkede yatırım miktarı ile bu miktarı etkileyen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faktörler arasındaki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ilişkiyi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Ancak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yatırımı etkileyen, milli gelir dışındaki faktörleri değişmediği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varsayıldığı zamanda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milli gelir ile uyarılmış yatırım arasındaki ilişki veya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fonksiyonu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şu şekilde ifade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I=f(Y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fonksiyondaki a marjinal yatırım eğilimini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 Ancak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ekonomideki yatırımların bir kısmı otonom, bir kısmı uyarılmış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yatırımsa, toplam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 şekilde görüldüğü gibi, iki yatırımın toplamına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 Uyarılmış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otonom yatırımları kapsayan toplam yatırım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fonksiyonu; I=I0+aY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şeklinde ifade edilir.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7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Tüketim, Tasarruf ve Yatırım Fonksiyonları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1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TÜKETİM HARCAMALARI ve TÜKETİM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halkı için tüketim harcamaları, aile fertlerinin gereksinim duydukları mal ve hizmetlerin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satın alımı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için yaptıkları 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Makroekonomik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anlamda tüketim harcamaları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ise, bir ekonomideki tüm tüketicilerin (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halklarının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belirli bir dönemde gereksinim duydukları mal ve hizmetleri satın almak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amacıyla yaptıkları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harcamaların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Tüketim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harcamaları ile tüketim fonksiyonu arasındaki ilişkileri ortaya koyabilmek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için, öncelikle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tüketim harcamalarının nelere bağlı olduğunu belirtilmelidir.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07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TOPLAM TÜKETİM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ekonomide tüketim harcamaların, tüketimi etkileyen gelir dışındaki faktörler sabitken, harcanabilir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gelire bağlı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olduğu belirtilmiştir. Harcanabilir gelir 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ile tüketim harcamaları (C) arasındaki ilişki bir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 (toplam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tüketim fonksiyonu) aşağıdaki gibi ifade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C=f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ceteris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paribus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ifade bir ülkede tüketim harcamalarının, o ülkedeki harcanabilir gelire bağlı olduğunu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= f(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) fonksiyonunu, parametrelerini de belirterek, şu şekilde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yazabiliriz: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C=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fonksiyonda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 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C; tüketim harcamalarını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otonom tüketimi yani, gelirin sıfır olması halinde yapılacak tüketim harcamalarının miktarını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marjinal tüketim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eğilimini,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; harcanabilir kişisel geliri ifade eder.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TASARRUF VE TASARRUF FONKSİYONU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halkı elde ettiği harcanabilir gelirin tümünü harcamaz, bir kısmını çeşitli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nedenlerle tasarruf eder.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Harcanabilir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gelirin tüketilmeyen kısmı, tasarrufları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Tasarruf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harcanabilir gelirin tüketim harcamalarına ayrılmayan kısmı olduğuna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göre, önce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tüketim fonksiyonu yardımıyla, tasarruf fonksiyonun elde edilmişini, daha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sonra da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marjinal ve ortalama tasarruf eğilimlerini açıklayalım.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500" b="1" dirty="0">
                <a:latin typeface="Arial" panose="020B0604020202020204" pitchFamily="34" charset="0"/>
                <a:cs typeface="Arial" panose="020B0604020202020204" pitchFamily="34" charset="0"/>
              </a:rPr>
              <a:t>TASARRUF FONKSİYONU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Tasarruf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harcanabilir gelirin tüketim harcamalarına ayrılmayan kısmı olduğuna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göre, harcanabilir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geliri şu şekilde gösterebilmek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mümkündür: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C+S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ifade, harcanabilir gelirin, tüketim ve tasarruf fonksiyonlarının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toplamından oluştuğunu gösterir. Buradan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S’yi yalnız bırakarak, tasarruf fonksiyonunu şu şekilde elde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edebiliriz: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-C 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 Öte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yandan,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olduğuna göre, C yukarıdaki ifadede yerine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koyulursa;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1500" dirty="0" err="1">
                <a:latin typeface="Arial" panose="020B0604020202020204" pitchFamily="34" charset="0"/>
                <a:cs typeface="Arial" panose="020B0604020202020204" pitchFamily="34" charset="0"/>
              </a:rPr>
              <a:t>Co+cYd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) elde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ifadeye göre tasarrufun, harcanabilir gelir ile yine harcanabilir gelire bağlı </a:t>
            </a:r>
            <a:r>
              <a:rPr lang="es-E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tüketim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fonksiyonu arasındaki fark olduğu </a:t>
            </a:r>
            <a:r>
              <a:rPr lang="tr-TR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görülmektedir. Sonuçta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tasarruf da harcanabilir gelire bağlı olmaktadır.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S=f(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 bu ifadeyi fonksiyonun parametreleri ile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gösterirsek;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So+sYd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miktarını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So:harcanabilir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 sıfırken ne kadar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yapıldığını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 marjinal tasarruf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eğilimini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:harcanabilir geliri göstermektedir.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ve 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pPr algn="just"/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Milli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geliri belirleyen tüketim harcamaları yanında bir diğer unsurun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harcamaları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olduğu daha önce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vurgulanmıştır.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Yatırımla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ilgili açıklamalarda girişimcinin yatırım yaparken neleri göz önüne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aldığını araştırarak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yatırım fonksiyonu ve yatırım talebi ortaya konulacaktır.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4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YATIRIM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FONKSİYONU</a:t>
            </a:r>
          </a:p>
          <a:p>
            <a:endParaRPr lang="tr-T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fonksiyonu, bir ülkede yatırım miktarı ile bu miktarı etkileyen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faktörler arasındaki ilişkiyi gösterir. Ancak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yatırımı etkileyen, milli gelir dışındaki faktörleri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değişmediği varsayıldığı zamanda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milli gelir ile uyarılmış yatırım arasındaki ilişki veya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fonksiyonu </a:t>
            </a:r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şu şekilde ifade </a:t>
            </a: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edilebilir: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I=f(Y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fonksiyondaki a marjinal yatırım eğilimini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gösterir. Ancak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bir ekonomideki yatırımların bir kısmı otonom, bir kısmı uyarılmış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yatırımsa, toplam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yatırım şekilde görüldüğü gibi, iki yatırımın toplamına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eşittir.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Uyarılmış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ve otonom yatırımları kapsayan toplam yatırım 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fonksiyonu; I=I0+aY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şeklinde ifade edilir.</a:t>
            </a:r>
            <a:endParaRPr lang="tr-TR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636</Words>
  <Application>Microsoft Office PowerPoint</Application>
  <PresentationFormat>Ekran Gösterisi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2020-02-21T14:21:30Z</dcterms:modified>
</cp:coreProperties>
</file>