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4C9F2-C40C-4C6F-A7AE-F9F106221CCD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F306-7A72-456C-B677-DA110EC302A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TELEVİZYON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Elektronik Görüntü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/>
              <a:t>	Elektronik </a:t>
            </a:r>
            <a:r>
              <a:rPr lang="tr-TR" dirty="0"/>
              <a:t>görüntü </a:t>
            </a:r>
            <a:r>
              <a:rPr lang="tr-TR" dirty="0" err="1"/>
              <a:t>pixel’lerden</a:t>
            </a:r>
            <a:r>
              <a:rPr lang="tr-TR" dirty="0"/>
              <a:t> oluşur ve bu </a:t>
            </a:r>
            <a:r>
              <a:rPr lang="tr-TR" dirty="0" err="1"/>
              <a:t>pixel</a:t>
            </a:r>
            <a:r>
              <a:rPr lang="tr-TR" dirty="0"/>
              <a:t> satırları geçmeli (</a:t>
            </a:r>
            <a:r>
              <a:rPr lang="tr-TR" dirty="0" err="1"/>
              <a:t>interlaced</a:t>
            </a:r>
            <a:r>
              <a:rPr lang="tr-TR" dirty="0"/>
              <a:t>) olarak taranır.</a:t>
            </a:r>
          </a:p>
          <a:p>
            <a:pPr>
              <a:buNone/>
            </a:pPr>
            <a:r>
              <a:rPr lang="tr-TR" dirty="0" smtClean="0"/>
              <a:t>	Çerçevede </a:t>
            </a:r>
            <a:r>
              <a:rPr lang="tr-TR" dirty="0"/>
              <a:t>kaç satır varsa, o satırlar birer atlayarak taranır ve saniyede 25 kare, 50 yarım alanın (</a:t>
            </a:r>
            <a:r>
              <a:rPr lang="tr-TR" dirty="0" err="1"/>
              <a:t>field</a:t>
            </a:r>
            <a:r>
              <a:rPr lang="tr-TR" dirty="0"/>
              <a:t>) birleşmesinden oluşur.</a:t>
            </a:r>
          </a:p>
          <a:p>
            <a:pPr>
              <a:buNone/>
            </a:pPr>
            <a:r>
              <a:rPr lang="tr-TR" dirty="0" smtClean="0"/>
              <a:t>	Eğer </a:t>
            </a:r>
            <a:r>
              <a:rPr lang="tr-TR" dirty="0"/>
              <a:t>görüntü taranmaya 1.satırdan başlanmışsa, önce 1., 3., 5., .... 575. satırlar taranır ve yarım bir görüntü elde edilir.</a:t>
            </a:r>
          </a:p>
          <a:p>
            <a:pPr>
              <a:buNone/>
            </a:pPr>
            <a:r>
              <a:rPr lang="tr-TR" dirty="0" smtClean="0"/>
              <a:t>	Ardından </a:t>
            </a:r>
            <a:r>
              <a:rPr lang="tr-TR" dirty="0"/>
              <a:t>2., 4., 6., ... 576. satırlar taranarak görüntünün diğer yarısı elde edilir ve bunlar </a:t>
            </a:r>
            <a:r>
              <a:rPr lang="tr-TR" dirty="0" err="1"/>
              <a:t>peşpeşe</a:t>
            </a:r>
            <a:r>
              <a:rPr lang="tr-TR" dirty="0"/>
              <a:t> gösterildiğinde tek bir tam kareymiş gibi görüntüye ulaşılır.</a:t>
            </a:r>
          </a:p>
          <a:p>
            <a:pPr>
              <a:buNone/>
            </a:pPr>
            <a:r>
              <a:rPr lang="tr-TR" dirty="0" smtClean="0"/>
              <a:t>	Eğer </a:t>
            </a:r>
            <a:r>
              <a:rPr lang="tr-TR" dirty="0"/>
              <a:t>1.satırdan başlandıysa “</a:t>
            </a:r>
            <a:r>
              <a:rPr lang="tr-TR" dirty="0" err="1"/>
              <a:t>Upper</a:t>
            </a:r>
            <a:r>
              <a:rPr lang="tr-TR" dirty="0"/>
              <a:t> </a:t>
            </a:r>
            <a:r>
              <a:rPr lang="tr-TR" dirty="0" err="1"/>
              <a:t>field</a:t>
            </a:r>
            <a:r>
              <a:rPr lang="tr-TR" dirty="0"/>
              <a:t>”, 2.den başlanmışsa “</a:t>
            </a:r>
            <a:r>
              <a:rPr lang="tr-TR" dirty="0" err="1"/>
              <a:t>Lower</a:t>
            </a:r>
            <a:r>
              <a:rPr lang="tr-TR" dirty="0"/>
              <a:t> </a:t>
            </a:r>
            <a:r>
              <a:rPr lang="tr-TR" dirty="0" err="1"/>
              <a:t>field</a:t>
            </a:r>
            <a:r>
              <a:rPr lang="tr-TR" dirty="0"/>
              <a:t>” terimleri kullanılır.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Elektronik Televizyon Renk Kodlama Sistemleri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	Bu </a:t>
            </a:r>
            <a:r>
              <a:rPr lang="tr-TR" dirty="0"/>
              <a:t>sistemlerin hepsinde en-boy oranı (</a:t>
            </a:r>
            <a:r>
              <a:rPr lang="tr-TR" dirty="0" err="1"/>
              <a:t>aspect</a:t>
            </a:r>
            <a:r>
              <a:rPr lang="tr-TR" dirty="0"/>
              <a:t> </a:t>
            </a:r>
            <a:r>
              <a:rPr lang="tr-TR" dirty="0" err="1"/>
              <a:t>ratio</a:t>
            </a:r>
            <a:r>
              <a:rPr lang="tr-TR" dirty="0"/>
              <a:t>) 4:3’dür. Farkları renkleri kaydederken kullandıkları sistemin birbirinden ayrı olmasıdır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	Üç sistem bulunmaktadır: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PAL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SECAM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NTSC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u="sng" dirty="0" smtClean="0"/>
              <a:t>PAL</a:t>
            </a:r>
            <a:endParaRPr lang="tr-TR" u="sng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u="sng" dirty="0" smtClean="0"/>
              <a:t>(</a:t>
            </a:r>
            <a:r>
              <a:rPr lang="tr-TR" u="sng" dirty="0" err="1" smtClean="0"/>
              <a:t>Phase</a:t>
            </a:r>
            <a:r>
              <a:rPr lang="tr-TR" u="sng" dirty="0" smtClean="0"/>
              <a:t> </a:t>
            </a:r>
            <a:r>
              <a:rPr lang="tr-TR" u="sng" dirty="0" err="1"/>
              <a:t>Alternating</a:t>
            </a:r>
            <a:r>
              <a:rPr lang="tr-TR" u="sng" dirty="0"/>
              <a:t> </a:t>
            </a:r>
            <a:r>
              <a:rPr lang="tr-TR" u="sng" dirty="0" err="1"/>
              <a:t>Line</a:t>
            </a:r>
            <a:r>
              <a:rPr lang="tr-TR" u="sng" dirty="0"/>
              <a:t> / Satır Atlamalı Faz</a:t>
            </a:r>
            <a:r>
              <a:rPr lang="tr-TR" u="sng" dirty="0" smtClean="0"/>
              <a:t>)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Türkiye</a:t>
            </a:r>
            <a:r>
              <a:rPr lang="tr-TR" dirty="0"/>
              <a:t>, Avrupa’nın çoğu ülkesi, </a:t>
            </a:r>
            <a:r>
              <a:rPr lang="tr-TR" dirty="0" err="1"/>
              <a:t>Avusturalya</a:t>
            </a:r>
            <a:r>
              <a:rPr lang="tr-TR" dirty="0"/>
              <a:t>, çoğu Afrika ülkesi, Çin ve çoğu Asya ülkesi, çoğu Güney Amerika ülkesi bu sistemi kullanmaktadır.</a:t>
            </a:r>
          </a:p>
          <a:p>
            <a:pPr>
              <a:buNone/>
            </a:pPr>
            <a:r>
              <a:rPr lang="tr-TR" dirty="0" smtClean="0"/>
              <a:t>	Çözünürlüğü </a:t>
            </a:r>
            <a:r>
              <a:rPr lang="tr-TR" dirty="0"/>
              <a:t>720 x 576 </a:t>
            </a:r>
            <a:r>
              <a:rPr lang="tr-TR" dirty="0" err="1"/>
              <a:t>pixel’dir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 smtClean="0"/>
              <a:t>	Saniyede </a:t>
            </a:r>
            <a:r>
              <a:rPr lang="tr-TR" dirty="0"/>
              <a:t>25 kareden ve 50 yarım alandan oluşur (25 </a:t>
            </a:r>
            <a:r>
              <a:rPr lang="tr-TR" dirty="0" err="1"/>
              <a:t>fps</a:t>
            </a:r>
            <a:r>
              <a:rPr lang="tr-TR" dirty="0"/>
              <a:t>, 50i).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u="sng" dirty="0" smtClean="0"/>
              <a:t>SECAM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u="sng" dirty="0" smtClean="0"/>
              <a:t>(</a:t>
            </a:r>
            <a:r>
              <a:rPr lang="tr-TR" u="sng" dirty="0" err="1" smtClean="0"/>
              <a:t>SÉquentiel</a:t>
            </a:r>
            <a:r>
              <a:rPr lang="tr-TR" u="sng" dirty="0" smtClean="0"/>
              <a:t> </a:t>
            </a:r>
            <a:r>
              <a:rPr lang="tr-TR" u="sng" dirty="0" err="1"/>
              <a:t>Couleur</a:t>
            </a:r>
            <a:r>
              <a:rPr lang="tr-TR" u="sng" dirty="0"/>
              <a:t> À </a:t>
            </a:r>
            <a:r>
              <a:rPr lang="tr-TR" u="sng" dirty="0" err="1"/>
              <a:t>Mémoire</a:t>
            </a:r>
            <a:r>
              <a:rPr lang="tr-TR" u="sng" dirty="0"/>
              <a:t> / Bellekli Elektronik Renk Sistemi</a:t>
            </a:r>
            <a:r>
              <a:rPr lang="tr-TR" u="sng" dirty="0" smtClean="0"/>
              <a:t>)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Fransa</a:t>
            </a:r>
            <a:r>
              <a:rPr lang="tr-TR" dirty="0"/>
              <a:t>, Rusya ve bazı Afrika ülkelerinde kullanılır.</a:t>
            </a:r>
          </a:p>
          <a:p>
            <a:pPr>
              <a:buNone/>
            </a:pPr>
            <a:r>
              <a:rPr lang="tr-TR" dirty="0" smtClean="0"/>
              <a:t>	Çözünürlüğü </a:t>
            </a:r>
            <a:r>
              <a:rPr lang="tr-TR" dirty="0"/>
              <a:t>720 x 576 </a:t>
            </a:r>
            <a:r>
              <a:rPr lang="tr-TR" dirty="0" err="1"/>
              <a:t>pixel’dir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 smtClean="0"/>
              <a:t>	Saniyede </a:t>
            </a:r>
            <a:r>
              <a:rPr lang="tr-TR" dirty="0"/>
              <a:t>25 kareden oluşur.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u="sng" dirty="0" smtClean="0"/>
              <a:t>NTSC</a:t>
            </a:r>
          </a:p>
          <a:p>
            <a:pPr>
              <a:buNone/>
            </a:pPr>
            <a:r>
              <a:rPr lang="tr-TR" b="1" dirty="0"/>
              <a:t>	</a:t>
            </a:r>
            <a:r>
              <a:rPr lang="tr-TR" dirty="0" smtClean="0"/>
              <a:t>ABD’de</a:t>
            </a:r>
            <a:r>
              <a:rPr lang="tr-TR" u="sng" dirty="0" smtClean="0"/>
              <a:t> </a:t>
            </a:r>
            <a:r>
              <a:rPr lang="tr-TR" u="sng" dirty="0" err="1"/>
              <a:t>National</a:t>
            </a:r>
            <a:r>
              <a:rPr lang="tr-TR" u="sng" dirty="0"/>
              <a:t> </a:t>
            </a:r>
            <a:r>
              <a:rPr lang="tr-TR" u="sng" dirty="0" err="1"/>
              <a:t>Television</a:t>
            </a:r>
            <a:r>
              <a:rPr lang="tr-TR" u="sng" dirty="0"/>
              <a:t> </a:t>
            </a:r>
            <a:r>
              <a:rPr lang="tr-TR" u="sng" dirty="0" err="1"/>
              <a:t>Standarts</a:t>
            </a:r>
            <a:r>
              <a:rPr lang="tr-TR" u="sng" dirty="0"/>
              <a:t> </a:t>
            </a:r>
            <a:r>
              <a:rPr lang="tr-TR" u="sng" dirty="0" err="1"/>
              <a:t>Committee</a:t>
            </a:r>
            <a:r>
              <a:rPr lang="tr-TR" dirty="0" err="1"/>
              <a:t>’nin</a:t>
            </a:r>
            <a:r>
              <a:rPr lang="tr-TR" dirty="0"/>
              <a:t> (Ulusal Televizyon Sistemleri Komitesi) benimsediği sistemdir.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Bu </a:t>
            </a:r>
            <a:r>
              <a:rPr lang="tr-TR" dirty="0"/>
              <a:t>ülkenin yanı sıra Japonya, bazı Güney Amerika ve Asya ülkelerinde de kullanılır. </a:t>
            </a:r>
          </a:p>
          <a:p>
            <a:pPr>
              <a:buNone/>
            </a:pPr>
            <a:r>
              <a:rPr lang="tr-TR" dirty="0" smtClean="0"/>
              <a:t>	Çözünürlüğü </a:t>
            </a:r>
            <a:r>
              <a:rPr lang="tr-TR" dirty="0"/>
              <a:t>720 x 480 </a:t>
            </a:r>
            <a:r>
              <a:rPr lang="tr-TR" dirty="0" err="1"/>
              <a:t>pixel’dir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smtClean="0"/>
              <a:t>	Saniyede </a:t>
            </a:r>
            <a:r>
              <a:rPr lang="tr-TR" dirty="0"/>
              <a:t>30 kareden ve 60 yarım alandan oluşur (30 </a:t>
            </a:r>
            <a:r>
              <a:rPr lang="tr-TR" dirty="0" err="1"/>
              <a:t>fps</a:t>
            </a:r>
            <a:r>
              <a:rPr lang="tr-TR" dirty="0"/>
              <a:t>, 60i).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</Words>
  <Application>Microsoft Office PowerPoint</Application>
  <PresentationFormat>Ekran Gösterisi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TELEVİZYON</vt:lpstr>
      <vt:lpstr>Elektronik Görüntü</vt:lpstr>
      <vt:lpstr>Elektronik Televizyon Renk Kodlama Sistemleri </vt:lpstr>
      <vt:lpstr>Slayt 4</vt:lpstr>
      <vt:lpstr>Slayt 5</vt:lpstr>
      <vt:lpstr>Slayt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TELEVİZYON</dc:title>
  <dc:creator>hp</dc:creator>
  <cp:lastModifiedBy>hp</cp:lastModifiedBy>
  <cp:revision>1</cp:revision>
  <dcterms:created xsi:type="dcterms:W3CDTF">2018-07-11T21:35:20Z</dcterms:created>
  <dcterms:modified xsi:type="dcterms:W3CDTF">2018-07-11T21:39:14Z</dcterms:modified>
</cp:coreProperties>
</file>