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604A1CB9-A97B-47A4-9E38-9739064F0E59}">
  <a:tblStyle styleId="{604A1CB9-A97B-47A4-9E38-9739064F0E59}" styleName="Table_0">
    <a:wholeTbl>
      <a:tcTxStyle>
        <a:font>
          <a:latin typeface="Arial"/>
          <a:ea typeface="Arial"/>
          <a:cs typeface="Arial"/>
        </a:font>
        <a:srgbClr val="000000"/>
      </a:tcTxStyle>
      <a:tcStyle>
        <a:tcBdr>
          <a:left>
            <a:ln cap="flat" cmpd="sng" w="9525">
              <a:solidFill>
                <a:srgbClr val="000000"/>
              </a:solidFill>
              <a:prstDash val="solid"/>
              <a:round/>
              <a:headEnd len="med" w="med" type="none"/>
              <a:tailEnd len="med" w="med" type="none"/>
            </a:ln>
          </a:left>
          <a:right>
            <a:ln cap="flat" cmpd="sng" w="9525">
              <a:solidFill>
                <a:srgbClr val="000000"/>
              </a:solidFill>
              <a:prstDash val="solid"/>
              <a:round/>
              <a:headEnd len="med" w="med" type="none"/>
              <a:tailEnd len="med" w="med" type="none"/>
            </a:ln>
          </a:right>
          <a:top>
            <a:ln cap="flat" cmpd="sng" w="9525">
              <a:solidFill>
                <a:srgbClr val="000000"/>
              </a:solidFill>
              <a:prstDash val="solid"/>
              <a:round/>
              <a:headEnd len="med" w="med" type="none"/>
              <a:tailEnd len="med" w="med" type="none"/>
            </a:ln>
          </a:top>
          <a:bottom>
            <a:ln cap="flat" cmpd="sng" w="9525">
              <a:solidFill>
                <a:srgbClr val="000000"/>
              </a:solidFill>
              <a:prstDash val="solid"/>
              <a:round/>
              <a:headEnd len="med" w="med" type="none"/>
              <a:tailEnd len="med" w="med" type="none"/>
            </a:ln>
          </a:bottom>
          <a:insideH>
            <a:ln cap="flat" cmpd="sng" w="9525">
              <a:solidFill>
                <a:srgbClr val="000000"/>
              </a:solidFill>
              <a:prstDash val="solid"/>
              <a:round/>
              <a:headEnd len="med" w="med" type="none"/>
              <a:tailEnd len="med" w="med" type="none"/>
            </a:ln>
          </a:insideH>
          <a:insideV>
            <a:ln cap="flat" cmpd="sng" w="9525">
              <a:solidFill>
                <a:srgbClr val="000000"/>
              </a:solidFill>
              <a:prstDash val="solid"/>
              <a:round/>
              <a:headEnd len="med" w="med" type="none"/>
              <a:tailEnd len="med" w="med"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 name="Shape 23"/>
        <p:cNvGrpSpPr/>
        <p:nvPr/>
      </p:nvGrpSpPr>
      <p:grpSpPr>
        <a:xfrm>
          <a:off x="0" y="0"/>
          <a:ext cx="0" cy="0"/>
          <a:chOff x="0" y="0"/>
          <a:chExt cx="0" cy="0"/>
        </a:xfrm>
      </p:grpSpPr>
      <p:sp>
        <p:nvSpPr>
          <p:cNvPr id="24" name="Shape 2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
        <p:nvSpPr>
          <p:cNvPr id="25" name="Shape 25"/>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8" name="Shape 78"/>
        <p:cNvGrpSpPr/>
        <p:nvPr/>
      </p:nvGrpSpPr>
      <p:grpSpPr>
        <a:xfrm>
          <a:off x="0" y="0"/>
          <a:ext cx="0" cy="0"/>
          <a:chOff x="0" y="0"/>
          <a:chExt cx="0" cy="0"/>
        </a:xfrm>
      </p:grpSpPr>
      <p:sp>
        <p:nvSpPr>
          <p:cNvPr id="79" name="Shape 79"/>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80" name="Shape 80"/>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86" name="Shape 86"/>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0" name="Shape 90"/>
        <p:cNvGrpSpPr/>
        <p:nvPr/>
      </p:nvGrpSpPr>
      <p:grpSpPr>
        <a:xfrm>
          <a:off x="0" y="0"/>
          <a:ext cx="0" cy="0"/>
          <a:chOff x="0" y="0"/>
          <a:chExt cx="0" cy="0"/>
        </a:xfrm>
      </p:grpSpPr>
      <p:sp>
        <p:nvSpPr>
          <p:cNvPr id="91" name="Shape 91"/>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92" name="Shape 9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6" name="Shape 96"/>
        <p:cNvGrpSpPr/>
        <p:nvPr/>
      </p:nvGrpSpPr>
      <p:grpSpPr>
        <a:xfrm>
          <a:off x="0" y="0"/>
          <a:ext cx="0" cy="0"/>
          <a:chOff x="0" y="0"/>
          <a:chExt cx="0" cy="0"/>
        </a:xfrm>
      </p:grpSpPr>
      <p:sp>
        <p:nvSpPr>
          <p:cNvPr id="97" name="Shape 97"/>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98" name="Shape 98"/>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2" name="Shape 102"/>
        <p:cNvGrpSpPr/>
        <p:nvPr/>
      </p:nvGrpSpPr>
      <p:grpSpPr>
        <a:xfrm>
          <a:off x="0" y="0"/>
          <a:ext cx="0" cy="0"/>
          <a:chOff x="0" y="0"/>
          <a:chExt cx="0" cy="0"/>
        </a:xfrm>
      </p:grpSpPr>
      <p:sp>
        <p:nvSpPr>
          <p:cNvPr id="103" name="Shape 103"/>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104" name="Shape 104"/>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8" name="Shape 108"/>
        <p:cNvGrpSpPr/>
        <p:nvPr/>
      </p:nvGrpSpPr>
      <p:grpSpPr>
        <a:xfrm>
          <a:off x="0" y="0"/>
          <a:ext cx="0" cy="0"/>
          <a:chOff x="0" y="0"/>
          <a:chExt cx="0" cy="0"/>
        </a:xfrm>
      </p:grpSpPr>
      <p:sp>
        <p:nvSpPr>
          <p:cNvPr id="109" name="Shape 109"/>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110" name="Shape 110"/>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4" name="Shape 114"/>
        <p:cNvGrpSpPr/>
        <p:nvPr/>
      </p:nvGrpSpPr>
      <p:grpSpPr>
        <a:xfrm>
          <a:off x="0" y="0"/>
          <a:ext cx="0" cy="0"/>
          <a:chOff x="0" y="0"/>
          <a:chExt cx="0" cy="0"/>
        </a:xfrm>
      </p:grpSpPr>
      <p:sp>
        <p:nvSpPr>
          <p:cNvPr id="115" name="Shape 115"/>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116" name="Shape 116"/>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0" name="Shape 120"/>
        <p:cNvGrpSpPr/>
        <p:nvPr/>
      </p:nvGrpSpPr>
      <p:grpSpPr>
        <a:xfrm>
          <a:off x="0" y="0"/>
          <a:ext cx="0" cy="0"/>
          <a:chOff x="0" y="0"/>
          <a:chExt cx="0" cy="0"/>
        </a:xfrm>
      </p:grpSpPr>
      <p:sp>
        <p:nvSpPr>
          <p:cNvPr id="121" name="Shape 121"/>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122" name="Shape 12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6" name="Shape 126"/>
        <p:cNvGrpSpPr/>
        <p:nvPr/>
      </p:nvGrpSpPr>
      <p:grpSpPr>
        <a:xfrm>
          <a:off x="0" y="0"/>
          <a:ext cx="0" cy="0"/>
          <a:chOff x="0" y="0"/>
          <a:chExt cx="0" cy="0"/>
        </a:xfrm>
      </p:grpSpPr>
      <p:sp>
        <p:nvSpPr>
          <p:cNvPr id="127" name="Shape 127"/>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128" name="Shape 128"/>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2" name="Shape 132"/>
        <p:cNvGrpSpPr/>
        <p:nvPr/>
      </p:nvGrpSpPr>
      <p:grpSpPr>
        <a:xfrm>
          <a:off x="0" y="0"/>
          <a:ext cx="0" cy="0"/>
          <a:chOff x="0" y="0"/>
          <a:chExt cx="0" cy="0"/>
        </a:xfrm>
      </p:grpSpPr>
      <p:sp>
        <p:nvSpPr>
          <p:cNvPr id="133" name="Shape 133"/>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134" name="Shape 134"/>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 name="Shape 30"/>
        <p:cNvGrpSpPr/>
        <p:nvPr/>
      </p:nvGrpSpPr>
      <p:grpSpPr>
        <a:xfrm>
          <a:off x="0" y="0"/>
          <a:ext cx="0" cy="0"/>
          <a:chOff x="0" y="0"/>
          <a:chExt cx="0" cy="0"/>
        </a:xfrm>
      </p:grpSpPr>
      <p:sp>
        <p:nvSpPr>
          <p:cNvPr id="31" name="Shape 31"/>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32" name="Shape 3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8" name="Shape 138"/>
        <p:cNvGrpSpPr/>
        <p:nvPr/>
      </p:nvGrpSpPr>
      <p:grpSpPr>
        <a:xfrm>
          <a:off x="0" y="0"/>
          <a:ext cx="0" cy="0"/>
          <a:chOff x="0" y="0"/>
          <a:chExt cx="0" cy="0"/>
        </a:xfrm>
      </p:grpSpPr>
      <p:sp>
        <p:nvSpPr>
          <p:cNvPr id="139" name="Shape 139"/>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140" name="Shape 140"/>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4" name="Shape 144"/>
        <p:cNvGrpSpPr/>
        <p:nvPr/>
      </p:nvGrpSpPr>
      <p:grpSpPr>
        <a:xfrm>
          <a:off x="0" y="0"/>
          <a:ext cx="0" cy="0"/>
          <a:chOff x="0" y="0"/>
          <a:chExt cx="0" cy="0"/>
        </a:xfrm>
      </p:grpSpPr>
      <p:sp>
        <p:nvSpPr>
          <p:cNvPr id="145" name="Shape 145"/>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146" name="Shape 146"/>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0" name="Shape 150"/>
        <p:cNvGrpSpPr/>
        <p:nvPr/>
      </p:nvGrpSpPr>
      <p:grpSpPr>
        <a:xfrm>
          <a:off x="0" y="0"/>
          <a:ext cx="0" cy="0"/>
          <a:chOff x="0" y="0"/>
          <a:chExt cx="0" cy="0"/>
        </a:xfrm>
      </p:grpSpPr>
      <p:sp>
        <p:nvSpPr>
          <p:cNvPr id="151" name="Shape 151"/>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152" name="Shape 15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7" name="Shape 157"/>
        <p:cNvGrpSpPr/>
        <p:nvPr/>
      </p:nvGrpSpPr>
      <p:grpSpPr>
        <a:xfrm>
          <a:off x="0" y="0"/>
          <a:ext cx="0" cy="0"/>
          <a:chOff x="0" y="0"/>
          <a:chExt cx="0" cy="0"/>
        </a:xfrm>
      </p:grpSpPr>
      <p:sp>
        <p:nvSpPr>
          <p:cNvPr id="158" name="Shape 158"/>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159" name="Shape 159"/>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3" name="Shape 163"/>
        <p:cNvGrpSpPr/>
        <p:nvPr/>
      </p:nvGrpSpPr>
      <p:grpSpPr>
        <a:xfrm>
          <a:off x="0" y="0"/>
          <a:ext cx="0" cy="0"/>
          <a:chOff x="0" y="0"/>
          <a:chExt cx="0" cy="0"/>
        </a:xfrm>
      </p:grpSpPr>
      <p:sp>
        <p:nvSpPr>
          <p:cNvPr id="164" name="Shape 164"/>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165" name="Shape 165"/>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9" name="Shape 169"/>
        <p:cNvGrpSpPr/>
        <p:nvPr/>
      </p:nvGrpSpPr>
      <p:grpSpPr>
        <a:xfrm>
          <a:off x="0" y="0"/>
          <a:ext cx="0" cy="0"/>
          <a:chOff x="0" y="0"/>
          <a:chExt cx="0" cy="0"/>
        </a:xfrm>
      </p:grpSpPr>
      <p:sp>
        <p:nvSpPr>
          <p:cNvPr id="170" name="Shape 170"/>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171" name="Shape 171"/>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5" name="Shape 175"/>
        <p:cNvGrpSpPr/>
        <p:nvPr/>
      </p:nvGrpSpPr>
      <p:grpSpPr>
        <a:xfrm>
          <a:off x="0" y="0"/>
          <a:ext cx="0" cy="0"/>
          <a:chOff x="0" y="0"/>
          <a:chExt cx="0" cy="0"/>
        </a:xfrm>
      </p:grpSpPr>
      <p:sp>
        <p:nvSpPr>
          <p:cNvPr id="176" name="Shape 176"/>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177" name="Shape 177"/>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1" name="Shape 181"/>
        <p:cNvGrpSpPr/>
        <p:nvPr/>
      </p:nvGrpSpPr>
      <p:grpSpPr>
        <a:xfrm>
          <a:off x="0" y="0"/>
          <a:ext cx="0" cy="0"/>
          <a:chOff x="0" y="0"/>
          <a:chExt cx="0" cy="0"/>
        </a:xfrm>
      </p:grpSpPr>
      <p:sp>
        <p:nvSpPr>
          <p:cNvPr id="182" name="Shape 182"/>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183" name="Shape 183"/>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7" name="Shape 187"/>
        <p:cNvGrpSpPr/>
        <p:nvPr/>
      </p:nvGrpSpPr>
      <p:grpSpPr>
        <a:xfrm>
          <a:off x="0" y="0"/>
          <a:ext cx="0" cy="0"/>
          <a:chOff x="0" y="0"/>
          <a:chExt cx="0" cy="0"/>
        </a:xfrm>
      </p:grpSpPr>
      <p:sp>
        <p:nvSpPr>
          <p:cNvPr id="188" name="Shape 188"/>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189" name="Shape 189"/>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3" name="Shape 193"/>
        <p:cNvGrpSpPr/>
        <p:nvPr/>
      </p:nvGrpSpPr>
      <p:grpSpPr>
        <a:xfrm>
          <a:off x="0" y="0"/>
          <a:ext cx="0" cy="0"/>
          <a:chOff x="0" y="0"/>
          <a:chExt cx="0" cy="0"/>
        </a:xfrm>
      </p:grpSpPr>
      <p:sp>
        <p:nvSpPr>
          <p:cNvPr id="194" name="Shape 194"/>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195" name="Shape 195"/>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 name="Shape 35"/>
        <p:cNvGrpSpPr/>
        <p:nvPr/>
      </p:nvGrpSpPr>
      <p:grpSpPr>
        <a:xfrm>
          <a:off x="0" y="0"/>
          <a:ext cx="0" cy="0"/>
          <a:chOff x="0" y="0"/>
          <a:chExt cx="0" cy="0"/>
        </a:xfrm>
      </p:grpSpPr>
      <p:sp>
        <p:nvSpPr>
          <p:cNvPr id="36" name="Shape 36"/>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37" name="Shape 37"/>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9" name="Shape 199"/>
        <p:cNvGrpSpPr/>
        <p:nvPr/>
      </p:nvGrpSpPr>
      <p:grpSpPr>
        <a:xfrm>
          <a:off x="0" y="0"/>
          <a:ext cx="0" cy="0"/>
          <a:chOff x="0" y="0"/>
          <a:chExt cx="0" cy="0"/>
        </a:xfrm>
      </p:grpSpPr>
      <p:sp>
        <p:nvSpPr>
          <p:cNvPr id="200" name="Shape 200"/>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201" name="Shape 201"/>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5" name="Shape 205"/>
        <p:cNvGrpSpPr/>
        <p:nvPr/>
      </p:nvGrpSpPr>
      <p:grpSpPr>
        <a:xfrm>
          <a:off x="0" y="0"/>
          <a:ext cx="0" cy="0"/>
          <a:chOff x="0" y="0"/>
          <a:chExt cx="0" cy="0"/>
        </a:xfrm>
      </p:grpSpPr>
      <p:sp>
        <p:nvSpPr>
          <p:cNvPr id="206" name="Shape 206"/>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207" name="Shape 207"/>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1" name="Shape 211"/>
        <p:cNvGrpSpPr/>
        <p:nvPr/>
      </p:nvGrpSpPr>
      <p:grpSpPr>
        <a:xfrm>
          <a:off x="0" y="0"/>
          <a:ext cx="0" cy="0"/>
          <a:chOff x="0" y="0"/>
          <a:chExt cx="0" cy="0"/>
        </a:xfrm>
      </p:grpSpPr>
      <p:sp>
        <p:nvSpPr>
          <p:cNvPr id="212" name="Shape 212"/>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213" name="Shape 213"/>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7" name="Shape 217"/>
        <p:cNvGrpSpPr/>
        <p:nvPr/>
      </p:nvGrpSpPr>
      <p:grpSpPr>
        <a:xfrm>
          <a:off x="0" y="0"/>
          <a:ext cx="0" cy="0"/>
          <a:chOff x="0" y="0"/>
          <a:chExt cx="0" cy="0"/>
        </a:xfrm>
      </p:grpSpPr>
      <p:sp>
        <p:nvSpPr>
          <p:cNvPr id="218" name="Shape 218"/>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219" name="Shape 219"/>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2" name="Shape 42"/>
        <p:cNvGrpSpPr/>
        <p:nvPr/>
      </p:nvGrpSpPr>
      <p:grpSpPr>
        <a:xfrm>
          <a:off x="0" y="0"/>
          <a:ext cx="0" cy="0"/>
          <a:chOff x="0" y="0"/>
          <a:chExt cx="0" cy="0"/>
        </a:xfrm>
      </p:grpSpPr>
      <p:sp>
        <p:nvSpPr>
          <p:cNvPr id="43" name="Shape 43"/>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44" name="Shape 44"/>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8" name="Shape 48"/>
        <p:cNvGrpSpPr/>
        <p:nvPr/>
      </p:nvGrpSpPr>
      <p:grpSpPr>
        <a:xfrm>
          <a:off x="0" y="0"/>
          <a:ext cx="0" cy="0"/>
          <a:chOff x="0" y="0"/>
          <a:chExt cx="0" cy="0"/>
        </a:xfrm>
      </p:grpSpPr>
      <p:sp>
        <p:nvSpPr>
          <p:cNvPr id="49" name="Shape 49"/>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50" name="Shape 50"/>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4" name="Shape 54"/>
        <p:cNvGrpSpPr/>
        <p:nvPr/>
      </p:nvGrpSpPr>
      <p:grpSpPr>
        <a:xfrm>
          <a:off x="0" y="0"/>
          <a:ext cx="0" cy="0"/>
          <a:chOff x="0" y="0"/>
          <a:chExt cx="0" cy="0"/>
        </a:xfrm>
      </p:grpSpPr>
      <p:sp>
        <p:nvSpPr>
          <p:cNvPr id="55" name="Shape 55"/>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56" name="Shape 56"/>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0" name="Shape 60"/>
        <p:cNvGrpSpPr/>
        <p:nvPr/>
      </p:nvGrpSpPr>
      <p:grpSpPr>
        <a:xfrm>
          <a:off x="0" y="0"/>
          <a:ext cx="0" cy="0"/>
          <a:chOff x="0" y="0"/>
          <a:chExt cx="0" cy="0"/>
        </a:xfrm>
      </p:grpSpPr>
      <p:sp>
        <p:nvSpPr>
          <p:cNvPr id="61" name="Shape 61"/>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62" name="Shape 6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6" name="Shape 66"/>
        <p:cNvGrpSpPr/>
        <p:nvPr/>
      </p:nvGrpSpPr>
      <p:grpSpPr>
        <a:xfrm>
          <a:off x="0" y="0"/>
          <a:ext cx="0" cy="0"/>
          <a:chOff x="0" y="0"/>
          <a:chExt cx="0" cy="0"/>
        </a:xfrm>
      </p:grpSpPr>
      <p:sp>
        <p:nvSpPr>
          <p:cNvPr id="67" name="Shape 67"/>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68" name="Shape 68"/>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2" name="Shape 72"/>
        <p:cNvGrpSpPr/>
        <p:nvPr/>
      </p:nvGrpSpPr>
      <p:grpSpPr>
        <a:xfrm>
          <a:off x="0" y="0"/>
          <a:ext cx="0" cy="0"/>
          <a:chOff x="0" y="0"/>
          <a:chExt cx="0" cy="0"/>
        </a:xfrm>
      </p:grpSpPr>
      <p:sp>
        <p:nvSpPr>
          <p:cNvPr id="73" name="Shape 73"/>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74" name="Shape 74"/>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8" name="Shape 8"/>
        <p:cNvGrpSpPr/>
        <p:nvPr/>
      </p:nvGrpSpPr>
      <p:grpSpPr>
        <a:xfrm>
          <a:off x="0" y="0"/>
          <a:ext cx="0" cy="0"/>
          <a:chOff x="0" y="0"/>
          <a:chExt cx="0" cy="0"/>
        </a:xfrm>
      </p:grpSpPr>
      <p:sp>
        <p:nvSpPr>
          <p:cNvPr id="9" name="Shape 9"/>
          <p:cNvSpPr txBox="1"/>
          <p:nvPr>
            <p:ph idx="1" type="subTitle"/>
          </p:nvPr>
        </p:nvSpPr>
        <p:spPr>
          <a:xfrm>
            <a:off x="685800" y="3786738"/>
            <a:ext cx="7772400" cy="1046400"/>
          </a:xfrm>
          <a:prstGeom prst="rect">
            <a:avLst/>
          </a:prstGeom>
          <a:noFill/>
          <a:ln>
            <a:noFill/>
          </a:ln>
        </p:spPr>
        <p:txBody>
          <a:bodyPr anchorCtr="0" anchor="t" bIns="91425" lIns="91425" spcFirstLastPara="1" rIns="91425" wrap="square" tIns="91425"/>
          <a:lstStyle>
            <a:lvl1pPr lvl="0" rtl="0" algn="ctr">
              <a:lnSpc>
                <a:spcPct val="100000"/>
              </a:lnSpc>
              <a:spcBef>
                <a:spcPts val="0"/>
              </a:spcBef>
              <a:spcAft>
                <a:spcPts val="0"/>
              </a:spcAft>
              <a:buClr>
                <a:schemeClr val="dk2"/>
              </a:buClr>
              <a:buSzPts val="3000"/>
              <a:buFont typeface="Arial"/>
              <a:buNone/>
              <a:defRPr b="0" i="0" sz="3000" u="none" cap="none" strike="noStrike">
                <a:solidFill>
                  <a:schemeClr val="dk2"/>
                </a:solidFill>
                <a:latin typeface="Arial"/>
                <a:ea typeface="Arial"/>
                <a:cs typeface="Arial"/>
                <a:sym typeface="Arial"/>
              </a:defRPr>
            </a:lvl1pPr>
            <a:lvl2pPr lvl="1" rtl="0" algn="ctr">
              <a:lnSpc>
                <a:spcPct val="100000"/>
              </a:lnSpc>
              <a:spcBef>
                <a:spcPts val="0"/>
              </a:spcBef>
              <a:spcAft>
                <a:spcPts val="0"/>
              </a:spcAft>
              <a:buClr>
                <a:schemeClr val="dk2"/>
              </a:buClr>
              <a:buSzPts val="3000"/>
              <a:buFont typeface="Arial"/>
              <a:buNone/>
              <a:defRPr b="0" i="0" sz="3000" u="none" cap="none" strike="noStrike">
                <a:solidFill>
                  <a:schemeClr val="dk2"/>
                </a:solidFill>
                <a:latin typeface="Arial"/>
                <a:ea typeface="Arial"/>
                <a:cs typeface="Arial"/>
                <a:sym typeface="Arial"/>
              </a:defRPr>
            </a:lvl2pPr>
            <a:lvl3pPr lvl="2" rtl="0" algn="ctr">
              <a:lnSpc>
                <a:spcPct val="100000"/>
              </a:lnSpc>
              <a:spcBef>
                <a:spcPts val="0"/>
              </a:spcBef>
              <a:spcAft>
                <a:spcPts val="0"/>
              </a:spcAft>
              <a:buClr>
                <a:schemeClr val="dk2"/>
              </a:buClr>
              <a:buSzPts val="3000"/>
              <a:buFont typeface="Arial"/>
              <a:buNone/>
              <a:defRPr b="0" i="0" sz="3000" u="none" cap="none" strike="noStrike">
                <a:solidFill>
                  <a:schemeClr val="dk2"/>
                </a:solidFill>
                <a:latin typeface="Arial"/>
                <a:ea typeface="Arial"/>
                <a:cs typeface="Arial"/>
                <a:sym typeface="Arial"/>
              </a:defRPr>
            </a:lvl3pPr>
            <a:lvl4pPr lvl="3" rtl="0" algn="ctr">
              <a:lnSpc>
                <a:spcPct val="100000"/>
              </a:lnSpc>
              <a:spcBef>
                <a:spcPts val="0"/>
              </a:spcBef>
              <a:spcAft>
                <a:spcPts val="0"/>
              </a:spcAft>
              <a:buClr>
                <a:schemeClr val="dk2"/>
              </a:buClr>
              <a:buSzPts val="3000"/>
              <a:buFont typeface="Arial"/>
              <a:buNone/>
              <a:defRPr b="0" i="0" sz="3000" u="none" cap="none" strike="noStrike">
                <a:solidFill>
                  <a:schemeClr val="dk2"/>
                </a:solidFill>
                <a:latin typeface="Arial"/>
                <a:ea typeface="Arial"/>
                <a:cs typeface="Arial"/>
                <a:sym typeface="Arial"/>
              </a:defRPr>
            </a:lvl4pPr>
            <a:lvl5pPr lvl="4" rtl="0" algn="ctr">
              <a:lnSpc>
                <a:spcPct val="100000"/>
              </a:lnSpc>
              <a:spcBef>
                <a:spcPts val="0"/>
              </a:spcBef>
              <a:spcAft>
                <a:spcPts val="0"/>
              </a:spcAft>
              <a:buClr>
                <a:schemeClr val="dk2"/>
              </a:buClr>
              <a:buSzPts val="3000"/>
              <a:buFont typeface="Arial"/>
              <a:buNone/>
              <a:defRPr b="0" i="0" sz="3000" u="none" cap="none" strike="noStrike">
                <a:solidFill>
                  <a:schemeClr val="dk2"/>
                </a:solidFill>
                <a:latin typeface="Arial"/>
                <a:ea typeface="Arial"/>
                <a:cs typeface="Arial"/>
                <a:sym typeface="Arial"/>
              </a:defRPr>
            </a:lvl5pPr>
            <a:lvl6pPr lvl="5" rtl="0" algn="ctr">
              <a:lnSpc>
                <a:spcPct val="100000"/>
              </a:lnSpc>
              <a:spcBef>
                <a:spcPts val="0"/>
              </a:spcBef>
              <a:spcAft>
                <a:spcPts val="0"/>
              </a:spcAft>
              <a:buClr>
                <a:schemeClr val="dk2"/>
              </a:buClr>
              <a:buSzPts val="3000"/>
              <a:buFont typeface="Arial"/>
              <a:buNone/>
              <a:defRPr b="0" i="0" sz="3000" u="none" cap="none" strike="noStrike">
                <a:solidFill>
                  <a:schemeClr val="dk2"/>
                </a:solidFill>
                <a:latin typeface="Arial"/>
                <a:ea typeface="Arial"/>
                <a:cs typeface="Arial"/>
                <a:sym typeface="Arial"/>
              </a:defRPr>
            </a:lvl6pPr>
            <a:lvl7pPr lvl="6" rtl="0" algn="ctr">
              <a:lnSpc>
                <a:spcPct val="100000"/>
              </a:lnSpc>
              <a:spcBef>
                <a:spcPts val="0"/>
              </a:spcBef>
              <a:spcAft>
                <a:spcPts val="0"/>
              </a:spcAft>
              <a:buClr>
                <a:schemeClr val="dk2"/>
              </a:buClr>
              <a:buSzPts val="3000"/>
              <a:buFont typeface="Arial"/>
              <a:buNone/>
              <a:defRPr b="0" i="0" sz="3000" u="none" cap="none" strike="noStrike">
                <a:solidFill>
                  <a:schemeClr val="dk2"/>
                </a:solidFill>
                <a:latin typeface="Arial"/>
                <a:ea typeface="Arial"/>
                <a:cs typeface="Arial"/>
                <a:sym typeface="Arial"/>
              </a:defRPr>
            </a:lvl7pPr>
            <a:lvl8pPr lvl="7" rtl="0" algn="ctr">
              <a:lnSpc>
                <a:spcPct val="100000"/>
              </a:lnSpc>
              <a:spcBef>
                <a:spcPts val="0"/>
              </a:spcBef>
              <a:spcAft>
                <a:spcPts val="0"/>
              </a:spcAft>
              <a:buClr>
                <a:schemeClr val="dk2"/>
              </a:buClr>
              <a:buSzPts val="3000"/>
              <a:buFont typeface="Arial"/>
              <a:buNone/>
              <a:defRPr b="0" i="0" sz="3000" u="none" cap="none" strike="noStrike">
                <a:solidFill>
                  <a:schemeClr val="dk2"/>
                </a:solidFill>
                <a:latin typeface="Arial"/>
                <a:ea typeface="Arial"/>
                <a:cs typeface="Arial"/>
                <a:sym typeface="Arial"/>
              </a:defRPr>
            </a:lvl8pPr>
            <a:lvl9pPr lvl="8" rtl="0" algn="ctr">
              <a:lnSpc>
                <a:spcPct val="100000"/>
              </a:lnSpc>
              <a:spcBef>
                <a:spcPts val="0"/>
              </a:spcBef>
              <a:spcAft>
                <a:spcPts val="0"/>
              </a:spcAft>
              <a:buClr>
                <a:schemeClr val="dk2"/>
              </a:buClr>
              <a:buSzPts val="3000"/>
              <a:buFont typeface="Arial"/>
              <a:buNone/>
              <a:defRPr b="0" i="0" sz="3000" u="none" cap="none" strike="noStrike">
                <a:solidFill>
                  <a:schemeClr val="dk2"/>
                </a:solidFill>
                <a:latin typeface="Arial"/>
                <a:ea typeface="Arial"/>
                <a:cs typeface="Arial"/>
                <a:sym typeface="Arial"/>
              </a:defRPr>
            </a:lvl9pPr>
          </a:lstStyle>
          <a:p/>
        </p:txBody>
      </p:sp>
      <p:sp>
        <p:nvSpPr>
          <p:cNvPr id="10" name="Shape 10"/>
          <p:cNvSpPr txBox="1"/>
          <p:nvPr>
            <p:ph type="ctrTitle"/>
          </p:nvPr>
        </p:nvSpPr>
        <p:spPr>
          <a:xfrm>
            <a:off x="685800" y="2111123"/>
            <a:ext cx="7772400" cy="1546500"/>
          </a:xfrm>
          <a:prstGeom prst="rect">
            <a:avLst/>
          </a:prstGeom>
          <a:noFill/>
          <a:ln>
            <a:noFill/>
          </a:ln>
        </p:spPr>
        <p:txBody>
          <a:bodyPr anchorCtr="0" anchor="b" bIns="91425" lIns="91425" spcFirstLastPara="1" rIns="91425" wrap="square" tIns="91425"/>
          <a:lstStyle>
            <a:lvl1pPr lvl="0" rtl="0" algn="ctr">
              <a:spcBef>
                <a:spcPts val="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1pPr>
            <a:lvl2pPr lvl="1" rtl="0" algn="ctr">
              <a:spcBef>
                <a:spcPts val="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2pPr>
            <a:lvl3pPr lvl="2" rtl="0" algn="ctr">
              <a:spcBef>
                <a:spcPts val="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3pPr>
            <a:lvl4pPr lvl="3" rtl="0" algn="ctr">
              <a:spcBef>
                <a:spcPts val="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4pPr>
            <a:lvl5pPr lvl="4" rtl="0" algn="ctr">
              <a:spcBef>
                <a:spcPts val="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5pPr>
            <a:lvl6pPr lvl="5" rtl="0" algn="ctr">
              <a:spcBef>
                <a:spcPts val="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6pPr>
            <a:lvl7pPr lvl="6" rtl="0" algn="ctr">
              <a:spcBef>
                <a:spcPts val="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7pPr>
            <a:lvl8pPr lvl="7" rtl="0" algn="ctr">
              <a:spcBef>
                <a:spcPts val="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8pPr>
            <a:lvl9pPr lvl="8" rtl="0" algn="ctr">
              <a:spcBef>
                <a:spcPts val="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1" name="Shape 11"/>
        <p:cNvGrpSpPr/>
        <p:nvPr/>
      </p:nvGrpSpPr>
      <p:grpSpPr>
        <a:xfrm>
          <a:off x="0" y="0"/>
          <a:ext cx="0" cy="0"/>
          <a:chOff x="0" y="0"/>
          <a:chExt cx="0" cy="0"/>
        </a:xfrm>
      </p:grpSpPr>
      <p:sp>
        <p:nvSpPr>
          <p:cNvPr id="12" name="Shape 12"/>
          <p:cNvSpPr txBox="1"/>
          <p:nvPr>
            <p:ph type="title"/>
          </p:nvPr>
        </p:nvSpPr>
        <p:spPr>
          <a:xfrm>
            <a:off x="457200" y="274638"/>
            <a:ext cx="8229600" cy="1143000"/>
          </a:xfrm>
          <a:prstGeom prst="rect">
            <a:avLst/>
          </a:prstGeom>
          <a:noFill/>
          <a:ln>
            <a:noFill/>
          </a:ln>
        </p:spPr>
        <p:txBody>
          <a:bodyPr anchorCtr="0" anchor="b" bIns="91425" lIns="91425" spcFirstLastPara="1" rIns="91425" wrap="square" tIns="91425"/>
          <a:lstStyle>
            <a:lvl1pPr lvl="0" rtl="0" algn="l">
              <a:spcBef>
                <a:spcPts val="0"/>
              </a:spcBef>
              <a:spcAft>
                <a:spcPts val="0"/>
              </a:spcAft>
              <a:buSzPts val="3600"/>
              <a:buFont typeface="Arial"/>
              <a:buNone/>
              <a:defRPr b="1" sz="3600">
                <a:solidFill>
                  <a:schemeClr val="dk1"/>
                </a:solidFill>
                <a:latin typeface="Arial"/>
                <a:ea typeface="Arial"/>
                <a:cs typeface="Arial"/>
                <a:sym typeface="Arial"/>
              </a:defRPr>
            </a:lvl1pPr>
            <a:lvl2pPr lvl="1" rtl="0" algn="l">
              <a:spcBef>
                <a:spcPts val="0"/>
              </a:spcBef>
              <a:spcAft>
                <a:spcPts val="0"/>
              </a:spcAft>
              <a:buSzPts val="3600"/>
              <a:buFont typeface="Arial"/>
              <a:buNone/>
              <a:defRPr b="1" sz="3600">
                <a:solidFill>
                  <a:schemeClr val="dk1"/>
                </a:solidFill>
                <a:latin typeface="Arial"/>
                <a:ea typeface="Arial"/>
                <a:cs typeface="Arial"/>
                <a:sym typeface="Arial"/>
              </a:defRPr>
            </a:lvl2pPr>
            <a:lvl3pPr lvl="2" rtl="0" algn="l">
              <a:spcBef>
                <a:spcPts val="0"/>
              </a:spcBef>
              <a:spcAft>
                <a:spcPts val="0"/>
              </a:spcAft>
              <a:buSzPts val="3600"/>
              <a:buFont typeface="Arial"/>
              <a:buNone/>
              <a:defRPr b="1" sz="3600">
                <a:solidFill>
                  <a:schemeClr val="dk1"/>
                </a:solidFill>
                <a:latin typeface="Arial"/>
                <a:ea typeface="Arial"/>
                <a:cs typeface="Arial"/>
                <a:sym typeface="Arial"/>
              </a:defRPr>
            </a:lvl3pPr>
            <a:lvl4pPr lvl="3" rtl="0" algn="l">
              <a:spcBef>
                <a:spcPts val="0"/>
              </a:spcBef>
              <a:spcAft>
                <a:spcPts val="0"/>
              </a:spcAft>
              <a:buSzPts val="3600"/>
              <a:buFont typeface="Arial"/>
              <a:buNone/>
              <a:defRPr b="1" sz="3600">
                <a:solidFill>
                  <a:schemeClr val="dk1"/>
                </a:solidFill>
                <a:latin typeface="Arial"/>
                <a:ea typeface="Arial"/>
                <a:cs typeface="Arial"/>
                <a:sym typeface="Arial"/>
              </a:defRPr>
            </a:lvl4pPr>
            <a:lvl5pPr lvl="4" rtl="0" algn="l">
              <a:spcBef>
                <a:spcPts val="0"/>
              </a:spcBef>
              <a:spcAft>
                <a:spcPts val="0"/>
              </a:spcAft>
              <a:buSzPts val="3600"/>
              <a:buFont typeface="Arial"/>
              <a:buNone/>
              <a:defRPr b="1" sz="3600">
                <a:solidFill>
                  <a:schemeClr val="dk1"/>
                </a:solidFill>
                <a:latin typeface="Arial"/>
                <a:ea typeface="Arial"/>
                <a:cs typeface="Arial"/>
                <a:sym typeface="Arial"/>
              </a:defRPr>
            </a:lvl5pPr>
            <a:lvl6pPr lvl="5" rtl="0" algn="l">
              <a:spcBef>
                <a:spcPts val="0"/>
              </a:spcBef>
              <a:spcAft>
                <a:spcPts val="0"/>
              </a:spcAft>
              <a:buSzPts val="3600"/>
              <a:buFont typeface="Arial"/>
              <a:buNone/>
              <a:defRPr b="1" sz="3600">
                <a:solidFill>
                  <a:schemeClr val="dk1"/>
                </a:solidFill>
                <a:latin typeface="Arial"/>
                <a:ea typeface="Arial"/>
                <a:cs typeface="Arial"/>
                <a:sym typeface="Arial"/>
              </a:defRPr>
            </a:lvl6pPr>
            <a:lvl7pPr lvl="6" rtl="0" algn="l">
              <a:spcBef>
                <a:spcPts val="0"/>
              </a:spcBef>
              <a:spcAft>
                <a:spcPts val="0"/>
              </a:spcAft>
              <a:buSzPts val="3600"/>
              <a:buFont typeface="Arial"/>
              <a:buNone/>
              <a:defRPr b="1" sz="3600">
                <a:solidFill>
                  <a:schemeClr val="dk1"/>
                </a:solidFill>
                <a:latin typeface="Arial"/>
                <a:ea typeface="Arial"/>
                <a:cs typeface="Arial"/>
                <a:sym typeface="Arial"/>
              </a:defRPr>
            </a:lvl7pPr>
            <a:lvl8pPr lvl="7" rtl="0" algn="l">
              <a:spcBef>
                <a:spcPts val="0"/>
              </a:spcBef>
              <a:spcAft>
                <a:spcPts val="0"/>
              </a:spcAft>
              <a:buSzPts val="3600"/>
              <a:buFont typeface="Arial"/>
              <a:buNone/>
              <a:defRPr b="1" sz="3600">
                <a:solidFill>
                  <a:schemeClr val="dk1"/>
                </a:solidFill>
                <a:latin typeface="Arial"/>
                <a:ea typeface="Arial"/>
                <a:cs typeface="Arial"/>
                <a:sym typeface="Arial"/>
              </a:defRPr>
            </a:lvl8pPr>
            <a:lvl9pPr lvl="8" rtl="0" algn="l">
              <a:spcBef>
                <a:spcPts val="0"/>
              </a:spcBef>
              <a:spcAft>
                <a:spcPts val="0"/>
              </a:spcAft>
              <a:buSzPts val="3600"/>
              <a:buFont typeface="Arial"/>
              <a:buNone/>
              <a:defRPr b="1" sz="3600">
                <a:solidFill>
                  <a:schemeClr val="dk1"/>
                </a:solidFill>
                <a:latin typeface="Arial"/>
                <a:ea typeface="Arial"/>
                <a:cs typeface="Arial"/>
                <a:sym typeface="Arial"/>
              </a:defRPr>
            </a:lvl9pPr>
          </a:lstStyle>
          <a:p/>
        </p:txBody>
      </p:sp>
      <p:sp>
        <p:nvSpPr>
          <p:cNvPr id="13" name="Shape 13"/>
          <p:cNvSpPr txBox="1"/>
          <p:nvPr>
            <p:ph idx="1" type="body"/>
          </p:nvPr>
        </p:nvSpPr>
        <p:spPr>
          <a:xfrm>
            <a:off x="457200" y="1600200"/>
            <a:ext cx="8229600" cy="4967700"/>
          </a:xfrm>
          <a:prstGeom prst="rect">
            <a:avLst/>
          </a:prstGeom>
          <a:noFill/>
          <a:ln>
            <a:noFill/>
          </a:ln>
        </p:spPr>
        <p:txBody>
          <a:bodyPr anchorCtr="0" anchor="t" bIns="91425" lIns="91425" spcFirstLastPara="1" rIns="91425" wrap="square" tIns="91425"/>
          <a:lstStyle>
            <a:lvl1pPr indent="-419100" lvl="0" marL="457200" rtl="0">
              <a:spcBef>
                <a:spcPts val="600"/>
              </a:spcBef>
              <a:spcAft>
                <a:spcPts val="0"/>
              </a:spcAft>
              <a:buSzPts val="3000"/>
              <a:buChar char="●"/>
              <a:defRPr/>
            </a:lvl1pPr>
            <a:lvl2pPr indent="-381000" lvl="1" marL="914400" rtl="0">
              <a:spcBef>
                <a:spcPts val="0"/>
              </a:spcBef>
              <a:spcAft>
                <a:spcPts val="0"/>
              </a:spcAft>
              <a:buSzPts val="2400"/>
              <a:buChar char="○"/>
              <a:defRPr/>
            </a:lvl2pPr>
            <a:lvl3pPr indent="-381000" lvl="2" marL="1371600" rtl="0">
              <a:spcBef>
                <a:spcPts val="0"/>
              </a:spcBef>
              <a:spcAft>
                <a:spcPts val="0"/>
              </a:spcAft>
              <a:buSzPts val="2400"/>
              <a:buChar char="■"/>
              <a:defRPr/>
            </a:lvl3pPr>
            <a:lvl4pPr indent="-342900" lvl="3" marL="1828800" rtl="0">
              <a:spcBef>
                <a:spcPts val="0"/>
              </a:spcBef>
              <a:spcAft>
                <a:spcPts val="0"/>
              </a:spcAft>
              <a:buSzPts val="1800"/>
              <a:buChar char="●"/>
              <a:defRPr/>
            </a:lvl4pPr>
            <a:lvl5pPr indent="-342900" lvl="4" marL="2286000" rtl="0">
              <a:spcBef>
                <a:spcPts val="0"/>
              </a:spcBef>
              <a:spcAft>
                <a:spcPts val="0"/>
              </a:spcAft>
              <a:buSzPts val="1800"/>
              <a:buChar char="○"/>
              <a:defRPr sz="1800"/>
            </a:lvl5pPr>
            <a:lvl6pPr indent="-342900" lvl="5" marL="2743200" rtl="0">
              <a:spcBef>
                <a:spcPts val="0"/>
              </a:spcBef>
              <a:spcAft>
                <a:spcPts val="0"/>
              </a:spcAft>
              <a:buSzPts val="1800"/>
              <a:buChar char="■"/>
              <a:defRPr sz="1800"/>
            </a:lvl6pPr>
            <a:lvl7pPr indent="-342900" lvl="6" marL="3200400" rtl="0">
              <a:spcBef>
                <a:spcPts val="0"/>
              </a:spcBef>
              <a:spcAft>
                <a:spcPts val="0"/>
              </a:spcAft>
              <a:buSzPts val="1800"/>
              <a:buChar char="●"/>
              <a:defRPr sz="1800"/>
            </a:lvl7pPr>
            <a:lvl8pPr indent="-342900" lvl="7" marL="3657600" rtl="0">
              <a:spcBef>
                <a:spcPts val="0"/>
              </a:spcBef>
              <a:spcAft>
                <a:spcPts val="0"/>
              </a:spcAft>
              <a:buSzPts val="1800"/>
              <a:buChar char="○"/>
              <a:defRPr sz="1800"/>
            </a:lvl8pPr>
            <a:lvl9pPr indent="-342900" lvl="8" marL="4114800" rtl="0">
              <a:spcBef>
                <a:spcPts val="0"/>
              </a:spcBef>
              <a:spcAft>
                <a:spcPts val="0"/>
              </a:spcAft>
              <a:buSzPts val="1800"/>
              <a:buChar char="■"/>
              <a:defRPr sz="18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14" name="Shape 14"/>
        <p:cNvGrpSpPr/>
        <p:nvPr/>
      </p:nvGrpSpPr>
      <p:grpSpPr>
        <a:xfrm>
          <a:off x="0" y="0"/>
          <a:ext cx="0" cy="0"/>
          <a:chOff x="0" y="0"/>
          <a:chExt cx="0" cy="0"/>
        </a:xfrm>
      </p:grpSpPr>
      <p:sp>
        <p:nvSpPr>
          <p:cNvPr id="15" name="Shape 15"/>
          <p:cNvSpPr txBox="1"/>
          <p:nvPr>
            <p:ph type="title"/>
          </p:nvPr>
        </p:nvSpPr>
        <p:spPr>
          <a:xfrm>
            <a:off x="457200" y="274638"/>
            <a:ext cx="8229600" cy="1143000"/>
          </a:xfrm>
          <a:prstGeom prst="rect">
            <a:avLst/>
          </a:prstGeom>
          <a:noFill/>
          <a:ln>
            <a:noFill/>
          </a:ln>
        </p:spPr>
        <p:txBody>
          <a:bodyPr anchorCtr="0" anchor="b" bIns="91425" lIns="91425" spcFirstLastPara="1" rIns="91425" wrap="square" tIns="91425"/>
          <a:lstStyle>
            <a:lvl1pPr lvl="0" rtl="0" algn="l">
              <a:spcBef>
                <a:spcPts val="0"/>
              </a:spcBef>
              <a:spcAft>
                <a:spcPts val="0"/>
              </a:spcAft>
              <a:buSzPts val="3600"/>
              <a:buFont typeface="Arial"/>
              <a:buNone/>
              <a:defRPr b="1" sz="3600">
                <a:solidFill>
                  <a:schemeClr val="dk1"/>
                </a:solidFill>
                <a:latin typeface="Arial"/>
                <a:ea typeface="Arial"/>
                <a:cs typeface="Arial"/>
                <a:sym typeface="Arial"/>
              </a:defRPr>
            </a:lvl1pPr>
            <a:lvl2pPr lvl="1" rtl="0" algn="l">
              <a:spcBef>
                <a:spcPts val="0"/>
              </a:spcBef>
              <a:spcAft>
                <a:spcPts val="0"/>
              </a:spcAft>
              <a:buSzPts val="3600"/>
              <a:buFont typeface="Arial"/>
              <a:buNone/>
              <a:defRPr b="1" sz="3600">
                <a:solidFill>
                  <a:schemeClr val="dk1"/>
                </a:solidFill>
                <a:latin typeface="Arial"/>
                <a:ea typeface="Arial"/>
                <a:cs typeface="Arial"/>
                <a:sym typeface="Arial"/>
              </a:defRPr>
            </a:lvl2pPr>
            <a:lvl3pPr lvl="2" rtl="0" algn="l">
              <a:spcBef>
                <a:spcPts val="0"/>
              </a:spcBef>
              <a:spcAft>
                <a:spcPts val="0"/>
              </a:spcAft>
              <a:buSzPts val="3600"/>
              <a:buFont typeface="Arial"/>
              <a:buNone/>
              <a:defRPr b="1" sz="3600">
                <a:solidFill>
                  <a:schemeClr val="dk1"/>
                </a:solidFill>
                <a:latin typeface="Arial"/>
                <a:ea typeface="Arial"/>
                <a:cs typeface="Arial"/>
                <a:sym typeface="Arial"/>
              </a:defRPr>
            </a:lvl3pPr>
            <a:lvl4pPr lvl="3" rtl="0" algn="l">
              <a:spcBef>
                <a:spcPts val="0"/>
              </a:spcBef>
              <a:spcAft>
                <a:spcPts val="0"/>
              </a:spcAft>
              <a:buSzPts val="3600"/>
              <a:buFont typeface="Arial"/>
              <a:buNone/>
              <a:defRPr b="1" sz="3600">
                <a:solidFill>
                  <a:schemeClr val="dk1"/>
                </a:solidFill>
                <a:latin typeface="Arial"/>
                <a:ea typeface="Arial"/>
                <a:cs typeface="Arial"/>
                <a:sym typeface="Arial"/>
              </a:defRPr>
            </a:lvl4pPr>
            <a:lvl5pPr lvl="4" rtl="0" algn="l">
              <a:spcBef>
                <a:spcPts val="0"/>
              </a:spcBef>
              <a:spcAft>
                <a:spcPts val="0"/>
              </a:spcAft>
              <a:buSzPts val="3600"/>
              <a:buFont typeface="Arial"/>
              <a:buNone/>
              <a:defRPr b="1" sz="3600">
                <a:solidFill>
                  <a:schemeClr val="dk1"/>
                </a:solidFill>
                <a:latin typeface="Arial"/>
                <a:ea typeface="Arial"/>
                <a:cs typeface="Arial"/>
                <a:sym typeface="Arial"/>
              </a:defRPr>
            </a:lvl5pPr>
            <a:lvl6pPr lvl="5" rtl="0" algn="l">
              <a:spcBef>
                <a:spcPts val="0"/>
              </a:spcBef>
              <a:spcAft>
                <a:spcPts val="0"/>
              </a:spcAft>
              <a:buSzPts val="3600"/>
              <a:buFont typeface="Arial"/>
              <a:buNone/>
              <a:defRPr b="1" sz="3600">
                <a:solidFill>
                  <a:schemeClr val="dk1"/>
                </a:solidFill>
                <a:latin typeface="Arial"/>
                <a:ea typeface="Arial"/>
                <a:cs typeface="Arial"/>
                <a:sym typeface="Arial"/>
              </a:defRPr>
            </a:lvl6pPr>
            <a:lvl7pPr lvl="6" rtl="0" algn="l">
              <a:spcBef>
                <a:spcPts val="0"/>
              </a:spcBef>
              <a:spcAft>
                <a:spcPts val="0"/>
              </a:spcAft>
              <a:buSzPts val="3600"/>
              <a:buFont typeface="Arial"/>
              <a:buNone/>
              <a:defRPr b="1" sz="3600">
                <a:solidFill>
                  <a:schemeClr val="dk1"/>
                </a:solidFill>
                <a:latin typeface="Arial"/>
                <a:ea typeface="Arial"/>
                <a:cs typeface="Arial"/>
                <a:sym typeface="Arial"/>
              </a:defRPr>
            </a:lvl7pPr>
            <a:lvl8pPr lvl="7" rtl="0" algn="l">
              <a:spcBef>
                <a:spcPts val="0"/>
              </a:spcBef>
              <a:spcAft>
                <a:spcPts val="0"/>
              </a:spcAft>
              <a:buSzPts val="3600"/>
              <a:buFont typeface="Arial"/>
              <a:buNone/>
              <a:defRPr b="1" sz="3600">
                <a:solidFill>
                  <a:schemeClr val="dk1"/>
                </a:solidFill>
                <a:latin typeface="Arial"/>
                <a:ea typeface="Arial"/>
                <a:cs typeface="Arial"/>
                <a:sym typeface="Arial"/>
              </a:defRPr>
            </a:lvl8pPr>
            <a:lvl9pPr lvl="8" rtl="0" algn="l">
              <a:spcBef>
                <a:spcPts val="0"/>
              </a:spcBef>
              <a:spcAft>
                <a:spcPts val="0"/>
              </a:spcAft>
              <a:buSzPts val="3600"/>
              <a:buFont typeface="Arial"/>
              <a:buNone/>
              <a:defRPr b="1" sz="3600">
                <a:solidFill>
                  <a:schemeClr val="dk1"/>
                </a:solidFill>
                <a:latin typeface="Arial"/>
                <a:ea typeface="Arial"/>
                <a:cs typeface="Arial"/>
                <a:sym typeface="Arial"/>
              </a:defRPr>
            </a:lvl9pPr>
          </a:lstStyle>
          <a:p/>
        </p:txBody>
      </p:sp>
      <p:sp>
        <p:nvSpPr>
          <p:cNvPr id="16" name="Shape 16"/>
          <p:cNvSpPr txBox="1"/>
          <p:nvPr>
            <p:ph idx="1" type="body"/>
          </p:nvPr>
        </p:nvSpPr>
        <p:spPr>
          <a:xfrm>
            <a:off x="457200" y="1600200"/>
            <a:ext cx="3994500" cy="4967700"/>
          </a:xfrm>
          <a:prstGeom prst="rect">
            <a:avLst/>
          </a:prstGeom>
          <a:noFill/>
          <a:ln>
            <a:noFill/>
          </a:ln>
        </p:spPr>
        <p:txBody>
          <a:bodyPr anchorCtr="0" anchor="t" bIns="91425" lIns="91425" spcFirstLastPara="1" rIns="91425" wrap="square" tIns="91425"/>
          <a:lstStyle>
            <a:lvl1pPr indent="-419100" lvl="0" marL="457200" rtl="0">
              <a:spcBef>
                <a:spcPts val="600"/>
              </a:spcBef>
              <a:spcAft>
                <a:spcPts val="0"/>
              </a:spcAft>
              <a:buSzPts val="3000"/>
              <a:buChar char="●"/>
              <a:defRPr/>
            </a:lvl1pPr>
            <a:lvl2pPr indent="-381000" lvl="1" marL="914400" rtl="0">
              <a:spcBef>
                <a:spcPts val="0"/>
              </a:spcBef>
              <a:spcAft>
                <a:spcPts val="0"/>
              </a:spcAft>
              <a:buSzPts val="2400"/>
              <a:buChar char="○"/>
              <a:defRPr/>
            </a:lvl2pPr>
            <a:lvl3pPr indent="-381000" lvl="2" marL="1371600" rtl="0">
              <a:spcBef>
                <a:spcPts val="0"/>
              </a:spcBef>
              <a:spcAft>
                <a:spcPts val="0"/>
              </a:spcAft>
              <a:buSzPts val="2400"/>
              <a:buChar char="■"/>
              <a:defRPr/>
            </a:lvl3pPr>
            <a:lvl4pPr indent="-342900" lvl="3" marL="1828800" rtl="0">
              <a:spcBef>
                <a:spcPts val="0"/>
              </a:spcBef>
              <a:spcAft>
                <a:spcPts val="0"/>
              </a:spcAft>
              <a:buSzPts val="1800"/>
              <a:buChar char="●"/>
              <a:defRPr/>
            </a:lvl4pPr>
            <a:lvl5pPr indent="-342900" lvl="4" marL="2286000" rtl="0">
              <a:spcBef>
                <a:spcPts val="0"/>
              </a:spcBef>
              <a:spcAft>
                <a:spcPts val="0"/>
              </a:spcAft>
              <a:buSzPts val="1800"/>
              <a:buChar char="○"/>
              <a:defRPr sz="1800"/>
            </a:lvl5pPr>
            <a:lvl6pPr indent="-342900" lvl="5" marL="2743200" rtl="0">
              <a:spcBef>
                <a:spcPts val="0"/>
              </a:spcBef>
              <a:spcAft>
                <a:spcPts val="0"/>
              </a:spcAft>
              <a:buSzPts val="1800"/>
              <a:buChar char="■"/>
              <a:defRPr sz="1800"/>
            </a:lvl6pPr>
            <a:lvl7pPr indent="-342900" lvl="6" marL="3200400" rtl="0">
              <a:spcBef>
                <a:spcPts val="0"/>
              </a:spcBef>
              <a:spcAft>
                <a:spcPts val="0"/>
              </a:spcAft>
              <a:buSzPts val="1800"/>
              <a:buChar char="●"/>
              <a:defRPr sz="1800"/>
            </a:lvl7pPr>
            <a:lvl8pPr indent="-342900" lvl="7" marL="3657600" rtl="0">
              <a:spcBef>
                <a:spcPts val="0"/>
              </a:spcBef>
              <a:spcAft>
                <a:spcPts val="0"/>
              </a:spcAft>
              <a:buSzPts val="1800"/>
              <a:buChar char="○"/>
              <a:defRPr sz="1800"/>
            </a:lvl8pPr>
            <a:lvl9pPr indent="-342900" lvl="8" marL="4114800" rtl="0">
              <a:spcBef>
                <a:spcPts val="0"/>
              </a:spcBef>
              <a:spcAft>
                <a:spcPts val="0"/>
              </a:spcAft>
              <a:buSzPts val="1800"/>
              <a:buChar char="■"/>
              <a:defRPr sz="1800"/>
            </a:lvl9pPr>
          </a:lstStyle>
          <a:p/>
        </p:txBody>
      </p:sp>
      <p:sp>
        <p:nvSpPr>
          <p:cNvPr id="17" name="Shape 17"/>
          <p:cNvSpPr txBox="1"/>
          <p:nvPr>
            <p:ph idx="2" type="body"/>
          </p:nvPr>
        </p:nvSpPr>
        <p:spPr>
          <a:xfrm>
            <a:off x="4692274" y="1600200"/>
            <a:ext cx="3994500" cy="4967700"/>
          </a:xfrm>
          <a:prstGeom prst="rect">
            <a:avLst/>
          </a:prstGeom>
          <a:noFill/>
          <a:ln>
            <a:noFill/>
          </a:ln>
        </p:spPr>
        <p:txBody>
          <a:bodyPr anchorCtr="0" anchor="t" bIns="91425" lIns="91425" spcFirstLastPara="1" rIns="91425" wrap="square" tIns="91425"/>
          <a:lstStyle>
            <a:lvl1pPr indent="-419100" lvl="0" marL="457200" rtl="0">
              <a:spcBef>
                <a:spcPts val="600"/>
              </a:spcBef>
              <a:spcAft>
                <a:spcPts val="0"/>
              </a:spcAft>
              <a:buSzPts val="3000"/>
              <a:buChar char="●"/>
              <a:defRPr/>
            </a:lvl1pPr>
            <a:lvl2pPr indent="-381000" lvl="1" marL="914400" rtl="0">
              <a:spcBef>
                <a:spcPts val="0"/>
              </a:spcBef>
              <a:spcAft>
                <a:spcPts val="0"/>
              </a:spcAft>
              <a:buSzPts val="2400"/>
              <a:buChar char="○"/>
              <a:defRPr/>
            </a:lvl2pPr>
            <a:lvl3pPr indent="-381000" lvl="2" marL="1371600" rtl="0">
              <a:spcBef>
                <a:spcPts val="0"/>
              </a:spcBef>
              <a:spcAft>
                <a:spcPts val="0"/>
              </a:spcAft>
              <a:buSzPts val="2400"/>
              <a:buChar char="■"/>
              <a:defRPr/>
            </a:lvl3pPr>
            <a:lvl4pPr indent="-342900" lvl="3" marL="1828800" rtl="0">
              <a:spcBef>
                <a:spcPts val="0"/>
              </a:spcBef>
              <a:spcAft>
                <a:spcPts val="0"/>
              </a:spcAft>
              <a:buSzPts val="1800"/>
              <a:buChar char="●"/>
              <a:defRPr/>
            </a:lvl4pPr>
            <a:lvl5pPr indent="-342900" lvl="4" marL="2286000" rtl="0">
              <a:spcBef>
                <a:spcPts val="0"/>
              </a:spcBef>
              <a:spcAft>
                <a:spcPts val="0"/>
              </a:spcAft>
              <a:buSzPts val="1800"/>
              <a:buChar char="○"/>
              <a:defRPr sz="1800"/>
            </a:lvl5pPr>
            <a:lvl6pPr indent="-342900" lvl="5" marL="2743200" rtl="0">
              <a:spcBef>
                <a:spcPts val="0"/>
              </a:spcBef>
              <a:spcAft>
                <a:spcPts val="0"/>
              </a:spcAft>
              <a:buSzPts val="1800"/>
              <a:buChar char="■"/>
              <a:defRPr sz="1800"/>
            </a:lvl6pPr>
            <a:lvl7pPr indent="-342900" lvl="6" marL="3200400" rtl="0">
              <a:spcBef>
                <a:spcPts val="0"/>
              </a:spcBef>
              <a:spcAft>
                <a:spcPts val="0"/>
              </a:spcAft>
              <a:buSzPts val="1800"/>
              <a:buChar char="●"/>
              <a:defRPr sz="1800"/>
            </a:lvl7pPr>
            <a:lvl8pPr indent="-342900" lvl="7" marL="3657600" rtl="0">
              <a:spcBef>
                <a:spcPts val="0"/>
              </a:spcBef>
              <a:spcAft>
                <a:spcPts val="0"/>
              </a:spcAft>
              <a:buSzPts val="1800"/>
              <a:buChar char="○"/>
              <a:defRPr sz="1800"/>
            </a:lvl8pPr>
            <a:lvl9pPr indent="-342900" lvl="8" marL="4114800" rtl="0">
              <a:spcBef>
                <a:spcPts val="0"/>
              </a:spcBef>
              <a:spcAft>
                <a:spcPts val="0"/>
              </a:spcAft>
              <a:buSzPts val="1800"/>
              <a:buChar char="■"/>
              <a:defRPr sz="18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18" name="Shape 18"/>
        <p:cNvGrpSpPr/>
        <p:nvPr/>
      </p:nvGrpSpPr>
      <p:grpSpPr>
        <a:xfrm>
          <a:off x="0" y="0"/>
          <a:ext cx="0" cy="0"/>
          <a:chOff x="0" y="0"/>
          <a:chExt cx="0" cy="0"/>
        </a:xfrm>
      </p:grpSpPr>
      <p:sp>
        <p:nvSpPr>
          <p:cNvPr id="19" name="Shape 19"/>
          <p:cNvSpPr txBox="1"/>
          <p:nvPr>
            <p:ph type="title"/>
          </p:nvPr>
        </p:nvSpPr>
        <p:spPr>
          <a:xfrm>
            <a:off x="457200" y="274638"/>
            <a:ext cx="8229600" cy="1143000"/>
          </a:xfrm>
          <a:prstGeom prst="rect">
            <a:avLst/>
          </a:prstGeom>
          <a:noFill/>
          <a:ln>
            <a:noFill/>
          </a:ln>
        </p:spPr>
        <p:txBody>
          <a:bodyPr anchorCtr="0" anchor="b" bIns="91425" lIns="91425" spcFirstLastPara="1" rIns="91425" wrap="square" tIns="91425"/>
          <a:lstStyle>
            <a:lvl1pPr lvl="0" rtl="0" algn="l">
              <a:spcBef>
                <a:spcPts val="0"/>
              </a:spcBef>
              <a:spcAft>
                <a:spcPts val="0"/>
              </a:spcAft>
              <a:buSzPts val="3600"/>
              <a:buFont typeface="Arial"/>
              <a:buNone/>
              <a:defRPr b="1" sz="3600">
                <a:solidFill>
                  <a:schemeClr val="dk1"/>
                </a:solidFill>
                <a:latin typeface="Arial"/>
                <a:ea typeface="Arial"/>
                <a:cs typeface="Arial"/>
                <a:sym typeface="Arial"/>
              </a:defRPr>
            </a:lvl1pPr>
            <a:lvl2pPr lvl="1" rtl="0" algn="l">
              <a:spcBef>
                <a:spcPts val="0"/>
              </a:spcBef>
              <a:spcAft>
                <a:spcPts val="0"/>
              </a:spcAft>
              <a:buSzPts val="3600"/>
              <a:buFont typeface="Arial"/>
              <a:buNone/>
              <a:defRPr b="1" sz="3600">
                <a:solidFill>
                  <a:schemeClr val="dk1"/>
                </a:solidFill>
                <a:latin typeface="Arial"/>
                <a:ea typeface="Arial"/>
                <a:cs typeface="Arial"/>
                <a:sym typeface="Arial"/>
              </a:defRPr>
            </a:lvl2pPr>
            <a:lvl3pPr lvl="2" rtl="0" algn="l">
              <a:spcBef>
                <a:spcPts val="0"/>
              </a:spcBef>
              <a:spcAft>
                <a:spcPts val="0"/>
              </a:spcAft>
              <a:buSzPts val="3600"/>
              <a:buFont typeface="Arial"/>
              <a:buNone/>
              <a:defRPr b="1" sz="3600">
                <a:solidFill>
                  <a:schemeClr val="dk1"/>
                </a:solidFill>
                <a:latin typeface="Arial"/>
                <a:ea typeface="Arial"/>
                <a:cs typeface="Arial"/>
                <a:sym typeface="Arial"/>
              </a:defRPr>
            </a:lvl3pPr>
            <a:lvl4pPr lvl="3" rtl="0" algn="l">
              <a:spcBef>
                <a:spcPts val="0"/>
              </a:spcBef>
              <a:spcAft>
                <a:spcPts val="0"/>
              </a:spcAft>
              <a:buSzPts val="3600"/>
              <a:buFont typeface="Arial"/>
              <a:buNone/>
              <a:defRPr b="1" sz="3600">
                <a:solidFill>
                  <a:schemeClr val="dk1"/>
                </a:solidFill>
                <a:latin typeface="Arial"/>
                <a:ea typeface="Arial"/>
                <a:cs typeface="Arial"/>
                <a:sym typeface="Arial"/>
              </a:defRPr>
            </a:lvl4pPr>
            <a:lvl5pPr lvl="4" rtl="0" algn="l">
              <a:spcBef>
                <a:spcPts val="0"/>
              </a:spcBef>
              <a:spcAft>
                <a:spcPts val="0"/>
              </a:spcAft>
              <a:buSzPts val="3600"/>
              <a:buFont typeface="Arial"/>
              <a:buNone/>
              <a:defRPr b="1" sz="3600">
                <a:solidFill>
                  <a:schemeClr val="dk1"/>
                </a:solidFill>
                <a:latin typeface="Arial"/>
                <a:ea typeface="Arial"/>
                <a:cs typeface="Arial"/>
                <a:sym typeface="Arial"/>
              </a:defRPr>
            </a:lvl5pPr>
            <a:lvl6pPr lvl="5" rtl="0" algn="l">
              <a:spcBef>
                <a:spcPts val="0"/>
              </a:spcBef>
              <a:spcAft>
                <a:spcPts val="0"/>
              </a:spcAft>
              <a:buSzPts val="3600"/>
              <a:buFont typeface="Arial"/>
              <a:buNone/>
              <a:defRPr b="1" sz="3600">
                <a:solidFill>
                  <a:schemeClr val="dk1"/>
                </a:solidFill>
                <a:latin typeface="Arial"/>
                <a:ea typeface="Arial"/>
                <a:cs typeface="Arial"/>
                <a:sym typeface="Arial"/>
              </a:defRPr>
            </a:lvl6pPr>
            <a:lvl7pPr lvl="6" rtl="0" algn="l">
              <a:spcBef>
                <a:spcPts val="0"/>
              </a:spcBef>
              <a:spcAft>
                <a:spcPts val="0"/>
              </a:spcAft>
              <a:buSzPts val="3600"/>
              <a:buFont typeface="Arial"/>
              <a:buNone/>
              <a:defRPr b="1" sz="3600">
                <a:solidFill>
                  <a:schemeClr val="dk1"/>
                </a:solidFill>
                <a:latin typeface="Arial"/>
                <a:ea typeface="Arial"/>
                <a:cs typeface="Arial"/>
                <a:sym typeface="Arial"/>
              </a:defRPr>
            </a:lvl7pPr>
            <a:lvl8pPr lvl="7" rtl="0" algn="l">
              <a:spcBef>
                <a:spcPts val="0"/>
              </a:spcBef>
              <a:spcAft>
                <a:spcPts val="0"/>
              </a:spcAft>
              <a:buSzPts val="3600"/>
              <a:buFont typeface="Arial"/>
              <a:buNone/>
              <a:defRPr b="1" sz="3600">
                <a:solidFill>
                  <a:schemeClr val="dk1"/>
                </a:solidFill>
                <a:latin typeface="Arial"/>
                <a:ea typeface="Arial"/>
                <a:cs typeface="Arial"/>
                <a:sym typeface="Arial"/>
              </a:defRPr>
            </a:lvl8pPr>
            <a:lvl9pPr lvl="8" rtl="0" algn="l">
              <a:spcBef>
                <a:spcPts val="0"/>
              </a:spcBef>
              <a:spcAft>
                <a:spcPts val="0"/>
              </a:spcAft>
              <a:buSzPts val="3600"/>
              <a:buFont typeface="Arial"/>
              <a:buNone/>
              <a:defRPr b="1" sz="3600">
                <a:solidFill>
                  <a:schemeClr val="dk1"/>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20" name="Shape 20"/>
        <p:cNvGrpSpPr/>
        <p:nvPr/>
      </p:nvGrpSpPr>
      <p:grpSpPr>
        <a:xfrm>
          <a:off x="0" y="0"/>
          <a:ext cx="0" cy="0"/>
          <a:chOff x="0" y="0"/>
          <a:chExt cx="0" cy="0"/>
        </a:xfrm>
      </p:grpSpPr>
      <p:sp>
        <p:nvSpPr>
          <p:cNvPr id="21" name="Shape 21"/>
          <p:cNvSpPr txBox="1"/>
          <p:nvPr>
            <p:ph idx="1" type="body"/>
          </p:nvPr>
        </p:nvSpPr>
        <p:spPr>
          <a:xfrm>
            <a:off x="457200" y="5875079"/>
            <a:ext cx="8229600" cy="692700"/>
          </a:xfrm>
          <a:prstGeom prst="rect">
            <a:avLst/>
          </a:prstGeom>
          <a:noFill/>
          <a:ln>
            <a:noFill/>
          </a:ln>
        </p:spPr>
        <p:txBody>
          <a:bodyPr anchorCtr="0" anchor="t" bIns="91425" lIns="91425" spcFirstLastPara="1" rIns="91425" wrap="square" tIns="91425"/>
          <a:lstStyle>
            <a:lvl1pPr indent="-342900" lvl="0" marL="457200" rtl="0" algn="ctr">
              <a:lnSpc>
                <a:spcPct val="100000"/>
              </a:lnSpc>
              <a:spcBef>
                <a:spcPts val="0"/>
              </a:spcBef>
              <a:spcAft>
                <a:spcPts val="0"/>
              </a:spcAft>
              <a:buClr>
                <a:schemeClr val="dk1"/>
              </a:buClr>
              <a:buSzPts val="1800"/>
              <a:buFont typeface="Arial"/>
              <a:buChar char="●"/>
              <a:defRPr sz="1800">
                <a:solidFill>
                  <a:schemeClr val="dk1"/>
                </a:solidFill>
              </a:defRPr>
            </a:lvl1pPr>
            <a:lvl2pPr indent="-342900" lvl="1" marL="914400" rtl="0" algn="ctr">
              <a:lnSpc>
                <a:spcPct val="100000"/>
              </a:lnSpc>
              <a:spcBef>
                <a:spcPts val="0"/>
              </a:spcBef>
              <a:spcAft>
                <a:spcPts val="0"/>
              </a:spcAft>
              <a:buClr>
                <a:schemeClr val="dk1"/>
              </a:buClr>
              <a:buSzPts val="1800"/>
              <a:buFont typeface="Arial"/>
              <a:buChar char="○"/>
              <a:defRPr sz="1800">
                <a:solidFill>
                  <a:schemeClr val="dk1"/>
                </a:solidFill>
              </a:defRPr>
            </a:lvl2pPr>
            <a:lvl3pPr indent="-342900" lvl="2" marL="1371600" rtl="0" algn="ctr">
              <a:lnSpc>
                <a:spcPct val="100000"/>
              </a:lnSpc>
              <a:spcBef>
                <a:spcPts val="0"/>
              </a:spcBef>
              <a:spcAft>
                <a:spcPts val="0"/>
              </a:spcAft>
              <a:buClr>
                <a:schemeClr val="dk1"/>
              </a:buClr>
              <a:buSzPts val="1800"/>
              <a:buFont typeface="Arial"/>
              <a:buChar char="■"/>
              <a:defRPr sz="1800">
                <a:solidFill>
                  <a:schemeClr val="dk1"/>
                </a:solidFill>
              </a:defRPr>
            </a:lvl3pPr>
            <a:lvl4pPr indent="-342900" lvl="3" marL="1828800" rtl="0" algn="ctr">
              <a:lnSpc>
                <a:spcPct val="100000"/>
              </a:lnSpc>
              <a:spcBef>
                <a:spcPts val="0"/>
              </a:spcBef>
              <a:spcAft>
                <a:spcPts val="0"/>
              </a:spcAft>
              <a:buClr>
                <a:schemeClr val="dk1"/>
              </a:buClr>
              <a:buSzPts val="1800"/>
              <a:buFont typeface="Arial"/>
              <a:buChar char="●"/>
              <a:defRPr sz="1800">
                <a:solidFill>
                  <a:schemeClr val="dk1"/>
                </a:solidFill>
              </a:defRPr>
            </a:lvl4pPr>
            <a:lvl5pPr indent="-342900" lvl="4" marL="2286000" rtl="0" algn="ctr">
              <a:lnSpc>
                <a:spcPct val="100000"/>
              </a:lnSpc>
              <a:spcBef>
                <a:spcPts val="0"/>
              </a:spcBef>
              <a:spcAft>
                <a:spcPts val="0"/>
              </a:spcAft>
              <a:buClr>
                <a:schemeClr val="dk1"/>
              </a:buClr>
              <a:buSzPts val="1800"/>
              <a:buFont typeface="Arial"/>
              <a:buChar char="○"/>
              <a:defRPr sz="1800">
                <a:solidFill>
                  <a:schemeClr val="dk1"/>
                </a:solidFill>
              </a:defRPr>
            </a:lvl5pPr>
            <a:lvl6pPr indent="-342900" lvl="5" marL="2743200" rtl="0" algn="ctr">
              <a:lnSpc>
                <a:spcPct val="100000"/>
              </a:lnSpc>
              <a:spcBef>
                <a:spcPts val="0"/>
              </a:spcBef>
              <a:spcAft>
                <a:spcPts val="0"/>
              </a:spcAft>
              <a:buClr>
                <a:schemeClr val="dk1"/>
              </a:buClr>
              <a:buSzPts val="1800"/>
              <a:buFont typeface="Arial"/>
              <a:buChar char="■"/>
              <a:defRPr sz="1800">
                <a:solidFill>
                  <a:schemeClr val="dk1"/>
                </a:solidFill>
              </a:defRPr>
            </a:lvl6pPr>
            <a:lvl7pPr indent="-342900" lvl="6" marL="3200400" rtl="0" algn="ctr">
              <a:lnSpc>
                <a:spcPct val="100000"/>
              </a:lnSpc>
              <a:spcBef>
                <a:spcPts val="0"/>
              </a:spcBef>
              <a:spcAft>
                <a:spcPts val="0"/>
              </a:spcAft>
              <a:buClr>
                <a:schemeClr val="dk1"/>
              </a:buClr>
              <a:buSzPts val="1800"/>
              <a:buFont typeface="Arial"/>
              <a:buChar char="●"/>
              <a:defRPr sz="1800">
                <a:solidFill>
                  <a:schemeClr val="dk1"/>
                </a:solidFill>
              </a:defRPr>
            </a:lvl7pPr>
            <a:lvl8pPr indent="-342900" lvl="7" marL="3657600" rtl="0" algn="ctr">
              <a:lnSpc>
                <a:spcPct val="100000"/>
              </a:lnSpc>
              <a:spcBef>
                <a:spcPts val="0"/>
              </a:spcBef>
              <a:spcAft>
                <a:spcPts val="0"/>
              </a:spcAft>
              <a:buClr>
                <a:schemeClr val="dk1"/>
              </a:buClr>
              <a:buSzPts val="1800"/>
              <a:buFont typeface="Arial"/>
              <a:buChar char="○"/>
              <a:defRPr sz="1800">
                <a:solidFill>
                  <a:schemeClr val="dk1"/>
                </a:solidFill>
              </a:defRPr>
            </a:lvl8pPr>
            <a:lvl9pPr indent="-342900" lvl="8" marL="4114800" rtl="0" algn="ctr">
              <a:lnSpc>
                <a:spcPct val="100000"/>
              </a:lnSpc>
              <a:spcBef>
                <a:spcPts val="0"/>
              </a:spcBef>
              <a:spcAft>
                <a:spcPts val="0"/>
              </a:spcAft>
              <a:buClr>
                <a:schemeClr val="dk1"/>
              </a:buClr>
              <a:buSzPts val="1800"/>
              <a:buFont typeface="Arial"/>
              <a:buChar char="■"/>
              <a:defRPr sz="1800">
                <a:solidFill>
                  <a:schemeClr val="dk1"/>
                </a:solidFil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22" name="Shape 22"/>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chemeClr val="lt1"/>
            </a:gs>
            <a:gs pos="30000">
              <a:schemeClr val="lt1"/>
            </a:gs>
            <a:gs pos="100000">
              <a:schemeClr val="lt2"/>
            </a:gs>
          </a:gsLst>
          <a:path path="circle">
            <a:fillToRect b="50%" l="50%" r="50%" t="50%"/>
          </a:path>
          <a:tileRect/>
        </a:gradFill>
      </p:bgPr>
    </p:bg>
    <p:spTree>
      <p:nvGrpSpPr>
        <p:cNvPr id="5" name="Shape 5"/>
        <p:cNvGrpSpPr/>
        <p:nvPr/>
      </p:nvGrpSpPr>
      <p:grpSpPr>
        <a:xfrm>
          <a:off x="0" y="0"/>
          <a:ext cx="0" cy="0"/>
          <a:chOff x="0" y="0"/>
          <a:chExt cx="0" cy="0"/>
        </a:xfrm>
      </p:grpSpPr>
      <p:sp>
        <p:nvSpPr>
          <p:cNvPr id="6" name="Shape 6"/>
          <p:cNvSpPr txBox="1"/>
          <p:nvPr>
            <p:ph type="title"/>
          </p:nvPr>
        </p:nvSpPr>
        <p:spPr>
          <a:xfrm>
            <a:off x="457200" y="274638"/>
            <a:ext cx="8229600" cy="1143000"/>
          </a:xfrm>
          <a:prstGeom prst="rect">
            <a:avLst/>
          </a:prstGeom>
          <a:noFill/>
          <a:ln>
            <a:noFill/>
          </a:ln>
        </p:spPr>
        <p:txBody>
          <a:bodyPr anchorCtr="0" anchor="b" bIns="91425" lIns="91425" spcFirstLastPara="1" rIns="91425" wrap="square" tIns="91425"/>
          <a:lstStyle>
            <a:lvl1pPr lvl="0" rtl="0" algn="l">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1pPr>
            <a:lvl2pPr lvl="1" rtl="0" algn="l">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2pPr>
            <a:lvl3pPr lvl="2" rtl="0" algn="l">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3pPr>
            <a:lvl4pPr lvl="3" rtl="0" algn="l">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4pPr>
            <a:lvl5pPr lvl="4" rtl="0" algn="l">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5pPr>
            <a:lvl6pPr lvl="5" rtl="0" algn="l">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6pPr>
            <a:lvl7pPr lvl="6" rtl="0" algn="l">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7pPr>
            <a:lvl8pPr lvl="7" rtl="0" algn="l">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8pPr>
            <a:lvl9pPr lvl="8" rtl="0" algn="l">
              <a:spcBef>
                <a:spcPts val="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9pPr>
          </a:lstStyle>
          <a:p/>
        </p:txBody>
      </p:sp>
      <p:sp>
        <p:nvSpPr>
          <p:cNvPr id="7" name="Shape 7"/>
          <p:cNvSpPr txBox="1"/>
          <p:nvPr>
            <p:ph idx="1" type="body"/>
          </p:nvPr>
        </p:nvSpPr>
        <p:spPr>
          <a:xfrm>
            <a:off x="457200" y="1600200"/>
            <a:ext cx="8229600" cy="4967700"/>
          </a:xfrm>
          <a:prstGeom prst="rect">
            <a:avLst/>
          </a:prstGeom>
          <a:noFill/>
          <a:ln>
            <a:noFill/>
          </a:ln>
        </p:spPr>
        <p:txBody>
          <a:bodyPr anchorCtr="0" anchor="t" bIns="91425" lIns="91425" spcFirstLastPara="1" rIns="91425" wrap="square" tIns="91425"/>
          <a:lstStyle>
            <a:lvl1pPr indent="-419100" lvl="0" marL="457200" rtl="0" algn="l">
              <a:spcBef>
                <a:spcPts val="600"/>
              </a:spcBef>
              <a:spcAft>
                <a:spcPts val="0"/>
              </a:spcAft>
              <a:buClr>
                <a:srgbClr val="000000"/>
              </a:buClr>
              <a:buSzPts val="3000"/>
              <a:buFont typeface="Arial"/>
              <a:buChar char="●"/>
              <a:defRPr b="0" i="0" sz="3000" u="none" cap="none" strike="noStrike">
                <a:solidFill>
                  <a:srgbClr val="000000"/>
                </a:solidFill>
                <a:latin typeface="Arial"/>
                <a:ea typeface="Arial"/>
                <a:cs typeface="Arial"/>
                <a:sym typeface="Arial"/>
              </a:defRPr>
            </a:lvl1pPr>
            <a:lvl2pPr indent="-381000" lvl="1" marL="914400" rtl="0" algn="l">
              <a:spcBef>
                <a:spcPts val="0"/>
              </a:spcBef>
              <a:spcAft>
                <a:spcPts val="0"/>
              </a:spcAft>
              <a:buClr>
                <a:srgbClr val="000000"/>
              </a:buClr>
              <a:buSzPts val="2400"/>
              <a:buFont typeface="Arial"/>
              <a:buChar char="○"/>
              <a:defRPr b="0" i="0" sz="2400" u="none" cap="none" strike="noStrike">
                <a:solidFill>
                  <a:srgbClr val="000000"/>
                </a:solidFill>
                <a:latin typeface="Arial"/>
                <a:ea typeface="Arial"/>
                <a:cs typeface="Arial"/>
                <a:sym typeface="Arial"/>
              </a:defRPr>
            </a:lvl2pPr>
            <a:lvl3pPr indent="-381000" lvl="2" marL="1371600" rtl="0" algn="l">
              <a:spcBef>
                <a:spcPts val="0"/>
              </a:spcBef>
              <a:spcAft>
                <a:spcPts val="0"/>
              </a:spcAft>
              <a:buClr>
                <a:srgbClr val="000000"/>
              </a:buClr>
              <a:buSzPts val="2400"/>
              <a:buFont typeface="Arial"/>
              <a:buChar char="■"/>
              <a:defRPr b="0" i="0" sz="2400" u="none" cap="none" strike="noStrike">
                <a:solidFill>
                  <a:srgbClr val="000000"/>
                </a:solidFill>
                <a:latin typeface="Arial"/>
                <a:ea typeface="Arial"/>
                <a:cs typeface="Arial"/>
                <a:sym typeface="Arial"/>
              </a:defRPr>
            </a:lvl3pPr>
            <a:lvl4pPr indent="-342900" lvl="3" marL="1828800" rtl="0" algn="l">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4pPr>
            <a:lvl5pPr indent="-342900" lvl="4" marL="2286000" rtl="0" algn="l">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5pPr>
            <a:lvl6pPr indent="-342900" lvl="5" marL="2743200" rtl="0" algn="l">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6pPr>
            <a:lvl7pPr indent="-342900" lvl="6" marL="3200400" rtl="0" algn="l">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7pPr>
            <a:lvl8pPr indent="-342900" lvl="7" marL="3657600" rtl="0" algn="l">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8pPr>
            <a:lvl9pPr indent="-342900" lvl="8" marL="4114800" rtl="0" algn="l">
              <a:spcBef>
                <a:spcPts val="0"/>
              </a:spcBef>
              <a:spcAft>
                <a:spcPts val="0"/>
              </a:spcAft>
              <a:buClr>
                <a:srgbClr val="000000"/>
              </a:buClr>
              <a:buSzPts val="1800"/>
              <a:buFont typeface="Arial"/>
              <a:buChar char="■"/>
              <a:defRPr b="0" i="0" sz="18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mc:AlternateContent>
    <mc:Choice Requires="p14">
      <p:transition spd="slow">
        <p14:prism dir="l"/>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 name="Shape 26"/>
        <p:cNvGrpSpPr/>
        <p:nvPr/>
      </p:nvGrpSpPr>
      <p:grpSpPr>
        <a:xfrm>
          <a:off x="0" y="0"/>
          <a:ext cx="0" cy="0"/>
          <a:chOff x="0" y="0"/>
          <a:chExt cx="0" cy="0"/>
        </a:xfrm>
      </p:grpSpPr>
      <p:pic>
        <p:nvPicPr>
          <p:cNvPr id="27" name="Shape 27"/>
          <p:cNvPicPr preferRelativeResize="0"/>
          <p:nvPr/>
        </p:nvPicPr>
        <p:blipFill>
          <a:blip r:embed="rId3">
            <a:alphaModFix/>
          </a:blip>
          <a:stretch>
            <a:fillRect/>
          </a:stretch>
        </p:blipFill>
        <p:spPr>
          <a:xfrm>
            <a:off x="-4697" y="386692"/>
            <a:ext cx="9130754" cy="6067486"/>
          </a:xfrm>
          <a:prstGeom prst="rect">
            <a:avLst/>
          </a:prstGeom>
          <a:noFill/>
          <a:ln>
            <a:noFill/>
          </a:ln>
        </p:spPr>
      </p:pic>
      <p:sp>
        <p:nvSpPr>
          <p:cNvPr id="28" name="Shape 28"/>
          <p:cNvSpPr txBox="1"/>
          <p:nvPr>
            <p:ph type="ctrTitle"/>
          </p:nvPr>
        </p:nvSpPr>
        <p:spPr>
          <a:xfrm>
            <a:off x="685800" y="2111123"/>
            <a:ext cx="7772400" cy="1546475"/>
          </a:xfrm>
          <a:prstGeom prst="rect">
            <a:avLst/>
          </a:prstGeom>
        </p:spPr>
        <p:txBody>
          <a:bodyPr anchorCtr="0" anchor="b" bIns="91425" lIns="91425" spcFirstLastPara="1" rIns="91425" wrap="square" tIns="91425">
            <a:noAutofit/>
          </a:bodyPr>
          <a:lstStyle/>
          <a:p>
            <a:pPr indent="0" lvl="0" marL="0">
              <a:spcBef>
                <a:spcPts val="0"/>
              </a:spcBef>
              <a:spcAft>
                <a:spcPts val="0"/>
              </a:spcAft>
              <a:buNone/>
            </a:pPr>
            <a:r>
              <a:rPr lang="en"/>
              <a:t>Sıcak Tedavisi</a:t>
            </a:r>
            <a:endParaRPr/>
          </a:p>
        </p:txBody>
      </p:sp>
      <p:sp>
        <p:nvSpPr>
          <p:cNvPr id="29" name="Shape 29"/>
          <p:cNvSpPr txBox="1"/>
          <p:nvPr>
            <p:ph idx="1" type="subTitle"/>
          </p:nvPr>
        </p:nvSpPr>
        <p:spPr>
          <a:xfrm>
            <a:off x="685800" y="5845313"/>
            <a:ext cx="7772400" cy="4581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sz="2400">
                <a:solidFill>
                  <a:srgbClr val="000000"/>
                </a:solidFill>
              </a:rPr>
              <a:t>Uzm. Fzt. Kağan Yücel - Ufuk Üni. SHMYO Öğrt. Gör.</a:t>
            </a:r>
            <a:endParaRPr sz="2400">
              <a:solidFill>
                <a:srgbClr val="0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1" name="Shape 81"/>
        <p:cNvGrpSpPr/>
        <p:nvPr/>
      </p:nvGrpSpPr>
      <p:grpSpPr>
        <a:xfrm>
          <a:off x="0" y="0"/>
          <a:ext cx="0" cy="0"/>
          <a:chOff x="0" y="0"/>
          <a:chExt cx="0" cy="0"/>
        </a:xfrm>
      </p:grpSpPr>
      <p:sp>
        <p:nvSpPr>
          <p:cNvPr id="82" name="Shape 82"/>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lang="en">
                <a:solidFill>
                  <a:schemeClr val="accent2"/>
                </a:solidFill>
              </a:rPr>
              <a:t>Yüzeyel Sıcaklık Ajanları</a:t>
            </a:r>
            <a:endParaRPr>
              <a:solidFill>
                <a:schemeClr val="accent2"/>
              </a:solidFill>
            </a:endParaRPr>
          </a:p>
          <a:p>
            <a:pPr indent="0" lvl="0" marL="0">
              <a:spcBef>
                <a:spcPts val="0"/>
              </a:spcBef>
              <a:spcAft>
                <a:spcPts val="0"/>
              </a:spcAft>
              <a:buNone/>
            </a:pPr>
            <a:r>
              <a:rPr lang="en" sz="3000">
                <a:solidFill>
                  <a:schemeClr val="accent1"/>
                </a:solidFill>
              </a:rPr>
              <a:t>Hotpack</a:t>
            </a:r>
            <a:endParaRPr sz="3000">
              <a:solidFill>
                <a:schemeClr val="accent1"/>
              </a:solidFill>
            </a:endParaRPr>
          </a:p>
        </p:txBody>
      </p:sp>
      <p:sp>
        <p:nvSpPr>
          <p:cNvPr id="83" name="Shape 83"/>
          <p:cNvSpPr txBox="1"/>
          <p:nvPr>
            <p:ph idx="1" type="body"/>
          </p:nvPr>
        </p:nvSpPr>
        <p:spPr>
          <a:xfrm>
            <a:off x="457200" y="1600200"/>
            <a:ext cx="8229600" cy="4967700"/>
          </a:xfrm>
          <a:prstGeom prst="rect">
            <a:avLst/>
          </a:prstGeom>
        </p:spPr>
        <p:txBody>
          <a:bodyPr anchorCtr="0" anchor="t" bIns="91425" lIns="91425" spcFirstLastPara="1" rIns="91425" wrap="square" tIns="91425">
            <a:noAutofit/>
          </a:bodyPr>
          <a:lstStyle/>
          <a:p>
            <a:pPr indent="-419100" lvl="0" marL="457200" rtl="0">
              <a:spcBef>
                <a:spcPts val="600"/>
              </a:spcBef>
              <a:spcAft>
                <a:spcPts val="0"/>
              </a:spcAft>
              <a:buSzPts val="3000"/>
              <a:buChar char="●"/>
            </a:pPr>
            <a:r>
              <a:rPr lang="en"/>
              <a:t>Paketler 71-79 derecededir. Deriye uygulama  ısısı 44 dereceyi aşmamalıdır.</a:t>
            </a:r>
            <a:endParaRPr/>
          </a:p>
          <a:p>
            <a:pPr indent="-419100" lvl="0" marL="457200" rtl="0">
              <a:spcBef>
                <a:spcPts val="0"/>
              </a:spcBef>
              <a:spcAft>
                <a:spcPts val="0"/>
              </a:spcAft>
              <a:buSzPts val="3000"/>
              <a:buChar char="●"/>
            </a:pPr>
            <a:r>
              <a:rPr lang="en"/>
              <a:t>Uygulama süresi 20-30 dakikadır.</a:t>
            </a:r>
            <a:endParaRPr/>
          </a:p>
          <a:p>
            <a:pPr indent="-419100" lvl="0" marL="457200" rtl="0">
              <a:spcBef>
                <a:spcPts val="0"/>
              </a:spcBef>
              <a:spcAft>
                <a:spcPts val="0"/>
              </a:spcAft>
              <a:buSzPts val="3000"/>
              <a:buChar char="●"/>
            </a:pPr>
            <a:r>
              <a:rPr lang="en"/>
              <a:t>Sıcak paketlerle deriyi 42 kas içini 38 dereceye kadar ısıtmak mümkündür.</a:t>
            </a:r>
            <a:endParaRPr/>
          </a:p>
          <a:p>
            <a:pPr indent="0" lvl="0" marL="0">
              <a:spcBef>
                <a:spcPts val="600"/>
              </a:spcBef>
              <a:spcAft>
                <a:spcPts val="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7" name="Shape 87"/>
        <p:cNvGrpSpPr/>
        <p:nvPr/>
      </p:nvGrpSpPr>
      <p:grpSpPr>
        <a:xfrm>
          <a:off x="0" y="0"/>
          <a:ext cx="0" cy="0"/>
          <a:chOff x="0" y="0"/>
          <a:chExt cx="0" cy="0"/>
        </a:xfrm>
      </p:grpSpPr>
      <p:sp>
        <p:nvSpPr>
          <p:cNvPr id="88" name="Shape 88"/>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lang="en">
                <a:solidFill>
                  <a:schemeClr val="accent2"/>
                </a:solidFill>
              </a:rPr>
              <a:t>Yüzeyel Sıcaklık Ajanları</a:t>
            </a:r>
            <a:endParaRPr>
              <a:solidFill>
                <a:schemeClr val="accent2"/>
              </a:solidFill>
            </a:endParaRPr>
          </a:p>
          <a:p>
            <a:pPr indent="0" lvl="0" marL="0" rtl="0">
              <a:spcBef>
                <a:spcPts val="0"/>
              </a:spcBef>
              <a:spcAft>
                <a:spcPts val="0"/>
              </a:spcAft>
              <a:buNone/>
            </a:pPr>
            <a:r>
              <a:rPr lang="en" sz="3000">
                <a:solidFill>
                  <a:schemeClr val="accent1"/>
                </a:solidFill>
              </a:rPr>
              <a:t>Parafin</a:t>
            </a:r>
            <a:endParaRPr sz="3000">
              <a:solidFill>
                <a:schemeClr val="accent1"/>
              </a:solidFill>
            </a:endParaRPr>
          </a:p>
        </p:txBody>
      </p:sp>
      <p:sp>
        <p:nvSpPr>
          <p:cNvPr id="89" name="Shape 89"/>
          <p:cNvSpPr txBox="1"/>
          <p:nvPr>
            <p:ph idx="1" type="body"/>
          </p:nvPr>
        </p:nvSpPr>
        <p:spPr>
          <a:xfrm>
            <a:off x="457200" y="1600200"/>
            <a:ext cx="8229600" cy="4967700"/>
          </a:xfrm>
          <a:prstGeom prst="rect">
            <a:avLst/>
          </a:prstGeom>
        </p:spPr>
        <p:txBody>
          <a:bodyPr anchorCtr="0" anchor="t" bIns="91425" lIns="91425" spcFirstLastPara="1" rIns="91425" wrap="square" tIns="91425">
            <a:noAutofit/>
          </a:bodyPr>
          <a:lstStyle/>
          <a:p>
            <a:pPr indent="-381000" lvl="0" marL="457200" rtl="0">
              <a:spcBef>
                <a:spcPts val="600"/>
              </a:spcBef>
              <a:spcAft>
                <a:spcPts val="0"/>
              </a:spcAft>
              <a:buSzPts val="2400"/>
              <a:buChar char="●"/>
            </a:pPr>
            <a:r>
              <a:rPr lang="en" sz="2400"/>
              <a:t>Uygulama </a:t>
            </a:r>
            <a:r>
              <a:rPr b="1" lang="en" sz="2400"/>
              <a:t>batırma</a:t>
            </a:r>
            <a:r>
              <a:rPr lang="en" sz="2400"/>
              <a:t> ve </a:t>
            </a:r>
            <a:r>
              <a:rPr b="1" lang="en" sz="2400"/>
              <a:t>daldırma</a:t>
            </a:r>
            <a:r>
              <a:rPr lang="en" sz="2400"/>
              <a:t> olmak üzere 2 metod kullanılır.</a:t>
            </a:r>
            <a:endParaRPr sz="2400"/>
          </a:p>
          <a:p>
            <a:pPr indent="-381000" lvl="1" marL="914400" rtl="0">
              <a:spcBef>
                <a:spcPts val="0"/>
              </a:spcBef>
              <a:spcAft>
                <a:spcPts val="0"/>
              </a:spcAft>
              <a:buSzPts val="2400"/>
              <a:buChar char="○"/>
            </a:pPr>
            <a:r>
              <a:rPr b="1" lang="en" sz="2400">
                <a:solidFill>
                  <a:schemeClr val="accent6"/>
                </a:solidFill>
              </a:rPr>
              <a:t>Batırma metodu:</a:t>
            </a:r>
            <a:r>
              <a:rPr lang="en" sz="2400"/>
              <a:t> hasta elini sıvı parafine batırır. Elinde ince tabaka olunca çeker, elinde kalın bir tabaka olana kadar tekrarlanır.Isıyı korumak için el bir havluyla 15-20 dak sarılır.</a:t>
            </a:r>
            <a:endParaRPr sz="2400"/>
          </a:p>
          <a:p>
            <a:pPr indent="-381000" lvl="1" marL="914400" rtl="0">
              <a:spcBef>
                <a:spcPts val="0"/>
              </a:spcBef>
              <a:spcAft>
                <a:spcPts val="0"/>
              </a:spcAft>
              <a:buSzPts val="2400"/>
              <a:buChar char="○"/>
            </a:pPr>
            <a:r>
              <a:rPr b="1" lang="en" sz="2400">
                <a:solidFill>
                  <a:schemeClr val="accent6"/>
                </a:solidFill>
              </a:rPr>
              <a:t>Daldırma metodu:</a:t>
            </a:r>
            <a:r>
              <a:rPr lang="en" sz="2400"/>
              <a:t> daha etkin bir ısı transferi sağlar.El parafine batırılır ve 20-30 dak süreyle tutulur.İlk daldırmada deri hassaslaştığından parmaklar kesinlikle hareket ettirilmez.Parafin yeterli kalınlığa ulaşınca naylon torba içine alınarak kuru havluya sarılır 15-20 dak bekletilir.</a:t>
            </a:r>
            <a:endParaRPr sz="2400"/>
          </a:p>
          <a:p>
            <a:pPr indent="0" lvl="0" marL="0" rtl="0">
              <a:spcBef>
                <a:spcPts val="60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3" name="Shape 93"/>
        <p:cNvGrpSpPr/>
        <p:nvPr/>
      </p:nvGrpSpPr>
      <p:grpSpPr>
        <a:xfrm>
          <a:off x="0" y="0"/>
          <a:ext cx="0" cy="0"/>
          <a:chOff x="0" y="0"/>
          <a:chExt cx="0" cy="0"/>
        </a:xfrm>
      </p:grpSpPr>
      <p:sp>
        <p:nvSpPr>
          <p:cNvPr id="94" name="Shape 94"/>
          <p:cNvSpPr txBox="1"/>
          <p:nvPr>
            <p:ph idx="1" type="body"/>
          </p:nvPr>
        </p:nvSpPr>
        <p:spPr>
          <a:xfrm>
            <a:off x="457200" y="1600200"/>
            <a:ext cx="8229600" cy="4967700"/>
          </a:xfrm>
          <a:prstGeom prst="rect">
            <a:avLst/>
          </a:prstGeom>
        </p:spPr>
        <p:txBody>
          <a:bodyPr anchorCtr="0" anchor="t" bIns="91425" lIns="91425" spcFirstLastPara="1" rIns="91425" wrap="square" tIns="91425">
            <a:noAutofit/>
          </a:bodyPr>
          <a:lstStyle/>
          <a:p>
            <a:pPr indent="-419100" lvl="0" marL="457200" rtl="0">
              <a:spcBef>
                <a:spcPts val="600"/>
              </a:spcBef>
              <a:spcAft>
                <a:spcPts val="0"/>
              </a:spcAft>
              <a:buSzPts val="3000"/>
              <a:buChar char="●"/>
            </a:pPr>
            <a:r>
              <a:rPr lang="en"/>
              <a:t>Bu metodlarla yumuşak doku tabakasının ince olması nedeniyle küçük eklemlerde belirgin ısı artışı sağlar. </a:t>
            </a:r>
            <a:endParaRPr/>
          </a:p>
          <a:p>
            <a:pPr indent="-419100" lvl="0" marL="457200" rtl="0">
              <a:spcBef>
                <a:spcPts val="0"/>
              </a:spcBef>
              <a:spcAft>
                <a:spcPts val="0"/>
              </a:spcAft>
              <a:buSzPts val="3000"/>
              <a:buChar char="●"/>
            </a:pPr>
            <a:r>
              <a:rPr lang="en"/>
              <a:t>RA hastalar ve deri kontraktürleri ile birlikte olan posttravmatik durumlarda küçük eklemlerin viskoelastik özelliklerinde değişiklikler oluşturarak el ve ayaklarda katılığı azaltmak için kullanılır.</a:t>
            </a:r>
            <a:endParaRPr/>
          </a:p>
          <a:p>
            <a:pPr indent="0" lvl="0" marL="0">
              <a:spcBef>
                <a:spcPts val="600"/>
              </a:spcBef>
              <a:spcAft>
                <a:spcPts val="0"/>
              </a:spcAft>
              <a:buNone/>
            </a:pPr>
            <a:r>
              <a:t/>
            </a:r>
            <a:endParaRPr/>
          </a:p>
        </p:txBody>
      </p:sp>
      <p:sp>
        <p:nvSpPr>
          <p:cNvPr id="95" name="Shape 95"/>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rtl="0">
              <a:spcBef>
                <a:spcPts val="0"/>
              </a:spcBef>
              <a:spcAft>
                <a:spcPts val="0"/>
              </a:spcAft>
              <a:buClr>
                <a:srgbClr val="000000"/>
              </a:buClr>
              <a:buSzPts val="1100"/>
              <a:buFont typeface="Arial"/>
              <a:buNone/>
            </a:pPr>
            <a:r>
              <a:rPr lang="en">
                <a:solidFill>
                  <a:schemeClr val="accent2"/>
                </a:solidFill>
              </a:rPr>
              <a:t>Yüzeyel Sıcaklık Ajanları</a:t>
            </a:r>
            <a:endParaRPr>
              <a:solidFill>
                <a:schemeClr val="accent2"/>
              </a:solidFill>
            </a:endParaRPr>
          </a:p>
          <a:p>
            <a:pPr indent="0" lvl="0" marL="0" rtl="0">
              <a:spcBef>
                <a:spcPts val="0"/>
              </a:spcBef>
              <a:spcAft>
                <a:spcPts val="0"/>
              </a:spcAft>
              <a:buClr>
                <a:srgbClr val="000000"/>
              </a:buClr>
              <a:buSzPts val="1100"/>
              <a:buFont typeface="Arial"/>
              <a:buNone/>
            </a:pPr>
            <a:r>
              <a:rPr lang="en" sz="3000">
                <a:solidFill>
                  <a:schemeClr val="accent1"/>
                </a:solidFill>
              </a:rPr>
              <a:t>Parafin</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9" name="Shape 99"/>
        <p:cNvGrpSpPr/>
        <p:nvPr/>
      </p:nvGrpSpPr>
      <p:grpSpPr>
        <a:xfrm>
          <a:off x="0" y="0"/>
          <a:ext cx="0" cy="0"/>
          <a:chOff x="0" y="0"/>
          <a:chExt cx="0" cy="0"/>
        </a:xfrm>
      </p:grpSpPr>
      <p:sp>
        <p:nvSpPr>
          <p:cNvPr id="100" name="Shape 100"/>
          <p:cNvSpPr txBox="1"/>
          <p:nvPr>
            <p:ph idx="1" type="body"/>
          </p:nvPr>
        </p:nvSpPr>
        <p:spPr>
          <a:xfrm>
            <a:off x="457200" y="1274175"/>
            <a:ext cx="8229600" cy="5293800"/>
          </a:xfrm>
          <a:prstGeom prst="rect">
            <a:avLst/>
          </a:prstGeom>
        </p:spPr>
        <p:txBody>
          <a:bodyPr anchorCtr="0" anchor="t" bIns="91425" lIns="91425" spcFirstLastPara="1" rIns="91425" wrap="square" tIns="91425">
            <a:noAutofit/>
          </a:bodyPr>
          <a:lstStyle/>
          <a:p>
            <a:pPr indent="-419100" lvl="0" marL="457200" rtl="0">
              <a:spcBef>
                <a:spcPts val="600"/>
              </a:spcBef>
              <a:spcAft>
                <a:spcPts val="0"/>
              </a:spcAft>
              <a:buSzPts val="3000"/>
              <a:buChar char="●"/>
            </a:pPr>
            <a:r>
              <a:rPr lang="en"/>
              <a:t>Hasta rahat bir pozisyonda yatar.</a:t>
            </a:r>
            <a:endParaRPr/>
          </a:p>
          <a:p>
            <a:pPr indent="-419100" lvl="0" marL="457200" rtl="0">
              <a:spcBef>
                <a:spcPts val="0"/>
              </a:spcBef>
              <a:spcAft>
                <a:spcPts val="0"/>
              </a:spcAft>
              <a:buSzPts val="3000"/>
              <a:buChar char="●"/>
            </a:pPr>
            <a:r>
              <a:rPr lang="en"/>
              <a:t>Daima çıplak deriye uygulanır. Hastanın tatlı bir sıcaklık duyacağı doz ayarlanır. </a:t>
            </a:r>
            <a:endParaRPr/>
          </a:p>
          <a:p>
            <a:pPr indent="-419100" lvl="0" marL="457200" rtl="0">
              <a:spcBef>
                <a:spcPts val="0"/>
              </a:spcBef>
              <a:spcAft>
                <a:spcPts val="0"/>
              </a:spcAft>
              <a:buSzPts val="3000"/>
              <a:buChar char="●"/>
            </a:pPr>
            <a:r>
              <a:rPr lang="en"/>
              <a:t>Uygulama alanına ışınlar dik gelmelidir.</a:t>
            </a:r>
            <a:endParaRPr/>
          </a:p>
          <a:p>
            <a:pPr indent="-419100" lvl="0" marL="457200" rtl="0">
              <a:spcBef>
                <a:spcPts val="0"/>
              </a:spcBef>
              <a:spcAft>
                <a:spcPts val="0"/>
              </a:spcAft>
              <a:buSzPts val="3000"/>
              <a:buChar char="●"/>
            </a:pPr>
            <a:r>
              <a:rPr lang="en"/>
              <a:t>Isıtıcı lambalar 250 watlık ampüller ve genellikle hastanın 40-50cm uzağına konulmalıdır.</a:t>
            </a:r>
            <a:endParaRPr/>
          </a:p>
          <a:p>
            <a:pPr indent="-419100" lvl="0" marL="457200" rtl="0">
              <a:spcBef>
                <a:spcPts val="0"/>
              </a:spcBef>
              <a:spcAft>
                <a:spcPts val="0"/>
              </a:spcAft>
              <a:buSzPts val="3000"/>
              <a:buChar char="●"/>
            </a:pPr>
            <a:r>
              <a:rPr lang="en"/>
              <a:t>Uygulama süresi subakut durumlarda hafif dozda 10-15dak, kronik durumlarda 15-30dak günde birkaç kezdir. Genelde günde bir defa uygulanır. </a:t>
            </a:r>
            <a:endParaRPr/>
          </a:p>
          <a:p>
            <a:pPr indent="0" lvl="0" marL="0" rtl="0">
              <a:spcBef>
                <a:spcPts val="600"/>
              </a:spcBef>
              <a:spcAft>
                <a:spcPts val="0"/>
              </a:spcAft>
              <a:buNone/>
            </a:pPr>
            <a:r>
              <a:t/>
            </a:r>
            <a:endParaRPr/>
          </a:p>
        </p:txBody>
      </p:sp>
      <p:sp>
        <p:nvSpPr>
          <p:cNvPr id="101" name="Shape 101"/>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lang="en">
                <a:solidFill>
                  <a:schemeClr val="accent2"/>
                </a:solidFill>
              </a:rPr>
              <a:t>Yüzeyel Sıcaklık Ajanları</a:t>
            </a:r>
            <a:endParaRPr>
              <a:solidFill>
                <a:schemeClr val="accent2"/>
              </a:solidFill>
            </a:endParaRPr>
          </a:p>
          <a:p>
            <a:pPr indent="0" lvl="0" marL="0" rtl="0">
              <a:spcBef>
                <a:spcPts val="0"/>
              </a:spcBef>
              <a:spcAft>
                <a:spcPts val="0"/>
              </a:spcAft>
              <a:buNone/>
            </a:pPr>
            <a:r>
              <a:rPr lang="en" sz="3000">
                <a:solidFill>
                  <a:schemeClr val="accent1"/>
                </a:solidFill>
              </a:rPr>
              <a:t>İnfraruj</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5" name="Shape 105"/>
        <p:cNvGrpSpPr/>
        <p:nvPr/>
      </p:nvGrpSpPr>
      <p:grpSpPr>
        <a:xfrm>
          <a:off x="0" y="0"/>
          <a:ext cx="0" cy="0"/>
          <a:chOff x="0" y="0"/>
          <a:chExt cx="0" cy="0"/>
        </a:xfrm>
      </p:grpSpPr>
      <p:sp>
        <p:nvSpPr>
          <p:cNvPr id="106" name="Shape 106"/>
          <p:cNvSpPr txBox="1"/>
          <p:nvPr>
            <p:ph idx="1" type="body"/>
          </p:nvPr>
        </p:nvSpPr>
        <p:spPr>
          <a:xfrm>
            <a:off x="457200" y="1286650"/>
            <a:ext cx="8229600" cy="5281200"/>
          </a:xfrm>
          <a:prstGeom prst="rect">
            <a:avLst/>
          </a:prstGeom>
        </p:spPr>
        <p:txBody>
          <a:bodyPr anchorCtr="0" anchor="t" bIns="91425" lIns="91425" spcFirstLastPara="1" rIns="91425" wrap="square" tIns="91425">
            <a:noAutofit/>
          </a:bodyPr>
          <a:lstStyle/>
          <a:p>
            <a:pPr indent="0" lvl="0" marL="0" rtl="0">
              <a:spcBef>
                <a:spcPts val="600"/>
              </a:spcBef>
              <a:spcAft>
                <a:spcPts val="0"/>
              </a:spcAft>
              <a:buNone/>
            </a:pPr>
            <a:r>
              <a:rPr b="1" i="1" lang="en">
                <a:solidFill>
                  <a:schemeClr val="accent6"/>
                </a:solidFill>
              </a:rPr>
              <a:t>Fizyolojik özellikleri:</a:t>
            </a:r>
            <a:endParaRPr b="1" i="1">
              <a:solidFill>
                <a:schemeClr val="accent6"/>
              </a:solidFill>
            </a:endParaRPr>
          </a:p>
          <a:p>
            <a:pPr indent="-419100" lvl="0" marL="457200" rtl="0">
              <a:spcBef>
                <a:spcPts val="600"/>
              </a:spcBef>
              <a:spcAft>
                <a:spcPts val="0"/>
              </a:spcAft>
              <a:buSzPts val="3000"/>
              <a:buChar char="●"/>
            </a:pPr>
            <a:r>
              <a:rPr lang="en"/>
              <a:t>Metabolizma artışı</a:t>
            </a:r>
            <a:endParaRPr/>
          </a:p>
          <a:p>
            <a:pPr indent="-419100" lvl="0" marL="457200" rtl="0">
              <a:spcBef>
                <a:spcPts val="0"/>
              </a:spcBef>
              <a:spcAft>
                <a:spcPts val="0"/>
              </a:spcAft>
              <a:buSzPts val="3000"/>
              <a:buChar char="●"/>
            </a:pPr>
            <a:r>
              <a:rPr lang="en"/>
              <a:t>Vazodilatasyon ve kan akımı artması</a:t>
            </a:r>
            <a:endParaRPr/>
          </a:p>
          <a:p>
            <a:pPr indent="-419100" lvl="0" marL="457200" rtl="0">
              <a:spcBef>
                <a:spcPts val="0"/>
              </a:spcBef>
              <a:spcAft>
                <a:spcPts val="0"/>
              </a:spcAft>
              <a:buSzPts val="3000"/>
              <a:buChar char="●"/>
            </a:pPr>
            <a:r>
              <a:rPr lang="en"/>
              <a:t>Kaslarda gevşeme</a:t>
            </a:r>
            <a:endParaRPr/>
          </a:p>
          <a:p>
            <a:pPr indent="-419100" lvl="0" marL="457200" rtl="0">
              <a:spcBef>
                <a:spcPts val="0"/>
              </a:spcBef>
              <a:spcAft>
                <a:spcPts val="0"/>
              </a:spcAft>
              <a:buSzPts val="3000"/>
              <a:buChar char="●"/>
            </a:pPr>
            <a:r>
              <a:rPr lang="en"/>
              <a:t>Kapı kontrol teorisi ile ağrı azalır</a:t>
            </a:r>
            <a:endParaRPr/>
          </a:p>
          <a:p>
            <a:pPr indent="-419100" lvl="0" marL="457200" rtl="0">
              <a:spcBef>
                <a:spcPts val="0"/>
              </a:spcBef>
              <a:spcAft>
                <a:spcPts val="0"/>
              </a:spcAft>
              <a:buSzPts val="3000"/>
              <a:buChar char="●"/>
            </a:pPr>
            <a:r>
              <a:rPr lang="en"/>
              <a:t>Bağ doku esnekliği artar.</a:t>
            </a:r>
            <a:endParaRPr/>
          </a:p>
          <a:p>
            <a:pPr indent="-419100" lvl="0" marL="457200" rtl="0">
              <a:spcBef>
                <a:spcPts val="0"/>
              </a:spcBef>
              <a:spcAft>
                <a:spcPts val="0"/>
              </a:spcAft>
              <a:buSzPts val="3000"/>
              <a:buChar char="●"/>
            </a:pPr>
            <a:r>
              <a:rPr lang="en"/>
              <a:t>Terleme ile toksik maddeler atılır.</a:t>
            </a:r>
            <a:endParaRPr/>
          </a:p>
          <a:p>
            <a:pPr indent="-419100" lvl="0" marL="457200" rtl="0">
              <a:spcBef>
                <a:spcPts val="0"/>
              </a:spcBef>
              <a:spcAft>
                <a:spcPts val="0"/>
              </a:spcAft>
              <a:buSzPts val="3000"/>
              <a:buChar char="●"/>
            </a:pPr>
            <a:r>
              <a:rPr lang="en"/>
              <a:t>Vücutta ısı artışı ile nabız, solunum sayısı artışı, diürezis olur.</a:t>
            </a:r>
            <a:endParaRPr/>
          </a:p>
          <a:p>
            <a:pPr indent="-419100" lvl="0" marL="457200" rtl="0">
              <a:spcBef>
                <a:spcPts val="0"/>
              </a:spcBef>
              <a:spcAft>
                <a:spcPts val="0"/>
              </a:spcAft>
              <a:buSzPts val="3000"/>
              <a:buChar char="●"/>
            </a:pPr>
            <a:r>
              <a:rPr lang="en"/>
              <a:t>Aşırı sıcaklık dokularda harabiyet yapar.</a:t>
            </a:r>
            <a:endParaRPr/>
          </a:p>
          <a:p>
            <a:pPr indent="0" lvl="0" marL="0" rtl="0">
              <a:spcBef>
                <a:spcPts val="600"/>
              </a:spcBef>
              <a:spcAft>
                <a:spcPts val="0"/>
              </a:spcAft>
              <a:buNone/>
            </a:pPr>
            <a:r>
              <a:t/>
            </a:r>
            <a:endParaRPr/>
          </a:p>
        </p:txBody>
      </p:sp>
      <p:sp>
        <p:nvSpPr>
          <p:cNvPr id="107" name="Shape 107"/>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lang="en">
                <a:solidFill>
                  <a:schemeClr val="accent2"/>
                </a:solidFill>
              </a:rPr>
              <a:t>Yüzeyel Sıcaklık Ajanları</a:t>
            </a:r>
            <a:endParaRPr>
              <a:solidFill>
                <a:schemeClr val="accent2"/>
              </a:solidFill>
            </a:endParaRPr>
          </a:p>
          <a:p>
            <a:pPr indent="0" lvl="0" marL="0" rtl="0">
              <a:spcBef>
                <a:spcPts val="0"/>
              </a:spcBef>
              <a:spcAft>
                <a:spcPts val="0"/>
              </a:spcAft>
              <a:buNone/>
            </a:pPr>
            <a:r>
              <a:rPr lang="en" sz="3000">
                <a:solidFill>
                  <a:schemeClr val="accent1"/>
                </a:solidFill>
              </a:rPr>
              <a:t>İnfraruj</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1" name="Shape 111"/>
        <p:cNvGrpSpPr/>
        <p:nvPr/>
      </p:nvGrpSpPr>
      <p:grpSpPr>
        <a:xfrm>
          <a:off x="0" y="0"/>
          <a:ext cx="0" cy="0"/>
          <a:chOff x="0" y="0"/>
          <a:chExt cx="0" cy="0"/>
        </a:xfrm>
      </p:grpSpPr>
      <p:sp>
        <p:nvSpPr>
          <p:cNvPr id="112" name="Shape 112"/>
          <p:cNvSpPr txBox="1"/>
          <p:nvPr>
            <p:ph idx="1" type="body"/>
          </p:nvPr>
        </p:nvSpPr>
        <p:spPr>
          <a:xfrm>
            <a:off x="457200" y="1600200"/>
            <a:ext cx="8229600" cy="4967700"/>
          </a:xfrm>
          <a:prstGeom prst="rect">
            <a:avLst/>
          </a:prstGeom>
        </p:spPr>
        <p:txBody>
          <a:bodyPr anchorCtr="0" anchor="t" bIns="91425" lIns="91425" spcFirstLastPara="1" rIns="91425" wrap="square" tIns="91425">
            <a:noAutofit/>
          </a:bodyPr>
          <a:lstStyle/>
          <a:p>
            <a:pPr indent="0" lvl="0" marL="0" rtl="0">
              <a:spcBef>
                <a:spcPts val="600"/>
              </a:spcBef>
              <a:spcAft>
                <a:spcPts val="0"/>
              </a:spcAft>
              <a:buNone/>
            </a:pPr>
            <a:r>
              <a:rPr b="1" i="1" lang="en" sz="2000">
                <a:solidFill>
                  <a:schemeClr val="accent6"/>
                </a:solidFill>
              </a:rPr>
              <a:t>Endikasyon:</a:t>
            </a:r>
            <a:endParaRPr b="1" i="1" sz="2000">
              <a:solidFill>
                <a:schemeClr val="accent6"/>
              </a:solidFill>
            </a:endParaRPr>
          </a:p>
          <a:p>
            <a:pPr indent="-355600" lvl="0" marL="457200" rtl="0">
              <a:spcBef>
                <a:spcPts val="600"/>
              </a:spcBef>
              <a:spcAft>
                <a:spcPts val="0"/>
              </a:spcAft>
              <a:buSzPts val="2000"/>
              <a:buChar char="●"/>
            </a:pPr>
            <a:r>
              <a:rPr lang="en" sz="2000"/>
              <a:t>Eklem dışı romatizmal hastalıklar (tendinir, bursit, fibromyalji)</a:t>
            </a:r>
            <a:endParaRPr sz="2000"/>
          </a:p>
          <a:p>
            <a:pPr indent="-355600" lvl="0" marL="457200" rtl="0">
              <a:spcBef>
                <a:spcPts val="0"/>
              </a:spcBef>
              <a:spcAft>
                <a:spcPts val="0"/>
              </a:spcAft>
              <a:buSzPts val="2000"/>
              <a:buChar char="●"/>
            </a:pPr>
            <a:r>
              <a:rPr lang="en" sz="2000"/>
              <a:t>Posttravmatik durumlarda (burkulma, zorlanma)</a:t>
            </a:r>
            <a:endParaRPr sz="2000"/>
          </a:p>
          <a:p>
            <a:pPr indent="-355600" lvl="0" marL="457200" rtl="0">
              <a:spcBef>
                <a:spcPts val="0"/>
              </a:spcBef>
              <a:spcAft>
                <a:spcPts val="0"/>
              </a:spcAft>
              <a:buSzPts val="2000"/>
              <a:buChar char="●"/>
            </a:pPr>
            <a:r>
              <a:rPr lang="en" sz="2000"/>
              <a:t>Artrit ve artraljilerde </a:t>
            </a:r>
            <a:endParaRPr sz="2000"/>
          </a:p>
          <a:p>
            <a:pPr indent="-355600" lvl="0" marL="457200" rtl="0">
              <a:spcBef>
                <a:spcPts val="0"/>
              </a:spcBef>
              <a:spcAft>
                <a:spcPts val="0"/>
              </a:spcAft>
              <a:buSzPts val="2000"/>
              <a:buChar char="●"/>
            </a:pPr>
            <a:r>
              <a:rPr lang="en" sz="2000"/>
              <a:t>Nevralji, siyatalji</a:t>
            </a:r>
            <a:endParaRPr sz="2000"/>
          </a:p>
          <a:p>
            <a:pPr indent="-355600" lvl="0" marL="457200" rtl="0">
              <a:spcBef>
                <a:spcPts val="0"/>
              </a:spcBef>
              <a:spcAft>
                <a:spcPts val="0"/>
              </a:spcAft>
              <a:buSzPts val="2000"/>
              <a:buChar char="●"/>
            </a:pPr>
            <a:r>
              <a:rPr lang="en" sz="2000"/>
              <a:t>Kas spazmlarında</a:t>
            </a:r>
            <a:endParaRPr sz="2000"/>
          </a:p>
          <a:p>
            <a:pPr indent="-355600" lvl="0" marL="457200" rtl="0">
              <a:spcBef>
                <a:spcPts val="0"/>
              </a:spcBef>
              <a:spcAft>
                <a:spcPts val="0"/>
              </a:spcAft>
              <a:buSzPts val="2000"/>
              <a:buChar char="●"/>
            </a:pPr>
            <a:r>
              <a:rPr lang="en" sz="2000"/>
              <a:t>RA, OA</a:t>
            </a:r>
            <a:endParaRPr sz="2000"/>
          </a:p>
          <a:p>
            <a:pPr indent="-355600" lvl="0" marL="457200" rtl="0">
              <a:spcBef>
                <a:spcPts val="0"/>
              </a:spcBef>
              <a:spcAft>
                <a:spcPts val="0"/>
              </a:spcAft>
              <a:buSzPts val="2000"/>
              <a:buChar char="●"/>
            </a:pPr>
            <a:r>
              <a:rPr lang="en" sz="2000"/>
              <a:t>Diğer tedavi edici ajanlarla kombine olarak.</a:t>
            </a:r>
            <a:endParaRPr sz="2000"/>
          </a:p>
          <a:p>
            <a:pPr indent="0" lvl="0" marL="0" rtl="0">
              <a:spcBef>
                <a:spcPts val="600"/>
              </a:spcBef>
              <a:spcAft>
                <a:spcPts val="0"/>
              </a:spcAft>
              <a:buNone/>
            </a:pPr>
            <a:r>
              <a:rPr b="1" i="1" lang="en" sz="2000">
                <a:solidFill>
                  <a:schemeClr val="accent6"/>
                </a:solidFill>
              </a:rPr>
              <a:t>Kontraendikasyon:</a:t>
            </a:r>
            <a:endParaRPr b="1" i="1" sz="2000">
              <a:solidFill>
                <a:schemeClr val="accent6"/>
              </a:solidFill>
            </a:endParaRPr>
          </a:p>
          <a:p>
            <a:pPr indent="-355600" lvl="0" marL="457200" rtl="0">
              <a:spcBef>
                <a:spcPts val="600"/>
              </a:spcBef>
              <a:spcAft>
                <a:spcPts val="0"/>
              </a:spcAft>
              <a:buSzPts val="2000"/>
              <a:buChar char="●"/>
            </a:pPr>
            <a:r>
              <a:rPr lang="en" sz="2000"/>
              <a:t>Ciltte duyu kusuru ve dolaşım bozukluğunda</a:t>
            </a:r>
            <a:endParaRPr sz="2000"/>
          </a:p>
          <a:p>
            <a:pPr indent="-355600" lvl="0" marL="457200" rtl="0">
              <a:spcBef>
                <a:spcPts val="0"/>
              </a:spcBef>
              <a:spcAft>
                <a:spcPts val="0"/>
              </a:spcAft>
              <a:buSzPts val="2000"/>
              <a:buChar char="●"/>
            </a:pPr>
            <a:r>
              <a:rPr lang="en" sz="2000"/>
              <a:t>Kanamaya meyil ve tümörlerde</a:t>
            </a:r>
            <a:endParaRPr sz="2000"/>
          </a:p>
          <a:p>
            <a:pPr indent="-355600" lvl="0" marL="457200" rtl="0">
              <a:spcBef>
                <a:spcPts val="0"/>
              </a:spcBef>
              <a:spcAft>
                <a:spcPts val="0"/>
              </a:spcAft>
              <a:buSzPts val="2000"/>
              <a:buChar char="●"/>
            </a:pPr>
            <a:r>
              <a:rPr lang="en" sz="2000"/>
              <a:t>Dolaşım bozukluğu olanlarda </a:t>
            </a:r>
            <a:endParaRPr sz="2000"/>
          </a:p>
          <a:p>
            <a:pPr indent="-355600" lvl="0" marL="457200" rtl="0">
              <a:spcBef>
                <a:spcPts val="0"/>
              </a:spcBef>
              <a:spcAft>
                <a:spcPts val="0"/>
              </a:spcAft>
              <a:buSzPts val="2000"/>
              <a:buChar char="●"/>
            </a:pPr>
            <a:r>
              <a:rPr lang="en" sz="2000"/>
              <a:t>Işına karşı aşırı hassasiyeti olanlarda verilmez.</a:t>
            </a:r>
            <a:endParaRPr sz="2000"/>
          </a:p>
          <a:p>
            <a:pPr indent="0" lvl="0" marL="0" rtl="0">
              <a:spcBef>
                <a:spcPts val="600"/>
              </a:spcBef>
              <a:spcAft>
                <a:spcPts val="0"/>
              </a:spcAft>
              <a:buNone/>
            </a:pPr>
            <a:r>
              <a:t/>
            </a:r>
            <a:endParaRPr sz="2000"/>
          </a:p>
          <a:p>
            <a:pPr indent="0" lvl="0" marL="0" rtl="0">
              <a:spcBef>
                <a:spcPts val="600"/>
              </a:spcBef>
              <a:spcAft>
                <a:spcPts val="0"/>
              </a:spcAft>
              <a:buNone/>
            </a:pPr>
            <a:r>
              <a:t/>
            </a:r>
            <a:endParaRPr/>
          </a:p>
        </p:txBody>
      </p:sp>
      <p:sp>
        <p:nvSpPr>
          <p:cNvPr id="113" name="Shape 113"/>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lang="en">
                <a:solidFill>
                  <a:schemeClr val="accent2"/>
                </a:solidFill>
              </a:rPr>
              <a:t>Yüzeyel Sıcaklık Ajanları</a:t>
            </a:r>
            <a:endParaRPr>
              <a:solidFill>
                <a:schemeClr val="accent2"/>
              </a:solidFill>
            </a:endParaRPr>
          </a:p>
          <a:p>
            <a:pPr indent="0" lvl="0" marL="0" rtl="0">
              <a:spcBef>
                <a:spcPts val="0"/>
              </a:spcBef>
              <a:spcAft>
                <a:spcPts val="0"/>
              </a:spcAft>
              <a:buNone/>
            </a:pPr>
            <a:r>
              <a:rPr lang="en" sz="3000">
                <a:solidFill>
                  <a:schemeClr val="accent1"/>
                </a:solidFill>
              </a:rPr>
              <a:t>İnfraruj</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7" name="Shape 117"/>
        <p:cNvGrpSpPr/>
        <p:nvPr/>
      </p:nvGrpSpPr>
      <p:grpSpPr>
        <a:xfrm>
          <a:off x="0" y="0"/>
          <a:ext cx="0" cy="0"/>
          <a:chOff x="0" y="0"/>
          <a:chExt cx="0" cy="0"/>
        </a:xfrm>
      </p:grpSpPr>
      <p:sp>
        <p:nvSpPr>
          <p:cNvPr id="118" name="Shape 118"/>
          <p:cNvSpPr txBox="1"/>
          <p:nvPr>
            <p:ph idx="1" type="body"/>
          </p:nvPr>
        </p:nvSpPr>
        <p:spPr>
          <a:xfrm>
            <a:off x="457200" y="1600200"/>
            <a:ext cx="8229600" cy="4967700"/>
          </a:xfrm>
          <a:prstGeom prst="rect">
            <a:avLst/>
          </a:prstGeom>
        </p:spPr>
        <p:txBody>
          <a:bodyPr anchorCtr="0" anchor="t" bIns="91425" lIns="91425" spcFirstLastPara="1" rIns="91425" wrap="square" tIns="91425">
            <a:noAutofit/>
          </a:bodyPr>
          <a:lstStyle/>
          <a:p>
            <a:pPr indent="-419100" lvl="0" marL="457200" rtl="0">
              <a:spcBef>
                <a:spcPts val="600"/>
              </a:spcBef>
              <a:spcAft>
                <a:spcPts val="0"/>
              </a:spcAft>
              <a:buSzPts val="3000"/>
              <a:buChar char="●"/>
            </a:pPr>
            <a:r>
              <a:rPr lang="en"/>
              <a:t>Ağrılı durumlarda</a:t>
            </a:r>
            <a:endParaRPr/>
          </a:p>
          <a:p>
            <a:pPr indent="-419100" lvl="0" marL="457200" rtl="0">
              <a:spcBef>
                <a:spcPts val="0"/>
              </a:spcBef>
              <a:spcAft>
                <a:spcPts val="0"/>
              </a:spcAft>
              <a:buSzPts val="3000"/>
              <a:buChar char="●"/>
            </a:pPr>
            <a:r>
              <a:rPr lang="en"/>
              <a:t>Kan akımı yetersizliklerinde</a:t>
            </a:r>
            <a:endParaRPr/>
          </a:p>
          <a:p>
            <a:pPr indent="-419100" lvl="0" marL="457200" rtl="0">
              <a:spcBef>
                <a:spcPts val="0"/>
              </a:spcBef>
              <a:spcAft>
                <a:spcPts val="0"/>
              </a:spcAft>
              <a:buSzPts val="3000"/>
              <a:buChar char="●"/>
            </a:pPr>
            <a:r>
              <a:rPr lang="en"/>
              <a:t>Artritik durumlarda</a:t>
            </a:r>
            <a:endParaRPr/>
          </a:p>
          <a:p>
            <a:pPr indent="-419100" lvl="0" marL="457200" rtl="0">
              <a:spcBef>
                <a:spcPts val="0"/>
              </a:spcBef>
              <a:spcAft>
                <a:spcPts val="0"/>
              </a:spcAft>
              <a:buSzPts val="3000"/>
              <a:buChar char="●"/>
            </a:pPr>
            <a:r>
              <a:rPr lang="en"/>
              <a:t>Yaraların iyileştirilmesinde</a:t>
            </a:r>
            <a:endParaRPr/>
          </a:p>
          <a:p>
            <a:pPr indent="-419100" lvl="0" marL="457200" rtl="0">
              <a:spcBef>
                <a:spcPts val="0"/>
              </a:spcBef>
              <a:spcAft>
                <a:spcPts val="0"/>
              </a:spcAft>
              <a:buSzPts val="3000"/>
              <a:buChar char="●"/>
            </a:pPr>
            <a:r>
              <a:rPr lang="en"/>
              <a:t>Ödemin azaltılmasında kullanılır.</a:t>
            </a:r>
            <a:endParaRPr/>
          </a:p>
          <a:p>
            <a:pPr indent="0" lvl="0" marL="0" rtl="0">
              <a:spcBef>
                <a:spcPts val="600"/>
              </a:spcBef>
              <a:spcAft>
                <a:spcPts val="0"/>
              </a:spcAft>
              <a:buNone/>
            </a:pPr>
            <a:r>
              <a:t/>
            </a:r>
            <a:endParaRPr/>
          </a:p>
          <a:p>
            <a:pPr indent="0" lvl="0" marL="0" rtl="0">
              <a:spcBef>
                <a:spcPts val="600"/>
              </a:spcBef>
              <a:spcAft>
                <a:spcPts val="0"/>
              </a:spcAft>
              <a:buNone/>
            </a:pPr>
            <a:r>
              <a:t/>
            </a:r>
            <a:endParaRPr/>
          </a:p>
          <a:p>
            <a:pPr indent="0" lvl="0" marL="0" rtl="0">
              <a:spcBef>
                <a:spcPts val="600"/>
              </a:spcBef>
              <a:spcAft>
                <a:spcPts val="0"/>
              </a:spcAft>
              <a:buNone/>
            </a:pPr>
            <a:r>
              <a:t/>
            </a:r>
            <a:endParaRPr/>
          </a:p>
        </p:txBody>
      </p:sp>
      <p:sp>
        <p:nvSpPr>
          <p:cNvPr id="119" name="Shape 119"/>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lang="en">
                <a:solidFill>
                  <a:schemeClr val="accent2"/>
                </a:solidFill>
              </a:rPr>
              <a:t>Yüzeyel Sıcaklık Ajanları</a:t>
            </a:r>
            <a:endParaRPr>
              <a:solidFill>
                <a:schemeClr val="accent2"/>
              </a:solidFill>
            </a:endParaRPr>
          </a:p>
          <a:p>
            <a:pPr indent="0" lvl="0" marL="0" rtl="0">
              <a:spcBef>
                <a:spcPts val="0"/>
              </a:spcBef>
              <a:spcAft>
                <a:spcPts val="0"/>
              </a:spcAft>
              <a:buNone/>
            </a:pPr>
            <a:r>
              <a:rPr lang="en" sz="3000">
                <a:solidFill>
                  <a:schemeClr val="accent1"/>
                </a:solidFill>
              </a:rPr>
              <a:t>Fluidoterapi</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3" name="Shape 123"/>
        <p:cNvGrpSpPr/>
        <p:nvPr/>
      </p:nvGrpSpPr>
      <p:grpSpPr>
        <a:xfrm>
          <a:off x="0" y="0"/>
          <a:ext cx="0" cy="0"/>
          <a:chOff x="0" y="0"/>
          <a:chExt cx="0" cy="0"/>
        </a:xfrm>
      </p:grpSpPr>
      <p:sp>
        <p:nvSpPr>
          <p:cNvPr id="124" name="Shape 124"/>
          <p:cNvSpPr txBox="1"/>
          <p:nvPr>
            <p:ph idx="1" type="body"/>
          </p:nvPr>
        </p:nvSpPr>
        <p:spPr>
          <a:xfrm>
            <a:off x="457200" y="1600200"/>
            <a:ext cx="8229600" cy="4967700"/>
          </a:xfrm>
          <a:prstGeom prst="rect">
            <a:avLst/>
          </a:prstGeom>
        </p:spPr>
        <p:txBody>
          <a:bodyPr anchorCtr="0" anchor="t" bIns="91425" lIns="91425" spcFirstLastPara="1" rIns="91425" wrap="square" tIns="91425">
            <a:noAutofit/>
          </a:bodyPr>
          <a:lstStyle/>
          <a:p>
            <a:pPr indent="-419100" lvl="0" marL="457200" rtl="0">
              <a:spcBef>
                <a:spcPts val="600"/>
              </a:spcBef>
              <a:spcAft>
                <a:spcPts val="0"/>
              </a:spcAft>
              <a:buSzPts val="3000"/>
              <a:buChar char="●"/>
            </a:pPr>
            <a:r>
              <a:rPr lang="en"/>
              <a:t>Kas iskelet sistemi hastalıklarında ve rehabilitasyonun her dönemde kullanılabilir.</a:t>
            </a:r>
            <a:endParaRPr/>
          </a:p>
          <a:p>
            <a:pPr indent="-419100" lvl="0" marL="457200" rtl="0">
              <a:spcBef>
                <a:spcPts val="0"/>
              </a:spcBef>
              <a:spcAft>
                <a:spcPts val="0"/>
              </a:spcAft>
              <a:buSzPts val="3000"/>
              <a:buChar char="●"/>
            </a:pPr>
            <a:r>
              <a:rPr lang="en"/>
              <a:t>Suyun ısısı 36-48 derece arasında değişir.</a:t>
            </a:r>
            <a:endParaRPr/>
          </a:p>
          <a:p>
            <a:pPr indent="-419100" lvl="0" marL="457200" rtl="0">
              <a:spcBef>
                <a:spcPts val="0"/>
              </a:spcBef>
              <a:spcAft>
                <a:spcPts val="0"/>
              </a:spcAft>
              <a:buSzPts val="3000"/>
              <a:buChar char="●"/>
            </a:pPr>
            <a:r>
              <a:rPr lang="en"/>
              <a:t>Uygulama süresi genelde 20 dakikadır.</a:t>
            </a:r>
            <a:endParaRPr/>
          </a:p>
          <a:p>
            <a:pPr indent="-419100" lvl="0" marL="457200" rtl="0">
              <a:spcBef>
                <a:spcPts val="0"/>
              </a:spcBef>
              <a:spcAft>
                <a:spcPts val="0"/>
              </a:spcAft>
              <a:buSzPts val="3000"/>
              <a:buChar char="●"/>
            </a:pPr>
            <a:r>
              <a:rPr lang="en"/>
              <a:t>Özellikle spor yaralanmalarından sonra ve ortopedik reh. eklem hareket alanının artırılmasında son derece etkilidir.</a:t>
            </a:r>
            <a:endParaRPr/>
          </a:p>
          <a:p>
            <a:pPr indent="-419100" lvl="0" marL="457200" rtl="0">
              <a:spcBef>
                <a:spcPts val="0"/>
              </a:spcBef>
              <a:spcAft>
                <a:spcPts val="0"/>
              </a:spcAft>
              <a:buSzPts val="3000"/>
              <a:buChar char="●"/>
            </a:pPr>
            <a:r>
              <a:rPr lang="en"/>
              <a:t>Tazyikli su ve hava ile birlikte uygulandığından masaj yapıcı etkisi de vardır.</a:t>
            </a:r>
            <a:endParaRPr/>
          </a:p>
          <a:p>
            <a:pPr indent="0" lvl="0" marL="0" rtl="0">
              <a:spcBef>
                <a:spcPts val="600"/>
              </a:spcBef>
              <a:spcAft>
                <a:spcPts val="0"/>
              </a:spcAft>
              <a:buNone/>
            </a:pPr>
            <a:r>
              <a:t/>
            </a:r>
            <a:endParaRPr/>
          </a:p>
        </p:txBody>
      </p:sp>
      <p:sp>
        <p:nvSpPr>
          <p:cNvPr id="125" name="Shape 125"/>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lang="en">
                <a:solidFill>
                  <a:schemeClr val="accent2"/>
                </a:solidFill>
              </a:rPr>
              <a:t>Yüzeyel Sıcaklık Ajanları</a:t>
            </a:r>
            <a:endParaRPr>
              <a:solidFill>
                <a:schemeClr val="accent2"/>
              </a:solidFill>
            </a:endParaRPr>
          </a:p>
          <a:p>
            <a:pPr indent="0" lvl="0" marL="0" rtl="0">
              <a:spcBef>
                <a:spcPts val="0"/>
              </a:spcBef>
              <a:spcAft>
                <a:spcPts val="0"/>
              </a:spcAft>
              <a:buNone/>
            </a:pPr>
            <a:r>
              <a:rPr lang="en" sz="3000">
                <a:solidFill>
                  <a:schemeClr val="accent1"/>
                </a:solidFill>
              </a:rPr>
              <a:t>Whirpool</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9" name="Shape 129"/>
        <p:cNvGrpSpPr/>
        <p:nvPr/>
      </p:nvGrpSpPr>
      <p:grpSpPr>
        <a:xfrm>
          <a:off x="0" y="0"/>
          <a:ext cx="0" cy="0"/>
          <a:chOff x="0" y="0"/>
          <a:chExt cx="0" cy="0"/>
        </a:xfrm>
      </p:grpSpPr>
      <p:sp>
        <p:nvSpPr>
          <p:cNvPr id="130" name="Shape 130"/>
          <p:cNvSpPr txBox="1"/>
          <p:nvPr>
            <p:ph idx="1" type="body"/>
          </p:nvPr>
        </p:nvSpPr>
        <p:spPr>
          <a:xfrm>
            <a:off x="457200" y="1600200"/>
            <a:ext cx="8229600" cy="4967700"/>
          </a:xfrm>
          <a:prstGeom prst="rect">
            <a:avLst/>
          </a:prstGeom>
        </p:spPr>
        <p:txBody>
          <a:bodyPr anchorCtr="0" anchor="t" bIns="91425" lIns="91425" spcFirstLastPara="1" rIns="91425" wrap="square" tIns="91425">
            <a:noAutofit/>
          </a:bodyPr>
          <a:lstStyle/>
          <a:p>
            <a:pPr indent="-381000" lvl="0" marL="457200" rtl="0">
              <a:spcBef>
                <a:spcPts val="600"/>
              </a:spcBef>
              <a:spcAft>
                <a:spcPts val="0"/>
              </a:spcAft>
              <a:buSzPts val="2400"/>
              <a:buChar char="●"/>
            </a:pPr>
            <a:r>
              <a:rPr lang="en" sz="2400"/>
              <a:t>Kas spazmını azaltmada, ağrıyı azaltmada</a:t>
            </a:r>
            <a:endParaRPr sz="2400"/>
          </a:p>
          <a:p>
            <a:pPr indent="-381000" lvl="0" marL="457200" rtl="0">
              <a:spcBef>
                <a:spcPts val="0"/>
              </a:spcBef>
              <a:spcAft>
                <a:spcPts val="0"/>
              </a:spcAft>
              <a:buSzPts val="2400"/>
              <a:buChar char="●"/>
            </a:pPr>
            <a:r>
              <a:rPr lang="en" sz="2400"/>
              <a:t>Vazokonstruksiyon-vazodilatasyon sağlayarak ödemin çözülmesinde kullanılır.</a:t>
            </a:r>
            <a:endParaRPr sz="2400"/>
          </a:p>
          <a:p>
            <a:pPr indent="-381000" lvl="0" marL="457200" rtl="0">
              <a:spcBef>
                <a:spcPts val="0"/>
              </a:spcBef>
              <a:spcAft>
                <a:spcPts val="0"/>
              </a:spcAft>
              <a:buSzPts val="2400"/>
              <a:buChar char="●"/>
            </a:pPr>
            <a:r>
              <a:rPr lang="en" sz="2400"/>
              <a:t>Özellikle distal ekstremitelerin kullanımı için uygundur.</a:t>
            </a:r>
            <a:endParaRPr sz="2400"/>
          </a:p>
          <a:p>
            <a:pPr indent="-381000" lvl="0" marL="457200" rtl="0">
              <a:spcBef>
                <a:spcPts val="0"/>
              </a:spcBef>
              <a:spcAft>
                <a:spcPts val="0"/>
              </a:spcAft>
              <a:buSzPts val="2400"/>
              <a:buChar char="●"/>
            </a:pPr>
            <a:r>
              <a:rPr lang="en" sz="2400"/>
              <a:t>Ödemli dokuda ödemi azaltmak için uygulanır.</a:t>
            </a:r>
            <a:endParaRPr sz="2400"/>
          </a:p>
          <a:p>
            <a:pPr indent="-381000" lvl="0" marL="457200" rtl="0">
              <a:spcBef>
                <a:spcPts val="0"/>
              </a:spcBef>
              <a:spcAft>
                <a:spcPts val="0"/>
              </a:spcAft>
              <a:buSzPts val="2400"/>
              <a:buChar char="●"/>
            </a:pPr>
            <a:r>
              <a:rPr lang="en" sz="2400"/>
              <a:t>Zıt banyoda refleks hiperemi oluşturmak için ekstremite 40-43°C ile ısıtılır ve sonrasında 15-20°C ile soğutulur. </a:t>
            </a:r>
            <a:endParaRPr sz="2400"/>
          </a:p>
          <a:p>
            <a:pPr indent="-381000" lvl="0" marL="457200" rtl="0">
              <a:spcBef>
                <a:spcPts val="0"/>
              </a:spcBef>
              <a:spcAft>
                <a:spcPts val="0"/>
              </a:spcAft>
              <a:buSzPts val="2400"/>
              <a:buChar char="●"/>
            </a:pPr>
            <a:r>
              <a:rPr lang="en" sz="2400"/>
              <a:t>İki kap kullanılır; bir soğuk diğeri sıcak.</a:t>
            </a:r>
            <a:endParaRPr sz="2400"/>
          </a:p>
          <a:p>
            <a:pPr indent="-381000" lvl="0" marL="457200" rtl="0">
              <a:spcBef>
                <a:spcPts val="0"/>
              </a:spcBef>
              <a:spcAft>
                <a:spcPts val="0"/>
              </a:spcAft>
              <a:buSzPts val="2400"/>
              <a:buChar char="●"/>
            </a:pPr>
            <a:r>
              <a:rPr lang="en" sz="2400"/>
              <a:t>Uygulama;</a:t>
            </a:r>
            <a:endParaRPr sz="2400"/>
          </a:p>
          <a:p>
            <a:pPr indent="-381000" lvl="0" marL="457200" rtl="0">
              <a:spcBef>
                <a:spcPts val="0"/>
              </a:spcBef>
              <a:spcAft>
                <a:spcPts val="0"/>
              </a:spcAft>
              <a:buSzPts val="2400"/>
              <a:buChar char="●"/>
            </a:pPr>
            <a:r>
              <a:rPr lang="en" sz="2400"/>
              <a:t>10 dakika sıcak ile başlanır ardından,</a:t>
            </a:r>
            <a:endParaRPr sz="2400"/>
          </a:p>
          <a:p>
            <a:pPr indent="-381000" lvl="0" marL="457200" rtl="0">
              <a:spcBef>
                <a:spcPts val="0"/>
              </a:spcBef>
              <a:spcAft>
                <a:spcPts val="0"/>
              </a:spcAft>
              <a:buSzPts val="2400"/>
              <a:buChar char="●"/>
            </a:pPr>
            <a:r>
              <a:rPr lang="en" sz="2400"/>
              <a:t>1 dakika soğuk4 dakika sıcak uygulama 7 kez tekrarlanır.</a:t>
            </a:r>
            <a:endParaRPr sz="2400"/>
          </a:p>
          <a:p>
            <a:pPr indent="-381000" lvl="0" marL="457200" rtl="0">
              <a:spcBef>
                <a:spcPts val="0"/>
              </a:spcBef>
              <a:spcAft>
                <a:spcPts val="0"/>
              </a:spcAft>
              <a:buSzPts val="2400"/>
              <a:buChar char="●"/>
            </a:pPr>
            <a:r>
              <a:rPr lang="en" sz="2400"/>
              <a:t>Toplam süre 30 dakikadır.</a:t>
            </a:r>
            <a:endParaRPr sz="2400"/>
          </a:p>
          <a:p>
            <a:pPr indent="0" lvl="0" marL="0" rtl="0">
              <a:spcBef>
                <a:spcPts val="600"/>
              </a:spcBef>
              <a:spcAft>
                <a:spcPts val="0"/>
              </a:spcAft>
              <a:buNone/>
            </a:pPr>
            <a:r>
              <a:t/>
            </a:r>
            <a:endParaRPr/>
          </a:p>
        </p:txBody>
      </p:sp>
      <p:sp>
        <p:nvSpPr>
          <p:cNvPr id="131" name="Shape 131"/>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lang="en">
                <a:solidFill>
                  <a:schemeClr val="accent2"/>
                </a:solidFill>
              </a:rPr>
              <a:t>Yüzeyel Sıcaklık Ajanları</a:t>
            </a:r>
            <a:endParaRPr>
              <a:solidFill>
                <a:schemeClr val="accent2"/>
              </a:solidFill>
            </a:endParaRPr>
          </a:p>
          <a:p>
            <a:pPr indent="0" lvl="0" marL="0" rtl="0">
              <a:spcBef>
                <a:spcPts val="0"/>
              </a:spcBef>
              <a:spcAft>
                <a:spcPts val="0"/>
              </a:spcAft>
              <a:buNone/>
            </a:pPr>
            <a:r>
              <a:rPr lang="en" sz="3000">
                <a:solidFill>
                  <a:schemeClr val="accent1"/>
                </a:solidFill>
              </a:rPr>
              <a:t>Kontrast banyo</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5" name="Shape 135"/>
        <p:cNvGrpSpPr/>
        <p:nvPr/>
      </p:nvGrpSpPr>
      <p:grpSpPr>
        <a:xfrm>
          <a:off x="0" y="0"/>
          <a:ext cx="0" cy="0"/>
          <a:chOff x="0" y="0"/>
          <a:chExt cx="0" cy="0"/>
        </a:xfrm>
      </p:grpSpPr>
      <p:sp>
        <p:nvSpPr>
          <p:cNvPr id="136" name="Shape 136"/>
          <p:cNvSpPr txBox="1"/>
          <p:nvPr>
            <p:ph idx="1" type="body"/>
          </p:nvPr>
        </p:nvSpPr>
        <p:spPr>
          <a:xfrm>
            <a:off x="457200" y="1274175"/>
            <a:ext cx="8229600" cy="5293800"/>
          </a:xfrm>
          <a:prstGeom prst="rect">
            <a:avLst/>
          </a:prstGeom>
        </p:spPr>
        <p:txBody>
          <a:bodyPr anchorCtr="0" anchor="t" bIns="91425" lIns="91425" spcFirstLastPara="1" rIns="91425" wrap="square" tIns="91425">
            <a:noAutofit/>
          </a:bodyPr>
          <a:lstStyle/>
          <a:p>
            <a:pPr indent="-381000" lvl="0" marL="457200" rtl="0">
              <a:spcBef>
                <a:spcPts val="600"/>
              </a:spcBef>
              <a:spcAft>
                <a:spcPts val="0"/>
              </a:spcAft>
              <a:buSzPts val="2400"/>
              <a:buChar char="●"/>
            </a:pPr>
            <a:r>
              <a:rPr lang="en" sz="2400"/>
              <a:t>Diatermi yöntemleri 3 ana grupta incelenir:</a:t>
            </a:r>
            <a:endParaRPr sz="2400"/>
          </a:p>
          <a:p>
            <a:pPr indent="-381000" lvl="0" marL="457200" rtl="0">
              <a:spcBef>
                <a:spcPts val="0"/>
              </a:spcBef>
              <a:spcAft>
                <a:spcPts val="0"/>
              </a:spcAft>
              <a:buSzPts val="2400"/>
              <a:buChar char="●"/>
            </a:pPr>
            <a:r>
              <a:rPr lang="en" sz="2400"/>
              <a:t> 1) Kısa dalga diatermi</a:t>
            </a:r>
            <a:endParaRPr sz="2400"/>
          </a:p>
          <a:p>
            <a:pPr indent="-381000" lvl="0" marL="457200" rtl="0">
              <a:spcBef>
                <a:spcPts val="0"/>
              </a:spcBef>
              <a:spcAft>
                <a:spcPts val="0"/>
              </a:spcAft>
              <a:buSzPts val="2400"/>
              <a:buChar char="●"/>
            </a:pPr>
            <a:r>
              <a:rPr lang="en" sz="2400"/>
              <a:t> 2) Mikrodalga diatermi (Radar)</a:t>
            </a:r>
            <a:endParaRPr sz="2400"/>
          </a:p>
          <a:p>
            <a:pPr indent="-381000" lvl="0" marL="457200" rtl="0">
              <a:spcBef>
                <a:spcPts val="0"/>
              </a:spcBef>
              <a:spcAft>
                <a:spcPts val="0"/>
              </a:spcAft>
              <a:buSzPts val="2400"/>
              <a:buChar char="●"/>
            </a:pPr>
            <a:r>
              <a:rPr lang="en" sz="2400"/>
              <a:t> 3) Ultrason</a:t>
            </a:r>
            <a:endParaRPr sz="2400"/>
          </a:p>
          <a:p>
            <a:pPr indent="0" lvl="0" marL="0" rtl="0">
              <a:spcBef>
                <a:spcPts val="600"/>
              </a:spcBef>
              <a:spcAft>
                <a:spcPts val="0"/>
              </a:spcAft>
              <a:buNone/>
            </a:pPr>
            <a:r>
              <a:t/>
            </a:r>
            <a:endParaRPr sz="2400"/>
          </a:p>
          <a:p>
            <a:pPr indent="0" lvl="0" marL="0" rtl="0" algn="ctr">
              <a:spcBef>
                <a:spcPts val="600"/>
              </a:spcBef>
              <a:spcAft>
                <a:spcPts val="0"/>
              </a:spcAft>
              <a:buNone/>
            </a:pPr>
            <a:r>
              <a:rPr lang="en" sz="2400">
                <a:solidFill>
                  <a:schemeClr val="accent6"/>
                </a:solidFill>
              </a:rPr>
              <a:t>Kısa dalga diatermi ile mikrodalga diatermi yüksek frekanslı alternatif akımlardır ve elektromanyetik alan aracılığyla derin dokuda ısınma oluştururlar.</a:t>
            </a:r>
            <a:endParaRPr sz="2400">
              <a:solidFill>
                <a:schemeClr val="accent6"/>
              </a:solidFill>
            </a:endParaRPr>
          </a:p>
          <a:p>
            <a:pPr indent="0" lvl="0" marL="0" rtl="0" algn="ctr">
              <a:spcBef>
                <a:spcPts val="600"/>
              </a:spcBef>
              <a:spcAft>
                <a:spcPts val="0"/>
              </a:spcAft>
              <a:buNone/>
            </a:pPr>
            <a:r>
              <a:t/>
            </a:r>
            <a:endParaRPr sz="2400"/>
          </a:p>
          <a:p>
            <a:pPr indent="0" lvl="0" marL="0" rtl="0" algn="ctr">
              <a:spcBef>
                <a:spcPts val="600"/>
              </a:spcBef>
              <a:spcAft>
                <a:spcPts val="0"/>
              </a:spcAft>
              <a:buNone/>
            </a:pPr>
            <a:r>
              <a:rPr lang="en" sz="2400">
                <a:solidFill>
                  <a:schemeClr val="accent3"/>
                </a:solidFill>
              </a:rPr>
              <a:t>Ultrason ise yüksek frekanslı elektrik akımlarından elde edilen yüksek frekanslı ses dalgalarıdır. Mekanik enerjinin ısı enerjisine dönüşümü yoluyla derin dokularda ısınma meydana getirirler.</a:t>
            </a:r>
            <a:endParaRPr sz="2400">
              <a:solidFill>
                <a:schemeClr val="accent3"/>
              </a:solidFill>
            </a:endParaRPr>
          </a:p>
          <a:p>
            <a:pPr indent="0" lvl="0" marL="0" rtl="0">
              <a:spcBef>
                <a:spcPts val="600"/>
              </a:spcBef>
              <a:spcAft>
                <a:spcPts val="0"/>
              </a:spcAft>
              <a:buNone/>
            </a:pPr>
            <a:r>
              <a:t/>
            </a:r>
            <a:endParaRPr sz="2400"/>
          </a:p>
          <a:p>
            <a:pPr indent="0" lvl="0" marL="0" rtl="0">
              <a:spcBef>
                <a:spcPts val="600"/>
              </a:spcBef>
              <a:spcAft>
                <a:spcPts val="0"/>
              </a:spcAft>
              <a:buNone/>
            </a:pPr>
            <a:r>
              <a:t/>
            </a:r>
            <a:endParaRPr/>
          </a:p>
        </p:txBody>
      </p:sp>
      <p:sp>
        <p:nvSpPr>
          <p:cNvPr id="137" name="Shape 137"/>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lang="en">
                <a:solidFill>
                  <a:schemeClr val="accent2"/>
                </a:solidFill>
              </a:rPr>
              <a:t>Derin Sıcaklık Ajanları</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 name="Shape 33"/>
        <p:cNvGrpSpPr/>
        <p:nvPr/>
      </p:nvGrpSpPr>
      <p:grpSpPr>
        <a:xfrm>
          <a:off x="0" y="0"/>
          <a:ext cx="0" cy="0"/>
          <a:chOff x="0" y="0"/>
          <a:chExt cx="0" cy="0"/>
        </a:xfrm>
      </p:grpSpPr>
      <p:sp>
        <p:nvSpPr>
          <p:cNvPr id="34" name="Shape 34"/>
          <p:cNvSpPr txBox="1"/>
          <p:nvPr>
            <p:ph idx="1" type="body"/>
          </p:nvPr>
        </p:nvSpPr>
        <p:spPr>
          <a:xfrm>
            <a:off x="457200" y="132205"/>
            <a:ext cx="8229600" cy="6435600"/>
          </a:xfrm>
          <a:prstGeom prst="rect">
            <a:avLst/>
          </a:prstGeom>
        </p:spPr>
        <p:txBody>
          <a:bodyPr anchorCtr="0" anchor="t" bIns="91425" lIns="91425" spcFirstLastPara="1" rIns="91425" wrap="square" tIns="91425">
            <a:noAutofit/>
          </a:bodyPr>
          <a:lstStyle/>
          <a:p>
            <a:pPr indent="-419100" lvl="0" marL="457200" rtl="0">
              <a:spcBef>
                <a:spcPts val="600"/>
              </a:spcBef>
              <a:spcAft>
                <a:spcPts val="0"/>
              </a:spcAft>
              <a:buSzPts val="3000"/>
              <a:buChar char="●"/>
            </a:pPr>
            <a:r>
              <a:rPr lang="en"/>
              <a:t>Dokunun ısıtılması, </a:t>
            </a:r>
            <a:r>
              <a:rPr b="1" lang="en">
                <a:solidFill>
                  <a:schemeClr val="accent6"/>
                </a:solidFill>
              </a:rPr>
              <a:t>kas spazmı ve ağrının azaltılması amacıyla</a:t>
            </a:r>
            <a:r>
              <a:rPr lang="en"/>
              <a:t> yıllardır kullanılmaktadır.</a:t>
            </a:r>
            <a:endParaRPr/>
          </a:p>
          <a:p>
            <a:pPr indent="-419100" lvl="0" marL="457200" rtl="0">
              <a:spcBef>
                <a:spcPts val="0"/>
              </a:spcBef>
              <a:spcAft>
                <a:spcPts val="0"/>
              </a:spcAft>
              <a:buSzPts val="3000"/>
              <a:buChar char="●"/>
            </a:pPr>
            <a:r>
              <a:rPr lang="en"/>
              <a:t>Yüzeyel ve derin sıcak uygulama diye 2'ye ayrılmaktadır.</a:t>
            </a:r>
            <a:endParaRPr/>
          </a:p>
          <a:p>
            <a:pPr indent="-419100" lvl="0" marL="457200" rtl="0">
              <a:spcBef>
                <a:spcPts val="0"/>
              </a:spcBef>
              <a:spcAft>
                <a:spcPts val="0"/>
              </a:spcAft>
              <a:buSzPts val="3000"/>
              <a:buChar char="●"/>
            </a:pPr>
            <a:r>
              <a:rPr lang="en"/>
              <a:t>Pratikte ısı tedavilerinin çoğu 40 ve 45 derece arasında tutulur.</a:t>
            </a:r>
            <a:endParaRPr/>
          </a:p>
          <a:p>
            <a:pPr indent="-419100" lvl="0" marL="457200" rtl="0">
              <a:spcBef>
                <a:spcPts val="0"/>
              </a:spcBef>
              <a:spcAft>
                <a:spcPts val="0"/>
              </a:spcAft>
              <a:buSzPts val="3000"/>
              <a:buChar char="●"/>
            </a:pPr>
            <a:r>
              <a:rPr lang="en"/>
              <a:t>Isıtıcı modaliteler farklı yollarla etkilemesine karşın hepsinin ortak yararı</a:t>
            </a:r>
            <a:endParaRPr/>
          </a:p>
          <a:p>
            <a:pPr indent="-381000" lvl="1" marL="914400" rtl="0">
              <a:spcBef>
                <a:spcPts val="0"/>
              </a:spcBef>
              <a:spcAft>
                <a:spcPts val="0"/>
              </a:spcAft>
              <a:buSzPts val="2400"/>
              <a:buChar char="○"/>
            </a:pPr>
            <a:r>
              <a:rPr lang="en"/>
              <a:t>analjezi </a:t>
            </a:r>
            <a:endParaRPr/>
          </a:p>
          <a:p>
            <a:pPr indent="-381000" lvl="1" marL="914400" rtl="0">
              <a:spcBef>
                <a:spcPts val="0"/>
              </a:spcBef>
              <a:spcAft>
                <a:spcPts val="0"/>
              </a:spcAft>
              <a:buSzPts val="2400"/>
              <a:buChar char="○"/>
            </a:pPr>
            <a:r>
              <a:rPr lang="en"/>
              <a:t>hiperemi </a:t>
            </a:r>
            <a:endParaRPr/>
          </a:p>
          <a:p>
            <a:pPr indent="-381000" lvl="1" marL="914400" rtl="0">
              <a:spcBef>
                <a:spcPts val="0"/>
              </a:spcBef>
              <a:spcAft>
                <a:spcPts val="0"/>
              </a:spcAft>
              <a:buSzPts val="2400"/>
              <a:buChar char="○"/>
            </a:pPr>
            <a:r>
              <a:rPr lang="en"/>
              <a:t>lokal ve sistemik hipertermi sağlamaları</a:t>
            </a:r>
            <a:endParaRPr/>
          </a:p>
          <a:p>
            <a:pPr indent="-381000" lvl="1" marL="914400" rtl="0">
              <a:spcBef>
                <a:spcPts val="0"/>
              </a:spcBef>
              <a:spcAft>
                <a:spcPts val="0"/>
              </a:spcAft>
              <a:buSzPts val="2400"/>
              <a:buChar char="○"/>
            </a:pPr>
            <a:r>
              <a:rPr lang="en"/>
              <a:t>kas tonusunu azaltmalarıdır.</a:t>
            </a:r>
            <a:endParaRPr/>
          </a:p>
          <a:p>
            <a:pPr indent="0" lvl="0" marL="0">
              <a:spcBef>
                <a:spcPts val="600"/>
              </a:spcBef>
              <a:spcAft>
                <a:spcPts val="0"/>
              </a:spcAft>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1" name="Shape 141"/>
        <p:cNvGrpSpPr/>
        <p:nvPr/>
      </p:nvGrpSpPr>
      <p:grpSpPr>
        <a:xfrm>
          <a:off x="0" y="0"/>
          <a:ext cx="0" cy="0"/>
          <a:chOff x="0" y="0"/>
          <a:chExt cx="0" cy="0"/>
        </a:xfrm>
      </p:grpSpPr>
      <p:sp>
        <p:nvSpPr>
          <p:cNvPr id="142" name="Shape 142"/>
          <p:cNvSpPr txBox="1"/>
          <p:nvPr>
            <p:ph idx="1" type="body"/>
          </p:nvPr>
        </p:nvSpPr>
        <p:spPr>
          <a:xfrm>
            <a:off x="457200" y="1024325"/>
            <a:ext cx="8229600" cy="5543700"/>
          </a:xfrm>
          <a:prstGeom prst="rect">
            <a:avLst/>
          </a:prstGeom>
        </p:spPr>
        <p:txBody>
          <a:bodyPr anchorCtr="0" anchor="t" bIns="91425" lIns="91425" spcFirstLastPara="1" rIns="91425" wrap="square" tIns="91425">
            <a:noAutofit/>
          </a:bodyPr>
          <a:lstStyle/>
          <a:p>
            <a:pPr indent="-381000" lvl="0" marL="457200" rtl="0">
              <a:spcBef>
                <a:spcPts val="600"/>
              </a:spcBef>
              <a:spcAft>
                <a:spcPts val="0"/>
              </a:spcAft>
              <a:buSzPts val="2400"/>
              <a:buChar char="●"/>
            </a:pPr>
            <a:r>
              <a:rPr lang="en" sz="2400"/>
              <a:t>Hasta metal olmayan tamamen tahtadan yapılmış bir masaya alınmalıdır. </a:t>
            </a:r>
            <a:endParaRPr sz="2400"/>
          </a:p>
          <a:p>
            <a:pPr indent="-381000" lvl="0" marL="457200" rtl="0">
              <a:spcBef>
                <a:spcPts val="0"/>
              </a:spcBef>
              <a:spcAft>
                <a:spcPts val="0"/>
              </a:spcAft>
              <a:buSzPts val="2400"/>
              <a:buChar char="●"/>
            </a:pPr>
            <a:r>
              <a:rPr lang="en" sz="2400"/>
              <a:t>Tedavi edilecek alan kuru ve çıplak olmalıdır.</a:t>
            </a:r>
            <a:endParaRPr sz="2400"/>
          </a:p>
          <a:p>
            <a:pPr indent="-381000" lvl="0" marL="457200" rtl="0">
              <a:spcBef>
                <a:spcPts val="0"/>
              </a:spcBef>
              <a:spcAft>
                <a:spcPts val="0"/>
              </a:spcAft>
              <a:buSzPts val="2400"/>
              <a:buChar char="●"/>
            </a:pPr>
            <a:r>
              <a:rPr lang="en" sz="2400"/>
              <a:t>Hastanın üzerinde metal bulunmamalıdır. Yanık yapar.</a:t>
            </a:r>
            <a:endParaRPr sz="2400"/>
          </a:p>
          <a:p>
            <a:pPr indent="-381000" lvl="0" marL="457200" rtl="0">
              <a:spcBef>
                <a:spcPts val="0"/>
              </a:spcBef>
              <a:spcAft>
                <a:spcPts val="0"/>
              </a:spcAft>
              <a:buSzPts val="2400"/>
              <a:buChar char="●"/>
            </a:pPr>
            <a:r>
              <a:rPr lang="en" sz="2400"/>
              <a:t>Elektrotlar uygun şekilde yerleştirilmeli ve tedavi süresince konumları bozulmamalıdır.</a:t>
            </a:r>
            <a:endParaRPr sz="2400"/>
          </a:p>
          <a:p>
            <a:pPr indent="-381000" lvl="0" marL="457200" rtl="0">
              <a:spcBef>
                <a:spcPts val="0"/>
              </a:spcBef>
              <a:spcAft>
                <a:spcPts val="0"/>
              </a:spcAft>
              <a:buSzPts val="2400"/>
              <a:buChar char="●"/>
            </a:pPr>
            <a:r>
              <a:rPr lang="en" sz="2400"/>
              <a:t>Kısa dalga diatermi subkutan yağ ısısını 15 derece artırabilir ve 3-4cm derinlikteki intramuskuler ısı 4-6 derece artabilir.</a:t>
            </a:r>
            <a:endParaRPr sz="2400"/>
          </a:p>
          <a:p>
            <a:pPr indent="-381000" lvl="0" marL="457200" rtl="0">
              <a:spcBef>
                <a:spcPts val="0"/>
              </a:spcBef>
              <a:spcAft>
                <a:spcPts val="0"/>
              </a:spcAft>
              <a:buSzPts val="2400"/>
              <a:buChar char="●"/>
            </a:pPr>
            <a:r>
              <a:rPr lang="en" sz="2400"/>
              <a:t>Uygulama yöntemleri: </a:t>
            </a:r>
            <a:endParaRPr sz="2400"/>
          </a:p>
          <a:p>
            <a:pPr indent="-381000" lvl="1" marL="914400" rtl="0">
              <a:spcBef>
                <a:spcPts val="0"/>
              </a:spcBef>
              <a:spcAft>
                <a:spcPts val="0"/>
              </a:spcAft>
              <a:buSzPts val="2400"/>
              <a:buChar char="○"/>
            </a:pPr>
            <a:r>
              <a:rPr b="1" lang="en" sz="1800">
                <a:solidFill>
                  <a:schemeClr val="accent6"/>
                </a:solidFill>
              </a:rPr>
              <a:t>Kondansatör veya kapasitör alan yöntemi:</a:t>
            </a:r>
            <a:r>
              <a:rPr lang="en" sz="1800"/>
              <a:t> elektrotlar karşılıklı yerleştirildiği ve tedavi edilecek dokunun elektrotların arasında bulunduğu uygulama şeklidir.</a:t>
            </a:r>
            <a:endParaRPr sz="1800"/>
          </a:p>
          <a:p>
            <a:pPr indent="-381000" lvl="1" marL="914400" rtl="0">
              <a:spcBef>
                <a:spcPts val="0"/>
              </a:spcBef>
              <a:spcAft>
                <a:spcPts val="0"/>
              </a:spcAft>
              <a:buSzPts val="2400"/>
              <a:buChar char="○"/>
            </a:pPr>
            <a:r>
              <a:rPr b="1" lang="en" sz="1800">
                <a:solidFill>
                  <a:schemeClr val="accent6"/>
                </a:solidFill>
              </a:rPr>
              <a:t>İndüksiyon yöntemi:</a:t>
            </a:r>
            <a:r>
              <a:rPr lang="en" sz="1800"/>
              <a:t> kablo şeklindeki elektrotların ekstremitelere sarılması veya kendi etrafında sarmal şekle getirilerek uygulanan yöntemdir.</a:t>
            </a:r>
            <a:endParaRPr sz="1800"/>
          </a:p>
          <a:p>
            <a:pPr indent="0" lvl="0" marL="0" rtl="0">
              <a:spcBef>
                <a:spcPts val="600"/>
              </a:spcBef>
              <a:spcAft>
                <a:spcPts val="0"/>
              </a:spcAft>
              <a:buNone/>
            </a:pPr>
            <a:r>
              <a:t/>
            </a:r>
            <a:endParaRPr/>
          </a:p>
        </p:txBody>
      </p:sp>
      <p:sp>
        <p:nvSpPr>
          <p:cNvPr id="143" name="Shape 143"/>
          <p:cNvSpPr txBox="1"/>
          <p:nvPr>
            <p:ph type="title"/>
          </p:nvPr>
        </p:nvSpPr>
        <p:spPr>
          <a:xfrm>
            <a:off x="457200" y="99925"/>
            <a:ext cx="8229600" cy="10743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lang="en">
                <a:solidFill>
                  <a:schemeClr val="accent2"/>
                </a:solidFill>
              </a:rPr>
              <a:t>Derin Sıcaklık Ajanları</a:t>
            </a:r>
            <a:endParaRPr>
              <a:solidFill>
                <a:schemeClr val="accent2"/>
              </a:solidFill>
            </a:endParaRPr>
          </a:p>
          <a:p>
            <a:pPr indent="0" lvl="0" marL="0" rtl="0">
              <a:spcBef>
                <a:spcPts val="0"/>
              </a:spcBef>
              <a:spcAft>
                <a:spcPts val="0"/>
              </a:spcAft>
              <a:buNone/>
            </a:pPr>
            <a:r>
              <a:rPr lang="en" sz="3000">
                <a:solidFill>
                  <a:schemeClr val="accent1"/>
                </a:solidFill>
              </a:rPr>
              <a:t>Kısa dalga diatermi</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7" name="Shape 147"/>
        <p:cNvGrpSpPr/>
        <p:nvPr/>
      </p:nvGrpSpPr>
      <p:grpSpPr>
        <a:xfrm>
          <a:off x="0" y="0"/>
          <a:ext cx="0" cy="0"/>
          <a:chOff x="0" y="0"/>
          <a:chExt cx="0" cy="0"/>
        </a:xfrm>
      </p:grpSpPr>
      <p:sp>
        <p:nvSpPr>
          <p:cNvPr id="148" name="Shape 148"/>
          <p:cNvSpPr txBox="1"/>
          <p:nvPr>
            <p:ph idx="1" type="body"/>
          </p:nvPr>
        </p:nvSpPr>
        <p:spPr>
          <a:xfrm>
            <a:off x="457200" y="1249630"/>
            <a:ext cx="8229600" cy="5318400"/>
          </a:xfrm>
          <a:prstGeom prst="rect">
            <a:avLst/>
          </a:prstGeom>
        </p:spPr>
        <p:txBody>
          <a:bodyPr anchorCtr="0" anchor="t" bIns="91425" lIns="91425" spcFirstLastPara="1" rIns="91425" wrap="square" tIns="91425">
            <a:noAutofit/>
          </a:bodyPr>
          <a:lstStyle/>
          <a:p>
            <a:pPr indent="-381000" lvl="0" marL="457200" rtl="0">
              <a:spcBef>
                <a:spcPts val="600"/>
              </a:spcBef>
              <a:spcAft>
                <a:spcPts val="0"/>
              </a:spcAft>
              <a:buClr>
                <a:schemeClr val="accent6"/>
              </a:buClr>
              <a:buSzPts val="2400"/>
              <a:buChar char="●"/>
            </a:pPr>
            <a:r>
              <a:rPr b="1" lang="en" sz="2400">
                <a:solidFill>
                  <a:schemeClr val="accent6"/>
                </a:solidFill>
              </a:rPr>
              <a:t>Kondansatör alan yöntemi:</a:t>
            </a:r>
            <a:endParaRPr b="1" sz="2400">
              <a:solidFill>
                <a:schemeClr val="accent6"/>
              </a:solidFill>
            </a:endParaRPr>
          </a:p>
          <a:p>
            <a:pPr indent="-381000" lvl="1" marL="914400" rtl="0">
              <a:spcBef>
                <a:spcPts val="0"/>
              </a:spcBef>
              <a:spcAft>
                <a:spcPts val="0"/>
              </a:spcAft>
              <a:buClr>
                <a:schemeClr val="accent6"/>
              </a:buClr>
              <a:buSzPts val="2400"/>
              <a:buChar char="○"/>
            </a:pPr>
            <a:r>
              <a:rPr lang="en" sz="1800"/>
              <a:t>Elektrotlar tedavi edilecek alanın 2 yanına yerleştirilerek uygulanır.</a:t>
            </a:r>
            <a:endParaRPr sz="1800"/>
          </a:p>
          <a:p>
            <a:pPr indent="-381000" lvl="1" marL="914400" rtl="0">
              <a:spcBef>
                <a:spcPts val="0"/>
              </a:spcBef>
              <a:spcAft>
                <a:spcPts val="0"/>
              </a:spcAft>
              <a:buClr>
                <a:schemeClr val="accent6"/>
              </a:buClr>
              <a:buSzPts val="2400"/>
              <a:buChar char="○"/>
            </a:pPr>
            <a:r>
              <a:rPr lang="en" sz="1800"/>
              <a:t>Akım verilince elektrotlar arasında hızlı değişim gösteren bir elektriksel alan oluşur.</a:t>
            </a:r>
            <a:endParaRPr sz="1800"/>
          </a:p>
          <a:p>
            <a:pPr indent="-381000" lvl="1" marL="914400" rtl="0">
              <a:spcBef>
                <a:spcPts val="0"/>
              </a:spcBef>
              <a:spcAft>
                <a:spcPts val="0"/>
              </a:spcAft>
              <a:buClr>
                <a:schemeClr val="accent6"/>
              </a:buClr>
              <a:buSzPts val="2400"/>
              <a:buChar char="○"/>
            </a:pPr>
            <a:r>
              <a:rPr lang="en" sz="1800"/>
              <a:t>Elektriksel alan içindeki doku ve sıvılarda iyon hareketi ile ısı meydana gelir.</a:t>
            </a:r>
            <a:endParaRPr sz="1800"/>
          </a:p>
          <a:p>
            <a:pPr indent="-381000" lvl="1" marL="914400" rtl="0">
              <a:spcBef>
                <a:spcPts val="0"/>
              </a:spcBef>
              <a:spcAft>
                <a:spcPts val="0"/>
              </a:spcAft>
              <a:buClr>
                <a:schemeClr val="accent6"/>
              </a:buClr>
              <a:buSzPts val="2400"/>
              <a:buChar char="○"/>
            </a:pPr>
            <a:r>
              <a:rPr lang="en" sz="1800"/>
              <a:t>Isı elektrik alanı içinde meydana gelen kuvvet çizgilerine ve bunların dağılım özelliklerine bağlıdır.</a:t>
            </a:r>
            <a:endParaRPr sz="1800"/>
          </a:p>
          <a:p>
            <a:pPr indent="-381000" lvl="1" marL="914400" rtl="0">
              <a:spcBef>
                <a:spcPts val="0"/>
              </a:spcBef>
              <a:spcAft>
                <a:spcPts val="0"/>
              </a:spcAft>
              <a:buClr>
                <a:schemeClr val="accent6"/>
              </a:buClr>
              <a:buSzPts val="2400"/>
              <a:buChar char="○"/>
            </a:pPr>
            <a:r>
              <a:rPr lang="en" sz="1800"/>
              <a:t>Elektrotlarla cilt arasında birkaç cmlik bir boşluk olmalıdır, bu boşluk 7,5cmyi geçmemelidir. 2 elektrotun cilde uzaklığı eşit olmalıdır. Aksi, takdirde yakın olan elektrot tarafında yüzeyel ısınma oluşur.</a:t>
            </a:r>
            <a:endParaRPr sz="1800"/>
          </a:p>
          <a:p>
            <a:pPr indent="-381000" lvl="1" marL="914400" rtl="0">
              <a:spcBef>
                <a:spcPts val="0"/>
              </a:spcBef>
              <a:spcAft>
                <a:spcPts val="0"/>
              </a:spcAft>
              <a:buClr>
                <a:schemeClr val="accent6"/>
              </a:buClr>
              <a:buSzPts val="2400"/>
              <a:buChar char="○"/>
            </a:pPr>
            <a:r>
              <a:rPr lang="en" sz="1800"/>
              <a:t>Elektrotlar tedavi edilecek alandan biraz daha büyük olmalıdır.</a:t>
            </a:r>
            <a:endParaRPr sz="1800"/>
          </a:p>
          <a:p>
            <a:pPr indent="-381000" lvl="1" marL="914400" rtl="0">
              <a:spcBef>
                <a:spcPts val="0"/>
              </a:spcBef>
              <a:spcAft>
                <a:spcPts val="0"/>
              </a:spcAft>
              <a:buClr>
                <a:schemeClr val="accent6"/>
              </a:buClr>
              <a:buSzPts val="2400"/>
              <a:buChar char="○"/>
            </a:pPr>
            <a:r>
              <a:rPr lang="en" sz="1800"/>
              <a:t>Elektrotlar aynı büyüklükte seçilmelidir. Aksi takdirde kuvvet çizgileri küçük elektrot tarafında yoğunlaşır.</a:t>
            </a:r>
            <a:endParaRPr sz="1800"/>
          </a:p>
          <a:p>
            <a:pPr indent="-381000" lvl="1" marL="914400" rtl="0">
              <a:spcBef>
                <a:spcPts val="0"/>
              </a:spcBef>
              <a:spcAft>
                <a:spcPts val="0"/>
              </a:spcAft>
              <a:buClr>
                <a:schemeClr val="accent6"/>
              </a:buClr>
              <a:buSzPts val="2400"/>
              <a:buChar char="○"/>
            </a:pPr>
            <a:r>
              <a:rPr lang="en" sz="1800"/>
              <a:t>Elektrotlar cilt yüzeyine paralel olmalıdır. Elektrotlar arasındaki mesafe elektrotlarla cilt arasındaki toplam mesafeden büyük olmalıdır.</a:t>
            </a:r>
            <a:endParaRPr sz="1800"/>
          </a:p>
          <a:p>
            <a:pPr indent="0" lvl="0" marL="0" rtl="0">
              <a:spcBef>
                <a:spcPts val="600"/>
              </a:spcBef>
              <a:spcAft>
                <a:spcPts val="0"/>
              </a:spcAft>
              <a:buNone/>
            </a:pPr>
            <a:r>
              <a:t/>
            </a:r>
            <a:endParaRPr sz="1800"/>
          </a:p>
          <a:p>
            <a:pPr indent="0" lvl="0" marL="0" rtl="0">
              <a:spcBef>
                <a:spcPts val="600"/>
              </a:spcBef>
              <a:spcAft>
                <a:spcPts val="0"/>
              </a:spcAft>
              <a:buNone/>
            </a:pPr>
            <a:r>
              <a:t/>
            </a:r>
            <a:endParaRPr/>
          </a:p>
        </p:txBody>
      </p:sp>
      <p:sp>
        <p:nvSpPr>
          <p:cNvPr id="149" name="Shape 149"/>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lang="en">
                <a:solidFill>
                  <a:schemeClr val="accent2"/>
                </a:solidFill>
              </a:rPr>
              <a:t>Derin Sıcaklık Ajanları</a:t>
            </a:r>
            <a:endParaRPr>
              <a:solidFill>
                <a:schemeClr val="accent2"/>
              </a:solidFill>
            </a:endParaRPr>
          </a:p>
          <a:p>
            <a:pPr indent="0" lvl="0" marL="0" rtl="0">
              <a:spcBef>
                <a:spcPts val="0"/>
              </a:spcBef>
              <a:spcAft>
                <a:spcPts val="0"/>
              </a:spcAft>
              <a:buNone/>
            </a:pPr>
            <a:r>
              <a:rPr lang="en" sz="3000">
                <a:solidFill>
                  <a:schemeClr val="accent1"/>
                </a:solidFill>
              </a:rPr>
              <a:t>Kısa dalga diatermi</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3" name="Shape 153"/>
        <p:cNvGrpSpPr/>
        <p:nvPr/>
      </p:nvGrpSpPr>
      <p:grpSpPr>
        <a:xfrm>
          <a:off x="0" y="0"/>
          <a:ext cx="0" cy="0"/>
          <a:chOff x="0" y="0"/>
          <a:chExt cx="0" cy="0"/>
        </a:xfrm>
      </p:grpSpPr>
      <p:sp>
        <p:nvSpPr>
          <p:cNvPr id="154" name="Shape 154"/>
          <p:cNvSpPr txBox="1"/>
          <p:nvPr>
            <p:ph idx="1" type="body"/>
          </p:nvPr>
        </p:nvSpPr>
        <p:spPr>
          <a:xfrm>
            <a:off x="457200" y="1249630"/>
            <a:ext cx="8229600" cy="5318400"/>
          </a:xfrm>
          <a:prstGeom prst="rect">
            <a:avLst/>
          </a:prstGeom>
        </p:spPr>
        <p:txBody>
          <a:bodyPr anchorCtr="0" anchor="t" bIns="91425" lIns="91425" spcFirstLastPara="1" rIns="91425" wrap="square" tIns="91425">
            <a:noAutofit/>
          </a:bodyPr>
          <a:lstStyle/>
          <a:p>
            <a:pPr indent="-381000" lvl="0" marL="457200" rtl="0">
              <a:spcBef>
                <a:spcPts val="600"/>
              </a:spcBef>
              <a:spcAft>
                <a:spcPts val="0"/>
              </a:spcAft>
              <a:buClr>
                <a:schemeClr val="accent6"/>
              </a:buClr>
              <a:buSzPts val="2400"/>
              <a:buChar char="●"/>
            </a:pPr>
            <a:r>
              <a:rPr b="1" lang="en" sz="2400">
                <a:solidFill>
                  <a:schemeClr val="accent6"/>
                </a:solidFill>
              </a:rPr>
              <a:t>İndüksiyon yöntemi:</a:t>
            </a:r>
            <a:endParaRPr b="1" sz="2400">
              <a:solidFill>
                <a:schemeClr val="accent6"/>
              </a:solidFill>
            </a:endParaRPr>
          </a:p>
          <a:p>
            <a:pPr indent="-381000" lvl="1" marL="914400" rtl="0">
              <a:spcBef>
                <a:spcPts val="0"/>
              </a:spcBef>
              <a:spcAft>
                <a:spcPts val="0"/>
              </a:spcAft>
              <a:buClr>
                <a:schemeClr val="accent6"/>
              </a:buClr>
              <a:buSzPts val="2400"/>
              <a:buChar char="○"/>
            </a:pPr>
            <a:r>
              <a:rPr lang="en" sz="1800"/>
              <a:t>Elektrot kalın ve izole edilmiş bir kablodur.</a:t>
            </a:r>
            <a:endParaRPr sz="1800"/>
          </a:p>
          <a:p>
            <a:pPr indent="-381000" lvl="1" marL="914400" rtl="0">
              <a:spcBef>
                <a:spcPts val="0"/>
              </a:spcBef>
              <a:spcAft>
                <a:spcPts val="0"/>
              </a:spcAft>
              <a:buClr>
                <a:schemeClr val="accent6"/>
              </a:buClr>
              <a:buSzPts val="2400"/>
              <a:buChar char="○"/>
            </a:pPr>
            <a:r>
              <a:rPr lang="en" sz="1800"/>
              <a:t>Ligament ve tendon gibi yapılar ısıtılmak isteniyorsa kondansatör yöntemi; kaslar ısıtılmak isteniyorsa indüksiyon yöntemi tercih edilmelidir. </a:t>
            </a:r>
            <a:endParaRPr sz="1800"/>
          </a:p>
          <a:p>
            <a:pPr indent="-381000" lvl="1" marL="914400" rtl="0">
              <a:spcBef>
                <a:spcPts val="0"/>
              </a:spcBef>
              <a:spcAft>
                <a:spcPts val="0"/>
              </a:spcAft>
              <a:buClr>
                <a:schemeClr val="accent6"/>
              </a:buClr>
              <a:buSzPts val="2400"/>
              <a:buChar char="○"/>
            </a:pPr>
            <a:r>
              <a:rPr lang="en" sz="1800"/>
              <a:t>KDD de akım yavaş yavaş yükseltilir. Hasta tatlı bir sıcaklık hissettiği noktada ayarlanır.</a:t>
            </a:r>
            <a:endParaRPr sz="1800"/>
          </a:p>
          <a:p>
            <a:pPr indent="-381000" lvl="1" marL="914400" rtl="0">
              <a:spcBef>
                <a:spcPts val="0"/>
              </a:spcBef>
              <a:spcAft>
                <a:spcPts val="0"/>
              </a:spcAft>
              <a:buClr>
                <a:schemeClr val="accent6"/>
              </a:buClr>
              <a:buSzPts val="2400"/>
              <a:buChar char="○"/>
            </a:pPr>
            <a:r>
              <a:rPr lang="en" sz="1800"/>
              <a:t>Tedavi süresi  20-30 dakika arasındadır.</a:t>
            </a:r>
            <a:endParaRPr sz="1800"/>
          </a:p>
          <a:p>
            <a:pPr indent="0" lvl="0" marL="0" rtl="0">
              <a:spcBef>
                <a:spcPts val="600"/>
              </a:spcBef>
              <a:spcAft>
                <a:spcPts val="0"/>
              </a:spcAft>
              <a:buNone/>
            </a:pPr>
            <a:r>
              <a:t/>
            </a:r>
            <a:endParaRPr sz="1800"/>
          </a:p>
          <a:p>
            <a:pPr indent="-381000" lvl="0" marL="457200" rtl="0">
              <a:spcBef>
                <a:spcPts val="600"/>
              </a:spcBef>
              <a:spcAft>
                <a:spcPts val="0"/>
              </a:spcAft>
              <a:buClr>
                <a:schemeClr val="accent6"/>
              </a:buClr>
              <a:buSzPts val="2400"/>
              <a:buChar char="●"/>
            </a:pPr>
            <a:r>
              <a:rPr b="1" lang="en" sz="2400">
                <a:solidFill>
                  <a:schemeClr val="accent6"/>
                </a:solidFill>
              </a:rPr>
              <a:t>Terapotik Etki:</a:t>
            </a:r>
            <a:endParaRPr b="1" sz="2400">
              <a:solidFill>
                <a:schemeClr val="accent6"/>
              </a:solidFill>
            </a:endParaRPr>
          </a:p>
          <a:p>
            <a:pPr indent="-381000" lvl="1" marL="914400" rtl="0">
              <a:spcBef>
                <a:spcPts val="0"/>
              </a:spcBef>
              <a:spcAft>
                <a:spcPts val="0"/>
              </a:spcAft>
              <a:buClr>
                <a:schemeClr val="accent6"/>
              </a:buClr>
              <a:buSzPts val="2400"/>
              <a:buChar char="○"/>
            </a:pPr>
            <a:r>
              <a:rPr lang="en" sz="1800">
                <a:solidFill>
                  <a:schemeClr val="accent6"/>
                </a:solidFill>
              </a:rPr>
              <a:t>AĞRI VE KAS SPAZMI AZALIR.</a:t>
            </a:r>
            <a:endParaRPr sz="1800">
              <a:solidFill>
                <a:schemeClr val="accent6"/>
              </a:solidFill>
            </a:endParaRPr>
          </a:p>
          <a:p>
            <a:pPr indent="-381000" lvl="1" marL="914400" rtl="0">
              <a:spcBef>
                <a:spcPts val="0"/>
              </a:spcBef>
              <a:spcAft>
                <a:spcPts val="0"/>
              </a:spcAft>
              <a:buClr>
                <a:schemeClr val="accent6"/>
              </a:buClr>
              <a:buSzPts val="2400"/>
              <a:buChar char="○"/>
            </a:pPr>
            <a:r>
              <a:rPr lang="en" sz="1800">
                <a:solidFill>
                  <a:schemeClr val="accent6"/>
                </a:solidFill>
              </a:rPr>
              <a:t>Vazodilatasyon</a:t>
            </a:r>
            <a:endParaRPr sz="1800">
              <a:solidFill>
                <a:schemeClr val="accent6"/>
              </a:solidFill>
            </a:endParaRPr>
          </a:p>
          <a:p>
            <a:pPr indent="-381000" lvl="1" marL="914400" rtl="0">
              <a:spcBef>
                <a:spcPts val="0"/>
              </a:spcBef>
              <a:spcAft>
                <a:spcPts val="0"/>
              </a:spcAft>
              <a:buClr>
                <a:schemeClr val="accent6"/>
              </a:buClr>
              <a:buSzPts val="2400"/>
              <a:buChar char="○"/>
            </a:pPr>
            <a:r>
              <a:rPr lang="en" sz="1800">
                <a:solidFill>
                  <a:schemeClr val="accent6"/>
                </a:solidFill>
              </a:rPr>
              <a:t>Metabolizma hızı artar.</a:t>
            </a:r>
            <a:endParaRPr sz="1800">
              <a:solidFill>
                <a:schemeClr val="accent6"/>
              </a:solidFill>
            </a:endParaRPr>
          </a:p>
          <a:p>
            <a:pPr indent="-381000" lvl="1" marL="914400" rtl="0">
              <a:spcBef>
                <a:spcPts val="0"/>
              </a:spcBef>
              <a:spcAft>
                <a:spcPts val="0"/>
              </a:spcAft>
              <a:buClr>
                <a:schemeClr val="accent6"/>
              </a:buClr>
              <a:buSzPts val="2400"/>
              <a:buChar char="○"/>
            </a:pPr>
            <a:r>
              <a:rPr lang="en" sz="1800">
                <a:solidFill>
                  <a:schemeClr val="accent6"/>
                </a:solidFill>
              </a:rPr>
              <a:t>Bağ doku elastikiyeti artar.</a:t>
            </a:r>
            <a:endParaRPr b="1" sz="2400">
              <a:solidFill>
                <a:schemeClr val="accent6"/>
              </a:solidFill>
            </a:endParaRPr>
          </a:p>
          <a:p>
            <a:pPr indent="0" lvl="0" marL="0" rtl="0">
              <a:spcBef>
                <a:spcPts val="600"/>
              </a:spcBef>
              <a:spcAft>
                <a:spcPts val="0"/>
              </a:spcAft>
              <a:buNone/>
            </a:pPr>
            <a:r>
              <a:t/>
            </a:r>
            <a:endParaRPr sz="1800"/>
          </a:p>
          <a:p>
            <a:pPr indent="0" lvl="0" marL="0" rtl="0">
              <a:spcBef>
                <a:spcPts val="600"/>
              </a:spcBef>
              <a:spcAft>
                <a:spcPts val="0"/>
              </a:spcAft>
              <a:buNone/>
            </a:pPr>
            <a:r>
              <a:t/>
            </a:r>
            <a:endParaRPr/>
          </a:p>
        </p:txBody>
      </p:sp>
      <p:sp>
        <p:nvSpPr>
          <p:cNvPr id="155" name="Shape 155"/>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lang="en">
                <a:solidFill>
                  <a:schemeClr val="accent2"/>
                </a:solidFill>
              </a:rPr>
              <a:t>Derin Sıcaklık Ajanları</a:t>
            </a:r>
            <a:endParaRPr>
              <a:solidFill>
                <a:schemeClr val="accent2"/>
              </a:solidFill>
            </a:endParaRPr>
          </a:p>
          <a:p>
            <a:pPr indent="0" lvl="0" marL="0" rtl="0">
              <a:spcBef>
                <a:spcPts val="0"/>
              </a:spcBef>
              <a:spcAft>
                <a:spcPts val="0"/>
              </a:spcAft>
              <a:buNone/>
            </a:pPr>
            <a:r>
              <a:rPr lang="en" sz="3000">
                <a:solidFill>
                  <a:schemeClr val="accent1"/>
                </a:solidFill>
              </a:rPr>
              <a:t>Kısa dalga diatermi</a:t>
            </a:r>
            <a:endParaRPr/>
          </a:p>
        </p:txBody>
      </p:sp>
      <p:sp>
        <p:nvSpPr>
          <p:cNvPr id="156" name="Shape 156"/>
          <p:cNvSpPr txBox="1"/>
          <p:nvPr/>
        </p:nvSpPr>
        <p:spPr>
          <a:xfrm>
            <a:off x="5127075" y="4201770"/>
            <a:ext cx="3757500" cy="2366400"/>
          </a:xfrm>
          <a:prstGeom prst="rect">
            <a:avLst/>
          </a:prstGeom>
          <a:noFill/>
          <a:ln>
            <a:noFill/>
          </a:ln>
        </p:spPr>
        <p:txBody>
          <a:bodyPr anchorCtr="0" anchor="t" bIns="91425" lIns="91425" spcFirstLastPara="1" rIns="91425" wrap="square" tIns="91425">
            <a:noAutofit/>
          </a:bodyPr>
          <a:lstStyle/>
          <a:p>
            <a:pPr indent="0" lvl="0" marL="0" rtl="0">
              <a:spcBef>
                <a:spcPts val="0"/>
              </a:spcBef>
              <a:spcAft>
                <a:spcPts val="0"/>
              </a:spcAft>
              <a:buNone/>
            </a:pPr>
            <a:r>
              <a:rPr b="1" lang="en" sz="1800">
                <a:solidFill>
                  <a:schemeClr val="accent6"/>
                </a:solidFill>
              </a:rPr>
              <a:t>DİKKAT:</a:t>
            </a:r>
            <a:endParaRPr b="1" sz="1800">
              <a:solidFill>
                <a:schemeClr val="accent6"/>
              </a:solidFill>
            </a:endParaRPr>
          </a:p>
          <a:p>
            <a:pPr indent="-342900" lvl="0" marL="457200" rtl="0">
              <a:spcBef>
                <a:spcPts val="0"/>
              </a:spcBef>
              <a:spcAft>
                <a:spcPts val="0"/>
              </a:spcAft>
              <a:buSzPts val="1800"/>
              <a:buChar char="●"/>
            </a:pPr>
            <a:r>
              <a:rPr lang="en" sz="1800"/>
              <a:t>Metal ve ıslaklık</a:t>
            </a:r>
            <a:endParaRPr sz="1800"/>
          </a:p>
          <a:p>
            <a:pPr indent="-342900" lvl="0" marL="457200" rtl="0">
              <a:spcBef>
                <a:spcPts val="0"/>
              </a:spcBef>
              <a:spcAft>
                <a:spcPts val="0"/>
              </a:spcAft>
              <a:buSzPts val="1800"/>
              <a:buChar char="●"/>
            </a:pPr>
            <a:r>
              <a:rPr lang="en" sz="1800"/>
              <a:t>Yakınında elektronik cihazlar etkilenebilir. 2m mesafe bulunmalıdır.</a:t>
            </a:r>
            <a:endParaRPr sz="1800"/>
          </a:p>
          <a:p>
            <a:pPr indent="0" lvl="0" marL="0">
              <a:spcBef>
                <a:spcPts val="0"/>
              </a:spcBef>
              <a:spcAft>
                <a:spcPts val="0"/>
              </a:spcAft>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0" name="Shape 160"/>
        <p:cNvGrpSpPr/>
        <p:nvPr/>
      </p:nvGrpSpPr>
      <p:grpSpPr>
        <a:xfrm>
          <a:off x="0" y="0"/>
          <a:ext cx="0" cy="0"/>
          <a:chOff x="0" y="0"/>
          <a:chExt cx="0" cy="0"/>
        </a:xfrm>
      </p:grpSpPr>
      <p:sp>
        <p:nvSpPr>
          <p:cNvPr id="161" name="Shape 161"/>
          <p:cNvSpPr txBox="1"/>
          <p:nvPr>
            <p:ph idx="1" type="body"/>
          </p:nvPr>
        </p:nvSpPr>
        <p:spPr>
          <a:xfrm>
            <a:off x="457200" y="1249630"/>
            <a:ext cx="8229600" cy="5318400"/>
          </a:xfrm>
          <a:prstGeom prst="rect">
            <a:avLst/>
          </a:prstGeom>
        </p:spPr>
        <p:txBody>
          <a:bodyPr anchorCtr="0" anchor="t" bIns="91425" lIns="91425" spcFirstLastPara="1" rIns="91425" wrap="square" tIns="91425">
            <a:noAutofit/>
          </a:bodyPr>
          <a:lstStyle/>
          <a:p>
            <a:pPr indent="-355600" lvl="0" marL="457200" rtl="0">
              <a:spcBef>
                <a:spcPts val="600"/>
              </a:spcBef>
              <a:spcAft>
                <a:spcPts val="0"/>
              </a:spcAft>
              <a:buSzPts val="2000"/>
              <a:buChar char="●"/>
            </a:pPr>
            <a:r>
              <a:rPr lang="en" sz="2000"/>
              <a:t>Mikrodalga diatermi KDDye benzer şekilde ısı meydana gelir. </a:t>
            </a:r>
            <a:endParaRPr sz="2000"/>
          </a:p>
          <a:p>
            <a:pPr indent="-355600" lvl="0" marL="457200" rtl="0">
              <a:spcBef>
                <a:spcPts val="0"/>
              </a:spcBef>
              <a:spcAft>
                <a:spcPts val="0"/>
              </a:spcAft>
              <a:buSzPts val="2000"/>
              <a:buChar char="●"/>
            </a:pPr>
            <a:r>
              <a:rPr lang="en" sz="2000"/>
              <a:t>Kas dokusu kemik ve yağ dokusuna göre daha iyi ısınır. Su tarafında daha iyi absorbe edildiği için.</a:t>
            </a:r>
            <a:endParaRPr sz="2000"/>
          </a:p>
          <a:p>
            <a:pPr indent="-355600" lvl="0" marL="457200" rtl="0">
              <a:spcBef>
                <a:spcPts val="0"/>
              </a:spcBef>
              <a:spcAft>
                <a:spcPts val="0"/>
              </a:spcAft>
              <a:buSzPts val="2000"/>
              <a:buChar char="●"/>
            </a:pPr>
            <a:r>
              <a:rPr lang="en" sz="2000"/>
              <a:t>Uygulama KDDde olduğu gibi metal olmayan bir masa kullanılmalı.</a:t>
            </a:r>
            <a:endParaRPr sz="2000"/>
          </a:p>
          <a:p>
            <a:pPr indent="-355600" lvl="0" marL="457200" rtl="0">
              <a:spcBef>
                <a:spcPts val="0"/>
              </a:spcBef>
              <a:spcAft>
                <a:spcPts val="0"/>
              </a:spcAft>
              <a:buSzPts val="2000"/>
              <a:buChar char="●"/>
            </a:pPr>
            <a:r>
              <a:rPr lang="en" sz="2000"/>
              <a:t>Tedavi edilecek alan kuru ve çıplak olmalı.</a:t>
            </a:r>
            <a:endParaRPr sz="2000"/>
          </a:p>
          <a:p>
            <a:pPr indent="-355600" lvl="0" marL="457200" rtl="0">
              <a:spcBef>
                <a:spcPts val="0"/>
              </a:spcBef>
              <a:spcAft>
                <a:spcPts val="0"/>
              </a:spcAft>
              <a:buSzPts val="2000"/>
              <a:buChar char="●"/>
            </a:pPr>
            <a:r>
              <a:rPr lang="en" sz="2000"/>
              <a:t>Dalgalar dik olarak gelmeli</a:t>
            </a:r>
            <a:endParaRPr sz="2000"/>
          </a:p>
          <a:p>
            <a:pPr indent="-355600" lvl="0" marL="457200" rtl="0">
              <a:spcBef>
                <a:spcPts val="0"/>
              </a:spcBef>
              <a:spcAft>
                <a:spcPts val="0"/>
              </a:spcAft>
              <a:buSzPts val="2000"/>
              <a:buChar char="●"/>
            </a:pPr>
            <a:r>
              <a:rPr lang="en" sz="2000"/>
              <a:t>Elektrodun tipine ve uzaklığına bağlı olarak güç verimi değişir.</a:t>
            </a:r>
            <a:endParaRPr sz="2000"/>
          </a:p>
          <a:p>
            <a:pPr indent="-355600" lvl="0" marL="457200" rtl="0">
              <a:spcBef>
                <a:spcPts val="0"/>
              </a:spcBef>
              <a:spcAft>
                <a:spcPts val="0"/>
              </a:spcAft>
              <a:buSzPts val="2000"/>
              <a:buChar char="●"/>
            </a:pPr>
            <a:r>
              <a:rPr lang="en" sz="2000"/>
              <a:t>Yaklaşık 20dak uygulanmalıdır.</a:t>
            </a:r>
            <a:endParaRPr sz="2000"/>
          </a:p>
          <a:p>
            <a:pPr indent="0" lvl="0" marL="0" rtl="0">
              <a:spcBef>
                <a:spcPts val="600"/>
              </a:spcBef>
              <a:spcAft>
                <a:spcPts val="0"/>
              </a:spcAft>
              <a:buNone/>
            </a:pPr>
            <a:r>
              <a:t/>
            </a:r>
            <a:endParaRPr sz="2000"/>
          </a:p>
          <a:p>
            <a:pPr indent="0" lvl="0" marL="0" rtl="0">
              <a:spcBef>
                <a:spcPts val="0"/>
              </a:spcBef>
              <a:spcAft>
                <a:spcPts val="0"/>
              </a:spcAft>
              <a:buClr>
                <a:srgbClr val="000000"/>
              </a:buClr>
              <a:buSzPts val="1100"/>
              <a:buFont typeface="Arial"/>
              <a:buNone/>
            </a:pPr>
            <a:r>
              <a:rPr b="1" lang="en" sz="1800">
                <a:solidFill>
                  <a:schemeClr val="accent6"/>
                </a:solidFill>
              </a:rPr>
              <a:t>RİSKLER:</a:t>
            </a:r>
            <a:endParaRPr b="1" sz="1800">
              <a:solidFill>
                <a:schemeClr val="accent6"/>
              </a:solidFill>
            </a:endParaRPr>
          </a:p>
          <a:p>
            <a:pPr indent="-342900" lvl="0" marL="457200" rtl="0">
              <a:spcBef>
                <a:spcPts val="0"/>
              </a:spcBef>
              <a:spcAft>
                <a:spcPts val="0"/>
              </a:spcAft>
              <a:buSzPts val="1800"/>
              <a:buChar char="●"/>
            </a:pPr>
            <a:r>
              <a:rPr lang="en" sz="1800"/>
              <a:t>En önemlisi yanıktır.</a:t>
            </a:r>
            <a:endParaRPr sz="1800"/>
          </a:p>
          <a:p>
            <a:pPr indent="-342900" lvl="0" marL="457200" rtl="0">
              <a:spcBef>
                <a:spcPts val="0"/>
              </a:spcBef>
              <a:spcAft>
                <a:spcPts val="0"/>
              </a:spcAft>
              <a:buSzPts val="1800"/>
              <a:buChar char="●"/>
            </a:pPr>
            <a:r>
              <a:rPr lang="en" sz="1800"/>
              <a:t>Sıvılar tarafından kuvvetle absorbe olduğundan gözde lens tarafından absorbe edilir.</a:t>
            </a:r>
            <a:endParaRPr sz="1800"/>
          </a:p>
          <a:p>
            <a:pPr indent="-342900" lvl="0" marL="457200" rtl="0">
              <a:spcBef>
                <a:spcPts val="0"/>
              </a:spcBef>
              <a:spcAft>
                <a:spcPts val="0"/>
              </a:spcAft>
              <a:buSzPts val="1800"/>
              <a:buChar char="●"/>
            </a:pPr>
            <a:r>
              <a:rPr lang="en" sz="1800"/>
              <a:t>Testislere yakın kullanılmamalıdır.</a:t>
            </a:r>
            <a:endParaRPr sz="1800"/>
          </a:p>
          <a:p>
            <a:pPr indent="0" lvl="0" marL="0" rtl="0">
              <a:spcBef>
                <a:spcPts val="600"/>
              </a:spcBef>
              <a:spcAft>
                <a:spcPts val="0"/>
              </a:spcAft>
              <a:buNone/>
            </a:pPr>
            <a:r>
              <a:t/>
            </a:r>
            <a:endParaRPr sz="2000"/>
          </a:p>
          <a:p>
            <a:pPr indent="0" lvl="0" marL="0" rtl="0">
              <a:spcBef>
                <a:spcPts val="600"/>
              </a:spcBef>
              <a:spcAft>
                <a:spcPts val="0"/>
              </a:spcAft>
              <a:buNone/>
            </a:pPr>
            <a:r>
              <a:t/>
            </a:r>
            <a:endParaRPr/>
          </a:p>
        </p:txBody>
      </p:sp>
      <p:sp>
        <p:nvSpPr>
          <p:cNvPr id="162" name="Shape 162"/>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lang="en">
                <a:solidFill>
                  <a:schemeClr val="accent2"/>
                </a:solidFill>
              </a:rPr>
              <a:t>Derin Sıcaklık Ajanları</a:t>
            </a:r>
            <a:endParaRPr>
              <a:solidFill>
                <a:schemeClr val="accent2"/>
              </a:solidFill>
            </a:endParaRPr>
          </a:p>
          <a:p>
            <a:pPr indent="0" lvl="0" marL="0" rtl="0">
              <a:spcBef>
                <a:spcPts val="0"/>
              </a:spcBef>
              <a:spcAft>
                <a:spcPts val="0"/>
              </a:spcAft>
              <a:buNone/>
            </a:pPr>
            <a:r>
              <a:rPr lang="en" sz="3000">
                <a:solidFill>
                  <a:schemeClr val="accent1"/>
                </a:solidFill>
              </a:rPr>
              <a:t>Mikro dalga diatermi</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6" name="Shape 166"/>
        <p:cNvGrpSpPr/>
        <p:nvPr/>
      </p:nvGrpSpPr>
      <p:grpSpPr>
        <a:xfrm>
          <a:off x="0" y="0"/>
          <a:ext cx="0" cy="0"/>
          <a:chOff x="0" y="0"/>
          <a:chExt cx="0" cy="0"/>
        </a:xfrm>
      </p:grpSpPr>
      <p:sp>
        <p:nvSpPr>
          <p:cNvPr id="167" name="Shape 167"/>
          <p:cNvSpPr txBox="1"/>
          <p:nvPr>
            <p:ph idx="1" type="body"/>
          </p:nvPr>
        </p:nvSpPr>
        <p:spPr>
          <a:xfrm>
            <a:off x="457200" y="1249630"/>
            <a:ext cx="8229600" cy="5318400"/>
          </a:xfrm>
          <a:prstGeom prst="rect">
            <a:avLst/>
          </a:prstGeom>
        </p:spPr>
        <p:txBody>
          <a:bodyPr anchorCtr="0" anchor="t" bIns="91425" lIns="91425" spcFirstLastPara="1" rIns="91425" wrap="square" tIns="91425">
            <a:noAutofit/>
          </a:bodyPr>
          <a:lstStyle/>
          <a:p>
            <a:pPr indent="-355600" lvl="0" marL="457200" rtl="0">
              <a:lnSpc>
                <a:spcPct val="115000"/>
              </a:lnSpc>
              <a:spcBef>
                <a:spcPts val="0"/>
              </a:spcBef>
              <a:spcAft>
                <a:spcPts val="0"/>
              </a:spcAft>
              <a:buSzPts val="2000"/>
              <a:buChar char="●"/>
            </a:pPr>
            <a:r>
              <a:rPr lang="en" sz="2000"/>
              <a:t>Ses maddesel ortamda longitudinal yayılan basınç dalgaları şeklindeki mekanik titreşimlerdir.</a:t>
            </a:r>
            <a:endParaRPr sz="2000"/>
          </a:p>
          <a:p>
            <a:pPr indent="-355600" lvl="0" marL="457200" rtl="0">
              <a:lnSpc>
                <a:spcPct val="115000"/>
              </a:lnSpc>
              <a:spcBef>
                <a:spcPts val="0"/>
              </a:spcBef>
              <a:spcAft>
                <a:spcPts val="0"/>
              </a:spcAft>
              <a:buSzPts val="2000"/>
              <a:buChar char="●"/>
            </a:pPr>
            <a:r>
              <a:rPr lang="en" sz="2000"/>
              <a:t>İnsanın işitebileceği seslerden çok daha yüksek frekansa sahip ses dalgalarıdır.</a:t>
            </a:r>
            <a:endParaRPr sz="2000"/>
          </a:p>
          <a:p>
            <a:pPr indent="-355600" lvl="0" marL="457200" rtl="0">
              <a:lnSpc>
                <a:spcPct val="115000"/>
              </a:lnSpc>
              <a:spcBef>
                <a:spcPts val="0"/>
              </a:spcBef>
              <a:spcAft>
                <a:spcPts val="0"/>
              </a:spcAft>
              <a:buSzPts val="2000"/>
              <a:buChar char="●"/>
            </a:pPr>
            <a:r>
              <a:rPr lang="en" sz="2000"/>
              <a:t>Tedavi amacıyla kullanılan dalgaların frekansı 0.5-3.5MHz arasındadır.</a:t>
            </a:r>
            <a:endParaRPr sz="2000"/>
          </a:p>
          <a:p>
            <a:pPr indent="-355600" lvl="0" marL="457200" rtl="0">
              <a:lnSpc>
                <a:spcPct val="115000"/>
              </a:lnSpc>
              <a:spcBef>
                <a:spcPts val="0"/>
              </a:spcBef>
              <a:spcAft>
                <a:spcPts val="0"/>
              </a:spcAft>
              <a:buSzPts val="2000"/>
              <a:buChar char="●"/>
            </a:pPr>
            <a:r>
              <a:rPr lang="en" sz="2000"/>
              <a:t>En sık kullanılan frekanslar 0.75, 0.87, 1.0, 1.5, 3MHzdir. </a:t>
            </a:r>
            <a:endParaRPr sz="2000"/>
          </a:p>
          <a:p>
            <a:pPr indent="-355600" lvl="0" marL="457200" rtl="0">
              <a:lnSpc>
                <a:spcPct val="115000"/>
              </a:lnSpc>
              <a:spcBef>
                <a:spcPts val="0"/>
              </a:spcBef>
              <a:spcAft>
                <a:spcPts val="0"/>
              </a:spcAft>
              <a:buSzPts val="2000"/>
              <a:buChar char="●"/>
            </a:pPr>
            <a:r>
              <a:rPr lang="en" sz="2000"/>
              <a:t>Mekanik enerjisin ısı enerjisine dönüşmesi ile etki gösterirler.</a:t>
            </a:r>
            <a:endParaRPr sz="2000"/>
          </a:p>
          <a:p>
            <a:pPr indent="-355600" lvl="0" marL="457200" rtl="0">
              <a:lnSpc>
                <a:spcPct val="115000"/>
              </a:lnSpc>
              <a:spcBef>
                <a:spcPts val="0"/>
              </a:spcBef>
              <a:spcAft>
                <a:spcPts val="0"/>
              </a:spcAft>
              <a:buSzPts val="2000"/>
              <a:buChar char="●"/>
            </a:pPr>
            <a:r>
              <a:rPr lang="en" sz="2000">
                <a:solidFill>
                  <a:schemeClr val="accent6"/>
                </a:solidFill>
              </a:rPr>
              <a:t>Ultrasonik dalgalar mekanik titreşimler olmaları, longitüdinal yayılım göstermeleri, hızlarının düşük olması, boşlukta yayılmamaları gibi özelliklerle elektromanyetik dalgalardan ayrılırlar.</a:t>
            </a:r>
            <a:endParaRPr sz="2000">
              <a:solidFill>
                <a:schemeClr val="accent6"/>
              </a:solidFill>
            </a:endParaRPr>
          </a:p>
          <a:p>
            <a:pPr indent="-355600" lvl="0" marL="457200" rtl="0">
              <a:lnSpc>
                <a:spcPct val="115000"/>
              </a:lnSpc>
              <a:spcBef>
                <a:spcPts val="0"/>
              </a:spcBef>
              <a:spcAft>
                <a:spcPts val="0"/>
              </a:spcAft>
              <a:buSzPts val="2000"/>
              <a:buChar char="●"/>
            </a:pPr>
            <a:r>
              <a:rPr lang="en" sz="2000"/>
              <a:t>Dokularda çeşitli oranlarda absorbe olurlar. Bunda doku proteinlerinin rolü vardır.</a:t>
            </a:r>
            <a:endParaRPr sz="2000"/>
          </a:p>
          <a:p>
            <a:pPr indent="0" lvl="0" marL="0" rtl="0">
              <a:lnSpc>
                <a:spcPct val="115000"/>
              </a:lnSpc>
              <a:spcBef>
                <a:spcPts val="0"/>
              </a:spcBef>
              <a:spcAft>
                <a:spcPts val="0"/>
              </a:spcAft>
              <a:buNone/>
            </a:pPr>
            <a:r>
              <a:t/>
            </a:r>
            <a:endParaRPr sz="2000"/>
          </a:p>
          <a:p>
            <a:pPr indent="0" lvl="0" marL="0" rtl="0">
              <a:spcBef>
                <a:spcPts val="600"/>
              </a:spcBef>
              <a:spcAft>
                <a:spcPts val="0"/>
              </a:spcAft>
              <a:buNone/>
            </a:pPr>
            <a:r>
              <a:t/>
            </a:r>
            <a:endParaRPr sz="2000"/>
          </a:p>
          <a:p>
            <a:pPr indent="0" lvl="0" marL="0" rtl="0">
              <a:spcBef>
                <a:spcPts val="600"/>
              </a:spcBef>
              <a:spcAft>
                <a:spcPts val="0"/>
              </a:spcAft>
              <a:buNone/>
            </a:pPr>
            <a:r>
              <a:t/>
            </a:r>
            <a:endParaRPr/>
          </a:p>
        </p:txBody>
      </p:sp>
      <p:sp>
        <p:nvSpPr>
          <p:cNvPr id="168" name="Shape 168"/>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lang="en">
                <a:solidFill>
                  <a:schemeClr val="accent2"/>
                </a:solidFill>
              </a:rPr>
              <a:t>Derin Sıcaklık Ajanları</a:t>
            </a:r>
            <a:endParaRPr>
              <a:solidFill>
                <a:schemeClr val="accent2"/>
              </a:solidFill>
            </a:endParaRPr>
          </a:p>
          <a:p>
            <a:pPr indent="0" lvl="0" marL="0" rtl="0">
              <a:spcBef>
                <a:spcPts val="0"/>
              </a:spcBef>
              <a:spcAft>
                <a:spcPts val="0"/>
              </a:spcAft>
              <a:buNone/>
            </a:pPr>
            <a:r>
              <a:rPr lang="en" sz="3000">
                <a:solidFill>
                  <a:schemeClr val="accent1"/>
                </a:solidFill>
              </a:rPr>
              <a:t>Ultrason</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2" name="Shape 172"/>
        <p:cNvGrpSpPr/>
        <p:nvPr/>
      </p:nvGrpSpPr>
      <p:grpSpPr>
        <a:xfrm>
          <a:off x="0" y="0"/>
          <a:ext cx="0" cy="0"/>
          <a:chOff x="0" y="0"/>
          <a:chExt cx="0" cy="0"/>
        </a:xfrm>
      </p:grpSpPr>
      <p:sp>
        <p:nvSpPr>
          <p:cNvPr id="173" name="Shape 173"/>
          <p:cNvSpPr txBox="1"/>
          <p:nvPr>
            <p:ph idx="1" type="body"/>
          </p:nvPr>
        </p:nvSpPr>
        <p:spPr>
          <a:xfrm>
            <a:off x="457200" y="1249630"/>
            <a:ext cx="8229600" cy="5318400"/>
          </a:xfrm>
          <a:prstGeom prst="rect">
            <a:avLst/>
          </a:prstGeom>
        </p:spPr>
        <p:txBody>
          <a:bodyPr anchorCtr="0" anchor="t" bIns="91425" lIns="91425" spcFirstLastPara="1" rIns="91425" wrap="square" tIns="91425">
            <a:noAutofit/>
          </a:bodyPr>
          <a:lstStyle/>
          <a:p>
            <a:pPr indent="-355600" lvl="0" marL="457200" rtl="0">
              <a:lnSpc>
                <a:spcPct val="115000"/>
              </a:lnSpc>
              <a:spcBef>
                <a:spcPts val="0"/>
              </a:spcBef>
              <a:spcAft>
                <a:spcPts val="0"/>
              </a:spcAft>
              <a:buSzPts val="2000"/>
              <a:buChar char="●"/>
            </a:pPr>
            <a:r>
              <a:rPr lang="en" sz="2000"/>
              <a:t>Bir ortamın ses dalgalarına geçirgenliği akustik impedans denir.</a:t>
            </a:r>
            <a:endParaRPr sz="2000"/>
          </a:p>
          <a:p>
            <a:pPr indent="-355600" lvl="0" marL="457200" rtl="0">
              <a:lnSpc>
                <a:spcPct val="115000"/>
              </a:lnSpc>
              <a:spcBef>
                <a:spcPts val="0"/>
              </a:spcBef>
              <a:spcAft>
                <a:spcPts val="0"/>
              </a:spcAft>
              <a:buSzPts val="2000"/>
              <a:buChar char="●"/>
            </a:pPr>
            <a:r>
              <a:rPr lang="en" sz="2000"/>
              <a:t>Dokunun yoğunluğu ne kadar fazlaysa akustik impedans da o kadar fazladır.</a:t>
            </a:r>
            <a:endParaRPr sz="2000"/>
          </a:p>
          <a:p>
            <a:pPr indent="-355600" lvl="0" marL="457200" rtl="0">
              <a:lnSpc>
                <a:spcPct val="115000"/>
              </a:lnSpc>
              <a:spcBef>
                <a:spcPts val="0"/>
              </a:spcBef>
              <a:spcAft>
                <a:spcPts val="0"/>
              </a:spcAft>
              <a:buSzPts val="2000"/>
              <a:buChar char="●"/>
            </a:pPr>
            <a:r>
              <a:rPr lang="en" sz="2000"/>
              <a:t>Akustik impedansları farklı olan dokuların ara yüzeylerinde ultrasonik dalgalar yansımaya uğrar.</a:t>
            </a:r>
            <a:endParaRPr sz="2000"/>
          </a:p>
          <a:p>
            <a:pPr indent="-355600" lvl="0" marL="457200" rtl="0">
              <a:lnSpc>
                <a:spcPct val="115000"/>
              </a:lnSpc>
              <a:spcBef>
                <a:spcPts val="0"/>
              </a:spcBef>
              <a:spcAft>
                <a:spcPts val="0"/>
              </a:spcAft>
              <a:buSzPts val="2000"/>
              <a:buChar char="●"/>
            </a:pPr>
            <a:r>
              <a:rPr lang="en" sz="2000"/>
              <a:t>Yağ dokusu, kas dokusu ve yumuşak dokuların akustik impedensları arasında fark çok azdır ve çok az yansıma olur. Ancak kas kemik ortak yüzeyinde iki doku arasında büyük fark olması nedeniyle çok fazla yansıma meydana gelir ve bununla orantılı ısı artışı ortaya çıkar.</a:t>
            </a:r>
            <a:endParaRPr sz="2000"/>
          </a:p>
          <a:p>
            <a:pPr indent="-355600" lvl="0" marL="457200" rtl="0">
              <a:lnSpc>
                <a:spcPct val="115000"/>
              </a:lnSpc>
              <a:spcBef>
                <a:spcPts val="0"/>
              </a:spcBef>
              <a:spcAft>
                <a:spcPts val="0"/>
              </a:spcAft>
              <a:buSzPts val="2000"/>
              <a:buChar char="●"/>
            </a:pPr>
            <a:r>
              <a:rPr lang="en" sz="2000"/>
              <a:t>Yağ dokusunda absorbsiyon azdır, en fazla kemik dokusu tarafından absorbe edilir.</a:t>
            </a:r>
            <a:endParaRPr sz="2000"/>
          </a:p>
          <a:p>
            <a:pPr indent="-355600" lvl="0" marL="457200" rtl="0">
              <a:lnSpc>
                <a:spcPct val="115000"/>
              </a:lnSpc>
              <a:spcBef>
                <a:spcPts val="0"/>
              </a:spcBef>
              <a:spcAft>
                <a:spcPts val="0"/>
              </a:spcAft>
              <a:buSzPts val="2000"/>
              <a:buChar char="●"/>
            </a:pPr>
            <a:r>
              <a:rPr lang="en" sz="2000"/>
              <a:t>Kas dokusunda da ultrason oldukça iyi absorbe edilir, kasların yüksek oranda  vaskülerize olmaları nedeniyle ısı hızlı kaybedilir.</a:t>
            </a:r>
            <a:endParaRPr sz="2000"/>
          </a:p>
          <a:p>
            <a:pPr indent="0" lvl="0" marL="0" rtl="0">
              <a:lnSpc>
                <a:spcPct val="115000"/>
              </a:lnSpc>
              <a:spcBef>
                <a:spcPts val="0"/>
              </a:spcBef>
              <a:spcAft>
                <a:spcPts val="0"/>
              </a:spcAft>
              <a:buNone/>
            </a:pPr>
            <a:r>
              <a:t/>
            </a:r>
            <a:endParaRPr/>
          </a:p>
        </p:txBody>
      </p:sp>
      <p:sp>
        <p:nvSpPr>
          <p:cNvPr id="174" name="Shape 174"/>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lang="en">
                <a:solidFill>
                  <a:schemeClr val="accent2"/>
                </a:solidFill>
              </a:rPr>
              <a:t>Derin Sıcaklık Ajanları</a:t>
            </a:r>
            <a:endParaRPr>
              <a:solidFill>
                <a:schemeClr val="accent2"/>
              </a:solidFill>
            </a:endParaRPr>
          </a:p>
          <a:p>
            <a:pPr indent="0" lvl="0" marL="0" rtl="0">
              <a:spcBef>
                <a:spcPts val="0"/>
              </a:spcBef>
              <a:spcAft>
                <a:spcPts val="0"/>
              </a:spcAft>
              <a:buNone/>
            </a:pPr>
            <a:r>
              <a:rPr lang="en" sz="3000">
                <a:solidFill>
                  <a:schemeClr val="accent1"/>
                </a:solidFill>
              </a:rPr>
              <a:t>Ultrason</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8" name="Shape 178"/>
        <p:cNvGrpSpPr/>
        <p:nvPr/>
      </p:nvGrpSpPr>
      <p:grpSpPr>
        <a:xfrm>
          <a:off x="0" y="0"/>
          <a:ext cx="0" cy="0"/>
          <a:chOff x="0" y="0"/>
          <a:chExt cx="0" cy="0"/>
        </a:xfrm>
      </p:grpSpPr>
      <p:sp>
        <p:nvSpPr>
          <p:cNvPr id="179" name="Shape 179"/>
          <p:cNvSpPr txBox="1"/>
          <p:nvPr>
            <p:ph idx="1" type="body"/>
          </p:nvPr>
        </p:nvSpPr>
        <p:spPr>
          <a:xfrm>
            <a:off x="457200" y="1249630"/>
            <a:ext cx="8229600" cy="5318400"/>
          </a:xfrm>
          <a:prstGeom prst="rect">
            <a:avLst/>
          </a:prstGeom>
        </p:spPr>
        <p:txBody>
          <a:bodyPr anchorCtr="0" anchor="t" bIns="91425" lIns="91425" spcFirstLastPara="1" rIns="91425" wrap="square" tIns="91425">
            <a:noAutofit/>
          </a:bodyPr>
          <a:lstStyle/>
          <a:p>
            <a:pPr indent="-381000" lvl="0" marL="457200" rtl="0">
              <a:lnSpc>
                <a:spcPct val="115000"/>
              </a:lnSpc>
              <a:spcBef>
                <a:spcPts val="0"/>
              </a:spcBef>
              <a:spcAft>
                <a:spcPts val="0"/>
              </a:spcAft>
              <a:buSzPts val="2400"/>
              <a:buChar char="●"/>
            </a:pPr>
            <a:r>
              <a:rPr lang="en" sz="2400"/>
              <a:t>Daha az vaskülerize olan tendon, ligament gibi yapılar ısıyı daha uzun muhafaza ederler. </a:t>
            </a:r>
            <a:endParaRPr sz="2400"/>
          </a:p>
          <a:p>
            <a:pPr indent="-381000" lvl="0" marL="457200" rtl="0">
              <a:lnSpc>
                <a:spcPct val="115000"/>
              </a:lnSpc>
              <a:spcBef>
                <a:spcPts val="0"/>
              </a:spcBef>
              <a:spcAft>
                <a:spcPts val="0"/>
              </a:spcAft>
              <a:buSzPts val="2400"/>
              <a:buChar char="●"/>
            </a:pPr>
            <a:r>
              <a:rPr lang="en" sz="2400"/>
              <a:t>Ultrason uygulaması ile kemik, eklem, kapsül ve tendonları iyi bir şekilde ısıtmak mümkündür.</a:t>
            </a:r>
            <a:endParaRPr sz="2400"/>
          </a:p>
          <a:p>
            <a:pPr indent="-381000" lvl="0" marL="457200" rtl="0">
              <a:lnSpc>
                <a:spcPct val="115000"/>
              </a:lnSpc>
              <a:spcBef>
                <a:spcPts val="0"/>
              </a:spcBef>
              <a:spcAft>
                <a:spcPts val="0"/>
              </a:spcAft>
              <a:buSzPts val="2400"/>
              <a:buChar char="●"/>
            </a:pPr>
            <a:r>
              <a:rPr lang="en" sz="2400"/>
              <a:t>Doku tipi de önemlidir.</a:t>
            </a:r>
            <a:endParaRPr sz="2400"/>
          </a:p>
          <a:p>
            <a:pPr indent="-381000" lvl="0" marL="457200" rtl="0">
              <a:lnSpc>
                <a:spcPct val="115000"/>
              </a:lnSpc>
              <a:spcBef>
                <a:spcPts val="0"/>
              </a:spcBef>
              <a:spcAft>
                <a:spcPts val="0"/>
              </a:spcAft>
              <a:buSzPts val="2400"/>
              <a:buChar char="●"/>
            </a:pPr>
            <a:r>
              <a:rPr lang="en" sz="2400"/>
              <a:t>Bir US ışının % 50’si kasta birkaç cm penetre olur.</a:t>
            </a:r>
            <a:endParaRPr sz="2400"/>
          </a:p>
          <a:p>
            <a:pPr indent="-381000" lvl="0" marL="457200" rtl="0">
              <a:lnSpc>
                <a:spcPct val="115000"/>
              </a:lnSpc>
              <a:spcBef>
                <a:spcPts val="0"/>
              </a:spcBef>
              <a:spcAft>
                <a:spcPts val="0"/>
              </a:spcAft>
              <a:buSzPts val="2400"/>
              <a:buChar char="●"/>
            </a:pPr>
            <a:r>
              <a:rPr lang="en" sz="2400"/>
              <a:t>Kemiğe sadece mm’nin onda birkaçı kadar yağ dokusuna 7-8 cm kadar penetre olur.</a:t>
            </a:r>
            <a:endParaRPr sz="2400"/>
          </a:p>
          <a:p>
            <a:pPr indent="0" lvl="0" marL="0" rtl="0">
              <a:lnSpc>
                <a:spcPct val="115000"/>
              </a:lnSpc>
              <a:spcBef>
                <a:spcPts val="0"/>
              </a:spcBef>
              <a:spcAft>
                <a:spcPts val="0"/>
              </a:spcAft>
              <a:buNone/>
            </a:pPr>
            <a:r>
              <a:t/>
            </a:r>
            <a:endParaRPr/>
          </a:p>
        </p:txBody>
      </p:sp>
      <p:sp>
        <p:nvSpPr>
          <p:cNvPr id="180" name="Shape 180"/>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lang="en">
                <a:solidFill>
                  <a:schemeClr val="accent2"/>
                </a:solidFill>
              </a:rPr>
              <a:t>Derin Sıcaklık Ajanları</a:t>
            </a:r>
            <a:endParaRPr>
              <a:solidFill>
                <a:schemeClr val="accent2"/>
              </a:solidFill>
            </a:endParaRPr>
          </a:p>
          <a:p>
            <a:pPr indent="0" lvl="0" marL="0" rtl="0">
              <a:spcBef>
                <a:spcPts val="0"/>
              </a:spcBef>
              <a:spcAft>
                <a:spcPts val="0"/>
              </a:spcAft>
              <a:buNone/>
            </a:pPr>
            <a:r>
              <a:rPr lang="en" sz="3000">
                <a:solidFill>
                  <a:schemeClr val="accent1"/>
                </a:solidFill>
              </a:rPr>
              <a:t>Ultrason</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4" name="Shape 184"/>
        <p:cNvGrpSpPr/>
        <p:nvPr/>
      </p:nvGrpSpPr>
      <p:grpSpPr>
        <a:xfrm>
          <a:off x="0" y="0"/>
          <a:ext cx="0" cy="0"/>
          <a:chOff x="0" y="0"/>
          <a:chExt cx="0" cy="0"/>
        </a:xfrm>
      </p:grpSpPr>
      <p:sp>
        <p:nvSpPr>
          <p:cNvPr id="185" name="Shape 185"/>
          <p:cNvSpPr txBox="1"/>
          <p:nvPr>
            <p:ph idx="1" type="body"/>
          </p:nvPr>
        </p:nvSpPr>
        <p:spPr>
          <a:xfrm>
            <a:off x="457200" y="1249630"/>
            <a:ext cx="8229600" cy="53184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0"/>
              </a:spcAft>
              <a:buNone/>
            </a:pPr>
            <a:r>
              <a:rPr b="1" lang="en" sz="2400"/>
              <a:t>1) Termal Etki:</a:t>
            </a:r>
            <a:r>
              <a:rPr lang="en" sz="2400"/>
              <a:t> Ultrason dokular tarafından absorbe edilirken ısı enerjisi açığa çıkar. </a:t>
            </a:r>
            <a:endParaRPr sz="2400"/>
          </a:p>
          <a:p>
            <a:pPr indent="0" lvl="0" marL="0" rtl="0">
              <a:lnSpc>
                <a:spcPct val="115000"/>
              </a:lnSpc>
              <a:spcBef>
                <a:spcPts val="0"/>
              </a:spcBef>
              <a:spcAft>
                <a:spcPts val="0"/>
              </a:spcAft>
              <a:buNone/>
            </a:pPr>
            <a:r>
              <a:rPr lang="en" sz="2400"/>
              <a:t>Isı dokunun absorbsiyon özelliğine, uygulanma süresine, doza, uygulama şekline bağlıdır.</a:t>
            </a:r>
            <a:endParaRPr sz="2400"/>
          </a:p>
          <a:p>
            <a:pPr indent="0" lvl="0" marL="0" rtl="0">
              <a:lnSpc>
                <a:spcPct val="115000"/>
              </a:lnSpc>
              <a:spcBef>
                <a:spcPts val="0"/>
              </a:spcBef>
              <a:spcAft>
                <a:spcPts val="0"/>
              </a:spcAft>
              <a:buNone/>
            </a:pPr>
            <a:r>
              <a:rPr lang="en" sz="2400"/>
              <a:t>Metabolizma artışı, vazodilatasyon, membranlarda geçirgenlik artışı, kollajen esnekliğinde artış gibi etkileri vardır.</a:t>
            </a:r>
            <a:endParaRPr sz="2400"/>
          </a:p>
          <a:p>
            <a:pPr indent="0" lvl="0" marL="0" rtl="0">
              <a:lnSpc>
                <a:spcPct val="115000"/>
              </a:lnSpc>
              <a:spcBef>
                <a:spcPts val="0"/>
              </a:spcBef>
              <a:spcAft>
                <a:spcPts val="0"/>
              </a:spcAft>
              <a:buNone/>
            </a:pPr>
            <a:r>
              <a:rPr b="1" lang="en" sz="2400"/>
              <a:t>2) Nontermal etki: </a:t>
            </a:r>
            <a:r>
              <a:rPr lang="en" sz="2400"/>
              <a:t>İçinde erimiş gazlar bulunan sıvılarda ses dalgalarının gevşeme fazında ortam basıncı düştüğü için gaz parçacıkları baloncuklar oluşturabilir.</a:t>
            </a:r>
            <a:endParaRPr sz="2400"/>
          </a:p>
          <a:p>
            <a:pPr indent="0" lvl="0" marL="0" rtl="0">
              <a:lnSpc>
                <a:spcPct val="115000"/>
              </a:lnSpc>
              <a:spcBef>
                <a:spcPts val="0"/>
              </a:spcBef>
              <a:spcAft>
                <a:spcPts val="0"/>
              </a:spcAft>
              <a:buNone/>
            </a:pPr>
            <a:r>
              <a:rPr lang="en" sz="2400"/>
              <a:t>Sıkışma fazında ise ya bu baloncuklar sıvı içinde dağılır ya da birleşerek büyür. Bu olaya </a:t>
            </a:r>
            <a:r>
              <a:rPr b="1" lang="en" sz="2400"/>
              <a:t>kavitasyon</a:t>
            </a:r>
            <a:r>
              <a:rPr lang="en" sz="2400"/>
              <a:t> denir.</a:t>
            </a:r>
            <a:endParaRPr sz="2400"/>
          </a:p>
          <a:p>
            <a:pPr indent="0" lvl="0" marL="0" rtl="0">
              <a:lnSpc>
                <a:spcPct val="115000"/>
              </a:lnSpc>
              <a:spcBef>
                <a:spcPts val="0"/>
              </a:spcBef>
              <a:spcAft>
                <a:spcPts val="0"/>
              </a:spcAft>
              <a:buNone/>
            </a:pPr>
            <a:r>
              <a:rPr lang="en" sz="2400"/>
              <a:t>Kavitasyon 2 şekilde meydana gelir.</a:t>
            </a:r>
            <a:endParaRPr sz="2400"/>
          </a:p>
          <a:p>
            <a:pPr indent="0" lvl="0" marL="0" rtl="0">
              <a:lnSpc>
                <a:spcPct val="115000"/>
              </a:lnSpc>
              <a:spcBef>
                <a:spcPts val="0"/>
              </a:spcBef>
              <a:spcAft>
                <a:spcPts val="0"/>
              </a:spcAft>
              <a:buNone/>
            </a:pPr>
            <a:r>
              <a:t/>
            </a:r>
            <a:endParaRPr/>
          </a:p>
        </p:txBody>
      </p:sp>
      <p:sp>
        <p:nvSpPr>
          <p:cNvPr id="186" name="Shape 186"/>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lang="en">
                <a:solidFill>
                  <a:schemeClr val="accent2"/>
                </a:solidFill>
              </a:rPr>
              <a:t>Derin Sıcaklık Ajanları</a:t>
            </a:r>
            <a:endParaRPr>
              <a:solidFill>
                <a:schemeClr val="accent2"/>
              </a:solidFill>
            </a:endParaRPr>
          </a:p>
          <a:p>
            <a:pPr indent="0" lvl="0" marL="0" rtl="0">
              <a:spcBef>
                <a:spcPts val="0"/>
              </a:spcBef>
              <a:spcAft>
                <a:spcPts val="0"/>
              </a:spcAft>
              <a:buNone/>
            </a:pPr>
            <a:r>
              <a:rPr lang="en" sz="3000">
                <a:solidFill>
                  <a:schemeClr val="accent1"/>
                </a:solidFill>
              </a:rPr>
              <a:t>Ultrason</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0" name="Shape 190"/>
        <p:cNvGrpSpPr/>
        <p:nvPr/>
      </p:nvGrpSpPr>
      <p:grpSpPr>
        <a:xfrm>
          <a:off x="0" y="0"/>
          <a:ext cx="0" cy="0"/>
          <a:chOff x="0" y="0"/>
          <a:chExt cx="0" cy="0"/>
        </a:xfrm>
      </p:grpSpPr>
      <p:sp>
        <p:nvSpPr>
          <p:cNvPr id="191" name="Shape 191"/>
          <p:cNvSpPr txBox="1"/>
          <p:nvPr>
            <p:ph idx="1" type="body"/>
          </p:nvPr>
        </p:nvSpPr>
        <p:spPr>
          <a:xfrm>
            <a:off x="457200" y="1249630"/>
            <a:ext cx="8229600" cy="53184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0"/>
              </a:spcAft>
              <a:buNone/>
            </a:pPr>
            <a:r>
              <a:rPr b="1" lang="en" sz="2000"/>
              <a:t>Dengeli kavitasyon: </a:t>
            </a:r>
            <a:r>
              <a:rPr lang="en" sz="2000"/>
              <a:t>Birkaç mikronluk küçük gaz taneciklerinin ultrasonik basınç dalgalarının etkisiyle ileri geri hareketidir. Ultrason tedavisi esnasında ortaya çıkar. Bu sırada hücre zarının geçirgenliği artar, potansiyeli değişir. </a:t>
            </a:r>
            <a:endParaRPr sz="2000"/>
          </a:p>
          <a:p>
            <a:pPr indent="0" lvl="0" marL="0" rtl="0">
              <a:lnSpc>
                <a:spcPct val="115000"/>
              </a:lnSpc>
              <a:spcBef>
                <a:spcPts val="0"/>
              </a:spcBef>
              <a:spcAft>
                <a:spcPts val="0"/>
              </a:spcAft>
              <a:buNone/>
            </a:pPr>
            <a:r>
              <a:rPr b="1" lang="en" sz="2000"/>
              <a:t>Dengesiz kavitasyon: </a:t>
            </a:r>
            <a:r>
              <a:rPr lang="en" sz="2000"/>
              <a:t>Terapötik ultrason dozlarından daha yüksek dozlarda ortaya çıkar. Hızla büyüyen baloncuklar gelişerek hızlı hücre harabiyeti meydana getirir.</a:t>
            </a:r>
            <a:endParaRPr sz="2000"/>
          </a:p>
          <a:p>
            <a:pPr indent="0" lvl="0" marL="457200" rtl="0">
              <a:lnSpc>
                <a:spcPct val="115000"/>
              </a:lnSpc>
              <a:spcBef>
                <a:spcPts val="0"/>
              </a:spcBef>
              <a:spcAft>
                <a:spcPts val="0"/>
              </a:spcAft>
              <a:buNone/>
            </a:pPr>
            <a:r>
              <a:rPr lang="en" sz="2000"/>
              <a:t>Bunun sonucu hemoliz, nekroz, kanama görülür.</a:t>
            </a:r>
            <a:endParaRPr sz="2000"/>
          </a:p>
          <a:p>
            <a:pPr indent="0" lvl="0" marL="457200" rtl="0">
              <a:lnSpc>
                <a:spcPct val="115000"/>
              </a:lnSpc>
              <a:spcBef>
                <a:spcPts val="0"/>
              </a:spcBef>
              <a:spcAft>
                <a:spcPts val="0"/>
              </a:spcAft>
              <a:buNone/>
            </a:pPr>
            <a:r>
              <a:rPr lang="en" sz="2000"/>
              <a:t>Bundan kaçınmak için uygun dozlar kullanılmalı ve sürekli aynı noktaya tedavi uygulanmamaya özen gösterilmelidir. </a:t>
            </a:r>
            <a:endParaRPr sz="2000"/>
          </a:p>
          <a:p>
            <a:pPr indent="0" lvl="0" marL="0" rtl="0" algn="ctr">
              <a:lnSpc>
                <a:spcPct val="115000"/>
              </a:lnSpc>
              <a:spcBef>
                <a:spcPts val="0"/>
              </a:spcBef>
              <a:spcAft>
                <a:spcPts val="0"/>
              </a:spcAft>
              <a:buNone/>
            </a:pPr>
            <a:r>
              <a:t/>
            </a:r>
            <a:endParaRPr sz="2000">
              <a:solidFill>
                <a:schemeClr val="accent6"/>
              </a:solidFill>
            </a:endParaRPr>
          </a:p>
          <a:p>
            <a:pPr indent="0" lvl="0" marL="0" rtl="0" algn="ctr">
              <a:lnSpc>
                <a:spcPct val="115000"/>
              </a:lnSpc>
              <a:spcBef>
                <a:spcPts val="0"/>
              </a:spcBef>
              <a:spcAft>
                <a:spcPts val="0"/>
              </a:spcAft>
              <a:buNone/>
            </a:pPr>
            <a:r>
              <a:rPr lang="en" sz="2000">
                <a:solidFill>
                  <a:schemeClr val="accent6"/>
                </a:solidFill>
              </a:rPr>
              <a:t>Ultrasonun dokulardaki intertisiyel sıvının hareketini sağlayan mikromasaj etkisi vardır. Ödemli dokularda bu etkiden yararlanılır. Yara iyileşmesini hızlandırır.</a:t>
            </a:r>
            <a:endParaRPr sz="2000">
              <a:solidFill>
                <a:schemeClr val="accent6"/>
              </a:solidFill>
            </a:endParaRPr>
          </a:p>
          <a:p>
            <a:pPr indent="0" lvl="0" marL="0" rtl="0">
              <a:lnSpc>
                <a:spcPct val="115000"/>
              </a:lnSpc>
              <a:spcBef>
                <a:spcPts val="0"/>
              </a:spcBef>
              <a:spcAft>
                <a:spcPts val="0"/>
              </a:spcAft>
              <a:buNone/>
            </a:pPr>
            <a:r>
              <a:t/>
            </a:r>
            <a:endParaRPr/>
          </a:p>
        </p:txBody>
      </p:sp>
      <p:sp>
        <p:nvSpPr>
          <p:cNvPr id="192" name="Shape 192"/>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lang="en">
                <a:solidFill>
                  <a:schemeClr val="accent2"/>
                </a:solidFill>
              </a:rPr>
              <a:t>Derin Sıcaklık Ajanları</a:t>
            </a:r>
            <a:endParaRPr>
              <a:solidFill>
                <a:schemeClr val="accent2"/>
              </a:solidFill>
            </a:endParaRPr>
          </a:p>
          <a:p>
            <a:pPr indent="0" lvl="0" marL="0" rtl="0">
              <a:spcBef>
                <a:spcPts val="0"/>
              </a:spcBef>
              <a:spcAft>
                <a:spcPts val="0"/>
              </a:spcAft>
              <a:buNone/>
            </a:pPr>
            <a:r>
              <a:rPr lang="en" sz="3000">
                <a:solidFill>
                  <a:schemeClr val="accent1"/>
                </a:solidFill>
              </a:rPr>
              <a:t>Ultrason</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6" name="Shape 196"/>
        <p:cNvGrpSpPr/>
        <p:nvPr/>
      </p:nvGrpSpPr>
      <p:grpSpPr>
        <a:xfrm>
          <a:off x="0" y="0"/>
          <a:ext cx="0" cy="0"/>
          <a:chOff x="0" y="0"/>
          <a:chExt cx="0" cy="0"/>
        </a:xfrm>
      </p:grpSpPr>
      <p:sp>
        <p:nvSpPr>
          <p:cNvPr id="197" name="Shape 197"/>
          <p:cNvSpPr txBox="1"/>
          <p:nvPr>
            <p:ph idx="1" type="body"/>
          </p:nvPr>
        </p:nvSpPr>
        <p:spPr>
          <a:xfrm>
            <a:off x="457200" y="1249630"/>
            <a:ext cx="8229600" cy="5318400"/>
          </a:xfrm>
          <a:prstGeom prst="rect">
            <a:avLst/>
          </a:prstGeom>
        </p:spPr>
        <p:txBody>
          <a:bodyPr anchorCtr="0" anchor="t" bIns="91425" lIns="91425" spcFirstLastPara="1" rIns="91425" wrap="square" tIns="91425">
            <a:noAutofit/>
          </a:bodyPr>
          <a:lstStyle/>
          <a:p>
            <a:pPr indent="-419100" lvl="0" marL="457200" rtl="0">
              <a:lnSpc>
                <a:spcPct val="115000"/>
              </a:lnSpc>
              <a:spcBef>
                <a:spcPts val="0"/>
              </a:spcBef>
              <a:spcAft>
                <a:spcPts val="0"/>
              </a:spcAft>
              <a:buSzPts val="3000"/>
              <a:buChar char="●"/>
            </a:pPr>
            <a:r>
              <a:rPr lang="en" sz="2400"/>
              <a:t>Doz: 0.1-0.8 wat/cm2 alçak</a:t>
            </a:r>
            <a:endParaRPr sz="2400"/>
          </a:p>
          <a:p>
            <a:pPr indent="-419100" lvl="0" marL="457200" rtl="0">
              <a:lnSpc>
                <a:spcPct val="115000"/>
              </a:lnSpc>
              <a:spcBef>
                <a:spcPts val="0"/>
              </a:spcBef>
              <a:spcAft>
                <a:spcPts val="0"/>
              </a:spcAft>
              <a:buSzPts val="3000"/>
              <a:buChar char="●"/>
            </a:pPr>
            <a:r>
              <a:rPr lang="en" sz="2400"/>
              <a:t>0.8-1.5wat/cm2 orta</a:t>
            </a:r>
            <a:endParaRPr sz="2400"/>
          </a:p>
          <a:p>
            <a:pPr indent="-419100" lvl="0" marL="457200" rtl="0">
              <a:lnSpc>
                <a:spcPct val="115000"/>
              </a:lnSpc>
              <a:spcBef>
                <a:spcPts val="0"/>
              </a:spcBef>
              <a:spcAft>
                <a:spcPts val="0"/>
              </a:spcAft>
              <a:buSzPts val="3000"/>
              <a:buChar char="●"/>
            </a:pPr>
            <a:r>
              <a:rPr lang="en" sz="2400"/>
              <a:t>1.5-3watt/cm2 yüksek dozdur.</a:t>
            </a:r>
            <a:endParaRPr sz="2400"/>
          </a:p>
          <a:p>
            <a:pPr indent="-419100" lvl="0" marL="457200" rtl="0">
              <a:lnSpc>
                <a:spcPct val="115000"/>
              </a:lnSpc>
              <a:spcBef>
                <a:spcPts val="0"/>
              </a:spcBef>
              <a:spcAft>
                <a:spcPts val="0"/>
              </a:spcAft>
              <a:buSzPts val="3000"/>
              <a:buChar char="●"/>
            </a:pPr>
            <a:r>
              <a:rPr lang="en" sz="2400"/>
              <a:t>En çok kullanım 1.5wat/cm2dir.</a:t>
            </a:r>
            <a:endParaRPr sz="2400"/>
          </a:p>
          <a:p>
            <a:pPr indent="-419100" lvl="0" marL="457200" rtl="0">
              <a:lnSpc>
                <a:spcPct val="115000"/>
              </a:lnSpc>
              <a:spcBef>
                <a:spcPts val="0"/>
              </a:spcBef>
              <a:spcAft>
                <a:spcPts val="0"/>
              </a:spcAft>
              <a:buSzPts val="3000"/>
              <a:buChar char="●"/>
            </a:pPr>
            <a:r>
              <a:rPr lang="en" sz="2400"/>
              <a:t>Süre: Tedavi edilecek alanın büyüklüğüne göre değişir. (3-10dak) Pratik olarak her 10cm2lik alan için 1dak hesabıyla süre bulunabilir. Ancak 10dak geçmemelidir. </a:t>
            </a:r>
            <a:endParaRPr sz="2400"/>
          </a:p>
          <a:p>
            <a:pPr indent="0" lvl="0" marL="0" rtl="0">
              <a:lnSpc>
                <a:spcPct val="115000"/>
              </a:lnSpc>
              <a:spcBef>
                <a:spcPts val="0"/>
              </a:spcBef>
              <a:spcAft>
                <a:spcPts val="0"/>
              </a:spcAft>
              <a:buNone/>
            </a:pPr>
            <a:r>
              <a:t/>
            </a:r>
            <a:endParaRPr/>
          </a:p>
        </p:txBody>
      </p:sp>
      <p:sp>
        <p:nvSpPr>
          <p:cNvPr id="198" name="Shape 198"/>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lang="en">
                <a:solidFill>
                  <a:schemeClr val="accent2"/>
                </a:solidFill>
              </a:rPr>
              <a:t>Derin Sıcaklık Ajanları</a:t>
            </a:r>
            <a:endParaRPr>
              <a:solidFill>
                <a:schemeClr val="accent2"/>
              </a:solidFill>
            </a:endParaRPr>
          </a:p>
          <a:p>
            <a:pPr indent="0" lvl="0" marL="0" rtl="0">
              <a:spcBef>
                <a:spcPts val="0"/>
              </a:spcBef>
              <a:spcAft>
                <a:spcPts val="0"/>
              </a:spcAft>
              <a:buNone/>
            </a:pPr>
            <a:r>
              <a:rPr lang="en" sz="3000">
                <a:solidFill>
                  <a:schemeClr val="accent1"/>
                </a:solidFill>
              </a:rPr>
              <a:t>Ultrason</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8" name="Shape 38"/>
        <p:cNvGrpSpPr/>
        <p:nvPr/>
      </p:nvGrpSpPr>
      <p:grpSpPr>
        <a:xfrm>
          <a:off x="0" y="0"/>
          <a:ext cx="0" cy="0"/>
          <a:chOff x="0" y="0"/>
          <a:chExt cx="0" cy="0"/>
        </a:xfrm>
      </p:grpSpPr>
      <p:sp>
        <p:nvSpPr>
          <p:cNvPr id="39" name="Shape 39"/>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a:spcBef>
                <a:spcPts val="0"/>
              </a:spcBef>
              <a:spcAft>
                <a:spcPts val="0"/>
              </a:spcAft>
              <a:buNone/>
            </a:pPr>
            <a:r>
              <a:rPr lang="en">
                <a:solidFill>
                  <a:schemeClr val="accent2"/>
                </a:solidFill>
              </a:rPr>
              <a:t>Isı Enerjisi Oluşumu</a:t>
            </a:r>
            <a:endParaRPr>
              <a:solidFill>
                <a:schemeClr val="accent2"/>
              </a:solidFill>
            </a:endParaRPr>
          </a:p>
        </p:txBody>
      </p:sp>
      <p:sp>
        <p:nvSpPr>
          <p:cNvPr id="40" name="Shape 40"/>
          <p:cNvSpPr txBox="1"/>
          <p:nvPr>
            <p:ph idx="1" type="body"/>
          </p:nvPr>
        </p:nvSpPr>
        <p:spPr>
          <a:xfrm>
            <a:off x="457200" y="1600200"/>
            <a:ext cx="8229600" cy="49677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None/>
            </a:pPr>
            <a:r>
              <a:rPr lang="en" sz="2400"/>
              <a:t>Isı enerjisi, kondüksiyon (iletkenlik), konveksiyon (sıcak kitlelerin yer değiştirmesi), radyasyon (ışınlama), konversiyon (enerji değişimi) olmak üzere 4 yolla oluşmaktadır. </a:t>
            </a:r>
            <a:endParaRPr sz="2400"/>
          </a:p>
          <a:p>
            <a:pPr indent="0" lvl="0" marL="0">
              <a:spcBef>
                <a:spcPts val="600"/>
              </a:spcBef>
              <a:spcAft>
                <a:spcPts val="0"/>
              </a:spcAft>
              <a:buNone/>
            </a:pPr>
            <a:r>
              <a:t/>
            </a:r>
            <a:endParaRPr/>
          </a:p>
        </p:txBody>
      </p:sp>
      <p:graphicFrame>
        <p:nvGraphicFramePr>
          <p:cNvPr id="41" name="Shape 41"/>
          <p:cNvGraphicFramePr/>
          <p:nvPr/>
        </p:nvGraphicFramePr>
        <p:xfrm>
          <a:off x="656700" y="3789900"/>
          <a:ext cx="3000000" cy="3000000"/>
        </p:xfrm>
        <a:graphic>
          <a:graphicData uri="http://schemas.openxmlformats.org/drawingml/2006/table">
            <a:tbl>
              <a:tblPr>
                <a:noFill/>
                <a:tableStyleId>{604A1CB9-A97B-47A4-9E38-9739064F0E59}</a:tableStyleId>
              </a:tblPr>
              <a:tblGrid>
                <a:gridCol w="2413000"/>
                <a:gridCol w="2413000"/>
                <a:gridCol w="2413000"/>
              </a:tblGrid>
              <a:tr h="381000">
                <a:tc>
                  <a:txBody>
                    <a:bodyPr>
                      <a:noAutofit/>
                    </a:bodyPr>
                    <a:lstStyle/>
                    <a:p>
                      <a:pPr indent="0" lvl="0" marL="0">
                        <a:spcBef>
                          <a:spcPts val="0"/>
                        </a:spcBef>
                        <a:spcAft>
                          <a:spcPts val="0"/>
                        </a:spcAft>
                        <a:buNone/>
                      </a:pPr>
                      <a:r>
                        <a:rPr b="1" lang="en">
                          <a:solidFill>
                            <a:schemeClr val="accent6"/>
                          </a:solidFill>
                        </a:rPr>
                        <a:t>Transfer şekli</a:t>
                      </a:r>
                      <a:endParaRPr b="1">
                        <a:solidFill>
                          <a:schemeClr val="accent6"/>
                        </a:solidFill>
                      </a:endParaRPr>
                    </a:p>
                  </a:txBody>
                  <a:tcPr marT="91425" marB="91425" marR="91425" marL="91425"/>
                </a:tc>
                <a:tc>
                  <a:txBody>
                    <a:bodyPr>
                      <a:noAutofit/>
                    </a:bodyPr>
                    <a:lstStyle/>
                    <a:p>
                      <a:pPr indent="0" lvl="0" marL="0">
                        <a:spcBef>
                          <a:spcPts val="0"/>
                        </a:spcBef>
                        <a:spcAft>
                          <a:spcPts val="0"/>
                        </a:spcAft>
                        <a:buNone/>
                      </a:pPr>
                      <a:r>
                        <a:rPr b="1" lang="en">
                          <a:solidFill>
                            <a:schemeClr val="accent6"/>
                          </a:solidFill>
                        </a:rPr>
                        <a:t>Yöntem</a:t>
                      </a:r>
                      <a:endParaRPr b="1">
                        <a:solidFill>
                          <a:schemeClr val="accent6"/>
                        </a:solidFill>
                      </a:endParaRPr>
                    </a:p>
                  </a:txBody>
                  <a:tcPr marT="91425" marB="91425" marR="91425" marL="91425"/>
                </a:tc>
                <a:tc>
                  <a:txBody>
                    <a:bodyPr>
                      <a:noAutofit/>
                    </a:bodyPr>
                    <a:lstStyle/>
                    <a:p>
                      <a:pPr indent="0" lvl="0" marL="0">
                        <a:spcBef>
                          <a:spcPts val="0"/>
                        </a:spcBef>
                        <a:spcAft>
                          <a:spcPts val="0"/>
                        </a:spcAft>
                        <a:buNone/>
                      </a:pPr>
                      <a:r>
                        <a:rPr b="1" lang="en">
                          <a:solidFill>
                            <a:schemeClr val="accent6"/>
                          </a:solidFill>
                        </a:rPr>
                        <a:t>Etki</a:t>
                      </a:r>
                      <a:endParaRPr b="1">
                        <a:solidFill>
                          <a:schemeClr val="accent6"/>
                        </a:solidFill>
                      </a:endParaRPr>
                    </a:p>
                  </a:txBody>
                  <a:tcPr marT="91425" marB="91425" marR="91425" marL="91425"/>
                </a:tc>
              </a:tr>
              <a:tr h="381000">
                <a:tc>
                  <a:txBody>
                    <a:bodyPr>
                      <a:noAutofit/>
                    </a:bodyPr>
                    <a:lstStyle/>
                    <a:p>
                      <a:pPr indent="0" lvl="0" marL="0">
                        <a:spcBef>
                          <a:spcPts val="0"/>
                        </a:spcBef>
                        <a:spcAft>
                          <a:spcPts val="0"/>
                        </a:spcAft>
                        <a:buNone/>
                      </a:pPr>
                      <a:r>
                        <a:rPr lang="en">
                          <a:solidFill>
                            <a:schemeClr val="accent2"/>
                          </a:solidFill>
                        </a:rPr>
                        <a:t>Kondüksiyon</a:t>
                      </a:r>
                      <a:endParaRPr>
                        <a:solidFill>
                          <a:schemeClr val="accent2"/>
                        </a:solidFill>
                      </a:endParaRPr>
                    </a:p>
                  </a:txBody>
                  <a:tcPr marT="91425" marB="91425" marR="91425" marL="91425"/>
                </a:tc>
                <a:tc>
                  <a:txBody>
                    <a:bodyPr>
                      <a:noAutofit/>
                    </a:bodyPr>
                    <a:lstStyle/>
                    <a:p>
                      <a:pPr indent="0" lvl="0" marL="0">
                        <a:spcBef>
                          <a:spcPts val="0"/>
                        </a:spcBef>
                        <a:spcAft>
                          <a:spcPts val="0"/>
                        </a:spcAft>
                        <a:buNone/>
                      </a:pPr>
                      <a:r>
                        <a:rPr lang="en"/>
                        <a:t>Sıcak paket, parafin, fluidoterapi</a:t>
                      </a:r>
                      <a:endParaRPr/>
                    </a:p>
                  </a:txBody>
                  <a:tcPr marT="91425" marB="91425" marR="91425" marL="91425"/>
                </a:tc>
                <a:tc>
                  <a:txBody>
                    <a:bodyPr>
                      <a:noAutofit/>
                    </a:bodyPr>
                    <a:lstStyle/>
                    <a:p>
                      <a:pPr indent="0" lvl="0" marL="0">
                        <a:spcBef>
                          <a:spcPts val="0"/>
                        </a:spcBef>
                        <a:spcAft>
                          <a:spcPts val="0"/>
                        </a:spcAft>
                        <a:buNone/>
                      </a:pPr>
                      <a:r>
                        <a:rPr lang="en"/>
                        <a:t>yüzeyel</a:t>
                      </a:r>
                      <a:endParaRPr/>
                    </a:p>
                  </a:txBody>
                  <a:tcPr marT="91425" marB="91425" marR="91425" marL="91425"/>
                </a:tc>
              </a:tr>
              <a:tr h="381000">
                <a:tc>
                  <a:txBody>
                    <a:bodyPr>
                      <a:noAutofit/>
                    </a:bodyPr>
                    <a:lstStyle/>
                    <a:p>
                      <a:pPr indent="0" lvl="0" marL="0">
                        <a:spcBef>
                          <a:spcPts val="0"/>
                        </a:spcBef>
                        <a:spcAft>
                          <a:spcPts val="0"/>
                        </a:spcAft>
                        <a:buNone/>
                      </a:pPr>
                      <a:r>
                        <a:rPr lang="en">
                          <a:solidFill>
                            <a:schemeClr val="accent2"/>
                          </a:solidFill>
                        </a:rPr>
                        <a:t>Konveksiyon</a:t>
                      </a:r>
                      <a:endParaRPr>
                        <a:solidFill>
                          <a:schemeClr val="accent2"/>
                        </a:solidFill>
                      </a:endParaRPr>
                    </a:p>
                  </a:txBody>
                  <a:tcPr marT="91425" marB="91425" marR="91425" marL="91425"/>
                </a:tc>
                <a:tc>
                  <a:txBody>
                    <a:bodyPr>
                      <a:noAutofit/>
                    </a:bodyPr>
                    <a:lstStyle/>
                    <a:p>
                      <a:pPr indent="0" lvl="0" marL="0">
                        <a:spcBef>
                          <a:spcPts val="0"/>
                        </a:spcBef>
                        <a:spcAft>
                          <a:spcPts val="0"/>
                        </a:spcAft>
                        <a:buNone/>
                      </a:pPr>
                      <a:r>
                        <a:rPr lang="en"/>
                        <a:t>Hidroterapi, nemli hava</a:t>
                      </a:r>
                      <a:endParaRPr/>
                    </a:p>
                  </a:txBody>
                  <a:tcPr marT="91425" marB="91425" marR="91425" marL="91425"/>
                </a:tc>
                <a:tc>
                  <a:txBody>
                    <a:bodyPr>
                      <a:noAutofit/>
                    </a:bodyPr>
                    <a:lstStyle/>
                    <a:p>
                      <a:pPr indent="0" lvl="0" marL="0">
                        <a:spcBef>
                          <a:spcPts val="0"/>
                        </a:spcBef>
                        <a:spcAft>
                          <a:spcPts val="0"/>
                        </a:spcAft>
                        <a:buNone/>
                      </a:pPr>
                      <a:r>
                        <a:rPr lang="en"/>
                        <a:t>yüzeyel</a:t>
                      </a:r>
                      <a:endParaRPr/>
                    </a:p>
                  </a:txBody>
                  <a:tcPr marT="91425" marB="91425" marR="91425" marL="91425"/>
                </a:tc>
              </a:tr>
              <a:tr h="381000">
                <a:tc>
                  <a:txBody>
                    <a:bodyPr>
                      <a:noAutofit/>
                    </a:bodyPr>
                    <a:lstStyle/>
                    <a:p>
                      <a:pPr indent="0" lvl="0" marL="0">
                        <a:spcBef>
                          <a:spcPts val="0"/>
                        </a:spcBef>
                        <a:spcAft>
                          <a:spcPts val="0"/>
                        </a:spcAft>
                        <a:buNone/>
                      </a:pPr>
                      <a:r>
                        <a:rPr lang="en">
                          <a:solidFill>
                            <a:schemeClr val="accent2"/>
                          </a:solidFill>
                        </a:rPr>
                        <a:t>Radyasyon</a:t>
                      </a:r>
                      <a:endParaRPr>
                        <a:solidFill>
                          <a:schemeClr val="accent2"/>
                        </a:solidFill>
                      </a:endParaRPr>
                    </a:p>
                  </a:txBody>
                  <a:tcPr marT="91425" marB="91425" marR="91425" marL="91425"/>
                </a:tc>
                <a:tc>
                  <a:txBody>
                    <a:bodyPr>
                      <a:noAutofit/>
                    </a:bodyPr>
                    <a:lstStyle/>
                    <a:p>
                      <a:pPr indent="0" lvl="0" marL="0">
                        <a:spcBef>
                          <a:spcPts val="0"/>
                        </a:spcBef>
                        <a:spcAft>
                          <a:spcPts val="0"/>
                        </a:spcAft>
                        <a:buNone/>
                      </a:pPr>
                      <a:r>
                        <a:rPr lang="en"/>
                        <a:t>İnfraruj, mikro dalgalar</a:t>
                      </a:r>
                      <a:endParaRPr/>
                    </a:p>
                  </a:txBody>
                  <a:tcPr marT="91425" marB="91425" marR="91425" marL="91425"/>
                </a:tc>
                <a:tc>
                  <a:txBody>
                    <a:bodyPr>
                      <a:noAutofit/>
                    </a:bodyPr>
                    <a:lstStyle/>
                    <a:p>
                      <a:pPr indent="0" lvl="0" marL="0">
                        <a:spcBef>
                          <a:spcPts val="0"/>
                        </a:spcBef>
                        <a:spcAft>
                          <a:spcPts val="0"/>
                        </a:spcAft>
                        <a:buNone/>
                      </a:pPr>
                      <a:r>
                        <a:rPr lang="en"/>
                        <a:t>yüzeyel</a:t>
                      </a:r>
                      <a:endParaRPr/>
                    </a:p>
                  </a:txBody>
                  <a:tcPr marT="91425" marB="91425" marR="91425" marL="91425"/>
                </a:tc>
              </a:tr>
              <a:tr h="381000">
                <a:tc>
                  <a:txBody>
                    <a:bodyPr>
                      <a:noAutofit/>
                    </a:bodyPr>
                    <a:lstStyle/>
                    <a:p>
                      <a:pPr indent="0" lvl="0" marL="0">
                        <a:spcBef>
                          <a:spcPts val="0"/>
                        </a:spcBef>
                        <a:spcAft>
                          <a:spcPts val="0"/>
                        </a:spcAft>
                        <a:buNone/>
                      </a:pPr>
                      <a:r>
                        <a:rPr lang="en">
                          <a:solidFill>
                            <a:schemeClr val="accent2"/>
                          </a:solidFill>
                        </a:rPr>
                        <a:t>Konversiyon</a:t>
                      </a:r>
                      <a:endParaRPr>
                        <a:solidFill>
                          <a:schemeClr val="accent2"/>
                        </a:solidFill>
                      </a:endParaRPr>
                    </a:p>
                  </a:txBody>
                  <a:tcPr marT="91425" marB="91425" marR="91425" marL="91425"/>
                </a:tc>
                <a:tc>
                  <a:txBody>
                    <a:bodyPr>
                      <a:noAutofit/>
                    </a:bodyPr>
                    <a:lstStyle/>
                    <a:p>
                      <a:pPr indent="0" lvl="0" marL="0">
                        <a:spcBef>
                          <a:spcPts val="0"/>
                        </a:spcBef>
                        <a:spcAft>
                          <a:spcPts val="0"/>
                        </a:spcAft>
                        <a:buNone/>
                      </a:pPr>
                      <a:r>
                        <a:rPr lang="en"/>
                        <a:t>Kısa dalga, ultrason</a:t>
                      </a:r>
                      <a:endParaRPr/>
                    </a:p>
                  </a:txBody>
                  <a:tcPr marT="91425" marB="91425" marR="91425" marL="91425"/>
                </a:tc>
                <a:tc>
                  <a:txBody>
                    <a:bodyPr>
                      <a:noAutofit/>
                    </a:bodyPr>
                    <a:lstStyle/>
                    <a:p>
                      <a:pPr indent="0" lvl="0" marL="0">
                        <a:spcBef>
                          <a:spcPts val="0"/>
                        </a:spcBef>
                        <a:spcAft>
                          <a:spcPts val="0"/>
                        </a:spcAft>
                        <a:buNone/>
                      </a:pPr>
                      <a:r>
                        <a:rPr lang="en"/>
                        <a:t>derin</a:t>
                      </a:r>
                      <a:endParaRPr/>
                    </a:p>
                  </a:txBody>
                  <a:tcPr marT="91425" marB="91425" marR="91425" marL="91425"/>
                </a:tc>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2" name="Shape 202"/>
        <p:cNvGrpSpPr/>
        <p:nvPr/>
      </p:nvGrpSpPr>
      <p:grpSpPr>
        <a:xfrm>
          <a:off x="0" y="0"/>
          <a:ext cx="0" cy="0"/>
          <a:chOff x="0" y="0"/>
          <a:chExt cx="0" cy="0"/>
        </a:xfrm>
      </p:grpSpPr>
      <p:sp>
        <p:nvSpPr>
          <p:cNvPr id="203" name="Shape 203"/>
          <p:cNvSpPr txBox="1"/>
          <p:nvPr>
            <p:ph idx="1" type="body"/>
          </p:nvPr>
        </p:nvSpPr>
        <p:spPr>
          <a:xfrm>
            <a:off x="457200" y="1249630"/>
            <a:ext cx="8229600" cy="53184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0"/>
              </a:spcAft>
              <a:buNone/>
            </a:pPr>
            <a:r>
              <a:rPr b="1" i="1" lang="en" sz="2400">
                <a:solidFill>
                  <a:schemeClr val="accent6"/>
                </a:solidFill>
              </a:rPr>
              <a:t>Endikasyonlar</a:t>
            </a:r>
            <a:endParaRPr b="1" i="1" sz="2400">
              <a:solidFill>
                <a:schemeClr val="accent6"/>
              </a:solidFill>
            </a:endParaRPr>
          </a:p>
          <a:p>
            <a:pPr indent="-419100" lvl="0" marL="457200" rtl="0">
              <a:lnSpc>
                <a:spcPct val="115000"/>
              </a:lnSpc>
              <a:spcBef>
                <a:spcPts val="0"/>
              </a:spcBef>
              <a:spcAft>
                <a:spcPts val="0"/>
              </a:spcAft>
              <a:buSzPts val="3000"/>
              <a:buChar char="●"/>
            </a:pPr>
            <a:r>
              <a:rPr lang="en" sz="2400"/>
              <a:t>Dejeneratif eklem hastalıkları</a:t>
            </a:r>
            <a:endParaRPr sz="2400"/>
          </a:p>
          <a:p>
            <a:pPr indent="-419100" lvl="0" marL="457200" rtl="0">
              <a:lnSpc>
                <a:spcPct val="115000"/>
              </a:lnSpc>
              <a:spcBef>
                <a:spcPts val="0"/>
              </a:spcBef>
              <a:spcAft>
                <a:spcPts val="0"/>
              </a:spcAft>
              <a:buSzPts val="3000"/>
              <a:buChar char="●"/>
            </a:pPr>
            <a:r>
              <a:rPr lang="en" sz="2400"/>
              <a:t>Posttravmatik eklem kontraktürleri</a:t>
            </a:r>
            <a:endParaRPr sz="2400"/>
          </a:p>
          <a:p>
            <a:pPr indent="-419100" lvl="0" marL="457200" rtl="0">
              <a:lnSpc>
                <a:spcPct val="115000"/>
              </a:lnSpc>
              <a:spcBef>
                <a:spcPts val="0"/>
              </a:spcBef>
              <a:spcAft>
                <a:spcPts val="0"/>
              </a:spcAft>
              <a:buSzPts val="3000"/>
              <a:buChar char="●"/>
            </a:pPr>
            <a:r>
              <a:rPr lang="en" sz="2400"/>
              <a:t>Ankilozan spondilit, romatoid artrit gibi inflamatuvar hastalıkların kronik dönemleri</a:t>
            </a:r>
            <a:endParaRPr sz="2400"/>
          </a:p>
          <a:p>
            <a:pPr indent="-419100" lvl="0" marL="457200" rtl="0">
              <a:lnSpc>
                <a:spcPct val="115000"/>
              </a:lnSpc>
              <a:spcBef>
                <a:spcPts val="0"/>
              </a:spcBef>
              <a:spcAft>
                <a:spcPts val="0"/>
              </a:spcAft>
              <a:buSzPts val="3000"/>
              <a:buChar char="●"/>
            </a:pPr>
            <a:r>
              <a:rPr lang="en" sz="2400"/>
              <a:t>Yumuşak doku romatizmaları (myofasial ağrı, fibromiyalji )</a:t>
            </a:r>
            <a:endParaRPr sz="2400"/>
          </a:p>
          <a:p>
            <a:pPr indent="-419100" lvl="0" marL="457200" rtl="0">
              <a:lnSpc>
                <a:spcPct val="115000"/>
              </a:lnSpc>
              <a:spcBef>
                <a:spcPts val="0"/>
              </a:spcBef>
              <a:spcAft>
                <a:spcPts val="0"/>
              </a:spcAft>
              <a:buSzPts val="3000"/>
              <a:buChar char="●"/>
            </a:pPr>
            <a:r>
              <a:rPr lang="en" sz="2400"/>
              <a:t>Metal implant varlığında uygulanabilir.</a:t>
            </a:r>
            <a:endParaRPr sz="2400"/>
          </a:p>
          <a:p>
            <a:pPr indent="-419100" lvl="0" marL="457200" rtl="0">
              <a:lnSpc>
                <a:spcPct val="115000"/>
              </a:lnSpc>
              <a:spcBef>
                <a:spcPts val="0"/>
              </a:spcBef>
              <a:spcAft>
                <a:spcPts val="0"/>
              </a:spcAft>
              <a:buSzPts val="3000"/>
              <a:buChar char="●"/>
            </a:pPr>
            <a:r>
              <a:rPr lang="en" sz="2400"/>
              <a:t>Tendinit</a:t>
            </a:r>
            <a:endParaRPr sz="2400"/>
          </a:p>
          <a:p>
            <a:pPr indent="-419100" lvl="0" marL="457200" rtl="0">
              <a:lnSpc>
                <a:spcPct val="115000"/>
              </a:lnSpc>
              <a:spcBef>
                <a:spcPts val="0"/>
              </a:spcBef>
              <a:spcAft>
                <a:spcPts val="0"/>
              </a:spcAft>
              <a:buSzPts val="3000"/>
              <a:buChar char="●"/>
            </a:pPr>
            <a:r>
              <a:rPr lang="en" sz="2400"/>
              <a:t>Sempatik ganglion üzerine uygulanarak ganglion blokajı (stellar gang ve lomber sempatik gang)</a:t>
            </a:r>
            <a:endParaRPr sz="2400"/>
          </a:p>
          <a:p>
            <a:pPr indent="0" lvl="0" marL="0" rtl="0">
              <a:lnSpc>
                <a:spcPct val="115000"/>
              </a:lnSpc>
              <a:spcBef>
                <a:spcPts val="0"/>
              </a:spcBef>
              <a:spcAft>
                <a:spcPts val="0"/>
              </a:spcAft>
              <a:buNone/>
            </a:pPr>
            <a:r>
              <a:t/>
            </a:r>
            <a:endParaRPr b="1" i="1">
              <a:solidFill>
                <a:schemeClr val="accent6"/>
              </a:solidFill>
            </a:endParaRPr>
          </a:p>
        </p:txBody>
      </p:sp>
      <p:sp>
        <p:nvSpPr>
          <p:cNvPr id="204" name="Shape 204"/>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lang="en">
                <a:solidFill>
                  <a:schemeClr val="accent2"/>
                </a:solidFill>
              </a:rPr>
              <a:t>Derin Sıcaklık Ajanları</a:t>
            </a:r>
            <a:endParaRPr>
              <a:solidFill>
                <a:schemeClr val="accent2"/>
              </a:solidFill>
            </a:endParaRPr>
          </a:p>
          <a:p>
            <a:pPr indent="0" lvl="0" marL="0" rtl="0">
              <a:spcBef>
                <a:spcPts val="0"/>
              </a:spcBef>
              <a:spcAft>
                <a:spcPts val="0"/>
              </a:spcAft>
              <a:buNone/>
            </a:pPr>
            <a:r>
              <a:rPr lang="en" sz="3000">
                <a:solidFill>
                  <a:schemeClr val="accent1"/>
                </a:solidFill>
              </a:rPr>
              <a:t>Ultrason</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8" name="Shape 208"/>
        <p:cNvGrpSpPr/>
        <p:nvPr/>
      </p:nvGrpSpPr>
      <p:grpSpPr>
        <a:xfrm>
          <a:off x="0" y="0"/>
          <a:ext cx="0" cy="0"/>
          <a:chOff x="0" y="0"/>
          <a:chExt cx="0" cy="0"/>
        </a:xfrm>
      </p:grpSpPr>
      <p:sp>
        <p:nvSpPr>
          <p:cNvPr id="209" name="Shape 209"/>
          <p:cNvSpPr txBox="1"/>
          <p:nvPr>
            <p:ph idx="1" type="body"/>
          </p:nvPr>
        </p:nvSpPr>
        <p:spPr>
          <a:xfrm>
            <a:off x="457200" y="1249630"/>
            <a:ext cx="8229600" cy="53184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0"/>
              </a:spcAft>
              <a:buNone/>
            </a:pPr>
            <a:r>
              <a:rPr b="1" i="1" lang="en" sz="2400">
                <a:solidFill>
                  <a:schemeClr val="accent6"/>
                </a:solidFill>
              </a:rPr>
              <a:t>Kontraendikasyonlar</a:t>
            </a:r>
            <a:endParaRPr b="1" i="1" sz="2400">
              <a:solidFill>
                <a:schemeClr val="accent6"/>
              </a:solidFill>
            </a:endParaRPr>
          </a:p>
          <a:p>
            <a:pPr indent="-355600" lvl="0" marL="457200" rtl="0">
              <a:lnSpc>
                <a:spcPct val="115000"/>
              </a:lnSpc>
              <a:spcBef>
                <a:spcPts val="0"/>
              </a:spcBef>
              <a:spcAft>
                <a:spcPts val="0"/>
              </a:spcAft>
              <a:buSzPts val="2000"/>
              <a:buChar char="●"/>
            </a:pPr>
            <a:r>
              <a:rPr lang="en" sz="2000"/>
              <a:t>Akut enfeksiyonlar</a:t>
            </a:r>
            <a:endParaRPr sz="2000"/>
          </a:p>
          <a:p>
            <a:pPr indent="-355600" lvl="0" marL="457200" rtl="0">
              <a:lnSpc>
                <a:spcPct val="115000"/>
              </a:lnSpc>
              <a:spcBef>
                <a:spcPts val="0"/>
              </a:spcBef>
              <a:spcAft>
                <a:spcPts val="0"/>
              </a:spcAft>
              <a:buSzPts val="2000"/>
              <a:buChar char="●"/>
            </a:pPr>
            <a:r>
              <a:rPr lang="en" sz="2000"/>
              <a:t>Neoplazmalar</a:t>
            </a:r>
            <a:endParaRPr sz="2000"/>
          </a:p>
          <a:p>
            <a:pPr indent="-355600" lvl="0" marL="457200" rtl="0">
              <a:lnSpc>
                <a:spcPct val="115000"/>
              </a:lnSpc>
              <a:spcBef>
                <a:spcPts val="0"/>
              </a:spcBef>
              <a:spcAft>
                <a:spcPts val="0"/>
              </a:spcAft>
              <a:buSzPts val="2000"/>
              <a:buChar char="●"/>
            </a:pPr>
            <a:r>
              <a:rPr lang="en" sz="2000"/>
              <a:t>Yakın zamanda radyoterapi almış olanlar(en az 6 ay süre geçmelidir)</a:t>
            </a:r>
            <a:endParaRPr sz="2000"/>
          </a:p>
          <a:p>
            <a:pPr indent="-355600" lvl="0" marL="457200" rtl="0">
              <a:lnSpc>
                <a:spcPct val="115000"/>
              </a:lnSpc>
              <a:spcBef>
                <a:spcPts val="0"/>
              </a:spcBef>
              <a:spcAft>
                <a:spcPts val="0"/>
              </a:spcAft>
              <a:buSzPts val="2000"/>
              <a:buChar char="●"/>
            </a:pPr>
            <a:r>
              <a:rPr lang="en" sz="2000"/>
              <a:t>Hemofili, hemartroz, büyük hematomlarda kanamayı provake eder.</a:t>
            </a:r>
            <a:endParaRPr sz="2000"/>
          </a:p>
          <a:p>
            <a:pPr indent="-355600" lvl="0" marL="457200" rtl="0">
              <a:lnSpc>
                <a:spcPct val="115000"/>
              </a:lnSpc>
              <a:spcBef>
                <a:spcPts val="0"/>
              </a:spcBef>
              <a:spcAft>
                <a:spcPts val="0"/>
              </a:spcAft>
              <a:buSzPts val="2000"/>
              <a:buChar char="●"/>
            </a:pPr>
            <a:r>
              <a:rPr lang="en" sz="2000"/>
              <a:t>Arteriyel ve venöz dolaşım bozukluğu</a:t>
            </a:r>
            <a:endParaRPr sz="2000"/>
          </a:p>
          <a:p>
            <a:pPr indent="-355600" lvl="0" marL="457200" rtl="0">
              <a:lnSpc>
                <a:spcPct val="115000"/>
              </a:lnSpc>
              <a:spcBef>
                <a:spcPts val="0"/>
              </a:spcBef>
              <a:spcAft>
                <a:spcPts val="0"/>
              </a:spcAft>
              <a:buSzPts val="2000"/>
              <a:buChar char="●"/>
            </a:pPr>
            <a:r>
              <a:rPr lang="en" sz="2000"/>
              <a:t>Gebe uterusu, göz üzerine</a:t>
            </a:r>
            <a:endParaRPr sz="2000"/>
          </a:p>
          <a:p>
            <a:pPr indent="-355600" lvl="0" marL="457200" rtl="0">
              <a:lnSpc>
                <a:spcPct val="115000"/>
              </a:lnSpc>
              <a:spcBef>
                <a:spcPts val="0"/>
              </a:spcBef>
              <a:spcAft>
                <a:spcPts val="0"/>
              </a:spcAft>
              <a:buSzPts val="2000"/>
              <a:buChar char="●"/>
            </a:pPr>
            <a:r>
              <a:rPr lang="en" sz="2000"/>
              <a:t>Spina bifida, laminektomili hastalara lezyon üzerine uygulanmaz.</a:t>
            </a:r>
            <a:endParaRPr sz="2000"/>
          </a:p>
          <a:p>
            <a:pPr indent="-355600" lvl="0" marL="457200" rtl="0">
              <a:lnSpc>
                <a:spcPct val="115000"/>
              </a:lnSpc>
              <a:spcBef>
                <a:spcPts val="0"/>
              </a:spcBef>
              <a:spcAft>
                <a:spcPts val="0"/>
              </a:spcAft>
              <a:buSzPts val="2000"/>
              <a:buChar char="●"/>
            </a:pPr>
            <a:r>
              <a:rPr lang="en" sz="2000"/>
              <a:t>Gonadlar ve epifiz plakları üzerine</a:t>
            </a:r>
            <a:endParaRPr sz="2000"/>
          </a:p>
          <a:p>
            <a:pPr indent="-355600" lvl="0" marL="457200" rtl="0">
              <a:lnSpc>
                <a:spcPct val="115000"/>
              </a:lnSpc>
              <a:spcBef>
                <a:spcPts val="0"/>
              </a:spcBef>
              <a:spcAft>
                <a:spcPts val="0"/>
              </a:spcAft>
              <a:buSzPts val="2000"/>
              <a:buChar char="●"/>
            </a:pPr>
            <a:r>
              <a:rPr lang="en" sz="2000"/>
              <a:t>Kardiak pacemaker olanlar.</a:t>
            </a:r>
            <a:endParaRPr sz="2000"/>
          </a:p>
          <a:p>
            <a:pPr indent="0" lvl="0" marL="0" rtl="0">
              <a:lnSpc>
                <a:spcPct val="115000"/>
              </a:lnSpc>
              <a:spcBef>
                <a:spcPts val="0"/>
              </a:spcBef>
              <a:spcAft>
                <a:spcPts val="0"/>
              </a:spcAft>
              <a:buNone/>
            </a:pPr>
            <a:r>
              <a:t/>
            </a:r>
            <a:endParaRPr sz="2400"/>
          </a:p>
          <a:p>
            <a:pPr indent="0" lvl="0" marL="0" rtl="0">
              <a:lnSpc>
                <a:spcPct val="115000"/>
              </a:lnSpc>
              <a:spcBef>
                <a:spcPts val="0"/>
              </a:spcBef>
              <a:spcAft>
                <a:spcPts val="0"/>
              </a:spcAft>
              <a:buNone/>
            </a:pPr>
            <a:r>
              <a:t/>
            </a:r>
            <a:endParaRPr b="1" i="1">
              <a:solidFill>
                <a:schemeClr val="accent6"/>
              </a:solidFill>
            </a:endParaRPr>
          </a:p>
        </p:txBody>
      </p:sp>
      <p:sp>
        <p:nvSpPr>
          <p:cNvPr id="210" name="Shape 210"/>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lang="en">
                <a:solidFill>
                  <a:schemeClr val="accent2"/>
                </a:solidFill>
              </a:rPr>
              <a:t>Derin Sıcaklık Ajanları</a:t>
            </a:r>
            <a:endParaRPr>
              <a:solidFill>
                <a:schemeClr val="accent2"/>
              </a:solidFill>
            </a:endParaRPr>
          </a:p>
          <a:p>
            <a:pPr indent="0" lvl="0" marL="0" rtl="0">
              <a:spcBef>
                <a:spcPts val="0"/>
              </a:spcBef>
              <a:spcAft>
                <a:spcPts val="0"/>
              </a:spcAft>
              <a:buNone/>
            </a:pPr>
            <a:r>
              <a:rPr lang="en" sz="3000">
                <a:solidFill>
                  <a:schemeClr val="accent1"/>
                </a:solidFill>
              </a:rPr>
              <a:t>Ultrason</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4" name="Shape 214"/>
        <p:cNvGrpSpPr/>
        <p:nvPr/>
      </p:nvGrpSpPr>
      <p:grpSpPr>
        <a:xfrm>
          <a:off x="0" y="0"/>
          <a:ext cx="0" cy="0"/>
          <a:chOff x="0" y="0"/>
          <a:chExt cx="0" cy="0"/>
        </a:xfrm>
      </p:grpSpPr>
      <p:sp>
        <p:nvSpPr>
          <p:cNvPr id="215" name="Shape 215"/>
          <p:cNvSpPr txBox="1"/>
          <p:nvPr>
            <p:ph idx="1" type="body"/>
          </p:nvPr>
        </p:nvSpPr>
        <p:spPr>
          <a:xfrm>
            <a:off x="457200" y="1249630"/>
            <a:ext cx="8229600" cy="53184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0"/>
              </a:spcAft>
              <a:buNone/>
            </a:pPr>
            <a:r>
              <a:rPr b="1" i="1" lang="en" sz="2400">
                <a:solidFill>
                  <a:schemeClr val="accent6"/>
                </a:solidFill>
              </a:rPr>
              <a:t>Riskler</a:t>
            </a:r>
            <a:endParaRPr b="1" i="1" sz="2400">
              <a:solidFill>
                <a:schemeClr val="accent6"/>
              </a:solidFill>
            </a:endParaRPr>
          </a:p>
          <a:p>
            <a:pPr indent="-381000" lvl="0" marL="457200" rtl="0">
              <a:lnSpc>
                <a:spcPct val="115000"/>
              </a:lnSpc>
              <a:spcBef>
                <a:spcPts val="0"/>
              </a:spcBef>
              <a:spcAft>
                <a:spcPts val="0"/>
              </a:spcAft>
              <a:buSzPts val="2400"/>
              <a:buChar char="●"/>
            </a:pPr>
            <a:r>
              <a:rPr lang="en" sz="2400"/>
              <a:t>Devamlı formda ve aynı noktaya hareket ettirmeden uygulama aşırı ısınma ile yanık meydana getiri. </a:t>
            </a:r>
            <a:endParaRPr sz="2400"/>
          </a:p>
          <a:p>
            <a:pPr indent="-381000" lvl="0" marL="457200" rtl="0">
              <a:lnSpc>
                <a:spcPct val="115000"/>
              </a:lnSpc>
              <a:spcBef>
                <a:spcPts val="0"/>
              </a:spcBef>
              <a:spcAft>
                <a:spcPts val="0"/>
              </a:spcAft>
              <a:buSzPts val="2400"/>
              <a:buChar char="●"/>
            </a:pPr>
            <a:r>
              <a:rPr lang="en" sz="2400"/>
              <a:t>Yüksek dozlarda kullanımı kavitasyon etkisi yapar. Doku harabiyetine neden olur. </a:t>
            </a:r>
            <a:endParaRPr sz="2400"/>
          </a:p>
          <a:p>
            <a:pPr indent="0" lvl="0" marL="0" rtl="0">
              <a:lnSpc>
                <a:spcPct val="115000"/>
              </a:lnSpc>
              <a:spcBef>
                <a:spcPts val="0"/>
              </a:spcBef>
              <a:spcAft>
                <a:spcPts val="0"/>
              </a:spcAft>
              <a:buNone/>
            </a:pPr>
            <a:r>
              <a:t/>
            </a:r>
            <a:endParaRPr sz="2400"/>
          </a:p>
          <a:p>
            <a:pPr indent="0" lvl="0" marL="0" rtl="0">
              <a:lnSpc>
                <a:spcPct val="115000"/>
              </a:lnSpc>
              <a:spcBef>
                <a:spcPts val="0"/>
              </a:spcBef>
              <a:spcAft>
                <a:spcPts val="0"/>
              </a:spcAft>
              <a:buNone/>
            </a:pPr>
            <a:r>
              <a:t/>
            </a:r>
            <a:endParaRPr sz="2400"/>
          </a:p>
          <a:p>
            <a:pPr indent="0" lvl="0" marL="0" rtl="0">
              <a:lnSpc>
                <a:spcPct val="115000"/>
              </a:lnSpc>
              <a:spcBef>
                <a:spcPts val="0"/>
              </a:spcBef>
              <a:spcAft>
                <a:spcPts val="0"/>
              </a:spcAft>
              <a:buNone/>
            </a:pPr>
            <a:r>
              <a:rPr b="1" i="1" lang="en" sz="2400">
                <a:solidFill>
                  <a:schemeClr val="accent6"/>
                </a:solidFill>
              </a:rPr>
              <a:t>Fonoforezis:</a:t>
            </a:r>
            <a:endParaRPr b="1" i="1" sz="2400">
              <a:solidFill>
                <a:schemeClr val="accent6"/>
              </a:solidFill>
            </a:endParaRPr>
          </a:p>
          <a:p>
            <a:pPr indent="-381000" lvl="0" marL="457200" rtl="0">
              <a:lnSpc>
                <a:spcPct val="115000"/>
              </a:lnSpc>
              <a:spcBef>
                <a:spcPts val="0"/>
              </a:spcBef>
              <a:spcAft>
                <a:spcPts val="0"/>
              </a:spcAft>
              <a:buSzPts val="2400"/>
              <a:buChar char="●"/>
            </a:pPr>
            <a:r>
              <a:rPr lang="en" sz="2400"/>
              <a:t>Çeşitli maddelerin cilt üzerine sürülmesi ve ultrason uygulanması penetrasyonun hızlandırılması temeline dayanır. </a:t>
            </a:r>
            <a:endParaRPr sz="2400"/>
          </a:p>
          <a:p>
            <a:pPr indent="-381000" lvl="0" marL="457200" rtl="0">
              <a:lnSpc>
                <a:spcPct val="115000"/>
              </a:lnSpc>
              <a:spcBef>
                <a:spcPts val="0"/>
              </a:spcBef>
              <a:spcAft>
                <a:spcPts val="0"/>
              </a:spcAft>
              <a:buSzPts val="2400"/>
              <a:buChar char="●"/>
            </a:pPr>
            <a:r>
              <a:rPr lang="en" sz="2400"/>
              <a:t>Lokal anestezik ve antiinflamatuvarlar kullanılır.</a:t>
            </a:r>
            <a:endParaRPr sz="2400"/>
          </a:p>
          <a:p>
            <a:pPr indent="0" lvl="0" marL="0" rtl="0">
              <a:lnSpc>
                <a:spcPct val="115000"/>
              </a:lnSpc>
              <a:spcBef>
                <a:spcPts val="0"/>
              </a:spcBef>
              <a:spcAft>
                <a:spcPts val="0"/>
              </a:spcAft>
              <a:buNone/>
            </a:pPr>
            <a:r>
              <a:t/>
            </a:r>
            <a:endParaRPr sz="2400"/>
          </a:p>
          <a:p>
            <a:pPr indent="0" lvl="0" marL="0" rtl="0">
              <a:lnSpc>
                <a:spcPct val="115000"/>
              </a:lnSpc>
              <a:spcBef>
                <a:spcPts val="0"/>
              </a:spcBef>
              <a:spcAft>
                <a:spcPts val="0"/>
              </a:spcAft>
              <a:buNone/>
            </a:pPr>
            <a:r>
              <a:t/>
            </a:r>
            <a:endParaRPr sz="2400"/>
          </a:p>
          <a:p>
            <a:pPr indent="0" lvl="0" marL="0" rtl="0">
              <a:lnSpc>
                <a:spcPct val="115000"/>
              </a:lnSpc>
              <a:spcBef>
                <a:spcPts val="0"/>
              </a:spcBef>
              <a:spcAft>
                <a:spcPts val="0"/>
              </a:spcAft>
              <a:buNone/>
            </a:pPr>
            <a:r>
              <a:t/>
            </a:r>
            <a:endParaRPr sz="2400"/>
          </a:p>
          <a:p>
            <a:pPr indent="0" lvl="0" marL="0" rtl="0">
              <a:lnSpc>
                <a:spcPct val="115000"/>
              </a:lnSpc>
              <a:spcBef>
                <a:spcPts val="0"/>
              </a:spcBef>
              <a:spcAft>
                <a:spcPts val="0"/>
              </a:spcAft>
              <a:buNone/>
            </a:pPr>
            <a:r>
              <a:t/>
            </a:r>
            <a:endParaRPr b="1" i="1">
              <a:solidFill>
                <a:schemeClr val="accent6"/>
              </a:solidFill>
            </a:endParaRPr>
          </a:p>
        </p:txBody>
      </p:sp>
      <p:sp>
        <p:nvSpPr>
          <p:cNvPr id="216" name="Shape 216"/>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lang="en">
                <a:solidFill>
                  <a:schemeClr val="accent2"/>
                </a:solidFill>
              </a:rPr>
              <a:t>Derin Sıcaklık Ajanları</a:t>
            </a:r>
            <a:endParaRPr>
              <a:solidFill>
                <a:schemeClr val="accent2"/>
              </a:solidFill>
            </a:endParaRPr>
          </a:p>
          <a:p>
            <a:pPr indent="0" lvl="0" marL="0" rtl="0">
              <a:spcBef>
                <a:spcPts val="0"/>
              </a:spcBef>
              <a:spcAft>
                <a:spcPts val="0"/>
              </a:spcAft>
              <a:buNone/>
            </a:pPr>
            <a:r>
              <a:rPr lang="en" sz="3000">
                <a:solidFill>
                  <a:schemeClr val="accent1"/>
                </a:solidFill>
              </a:rPr>
              <a:t>Ultrason</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0" name="Shape 220"/>
        <p:cNvGrpSpPr/>
        <p:nvPr/>
      </p:nvGrpSpPr>
      <p:grpSpPr>
        <a:xfrm>
          <a:off x="0" y="0"/>
          <a:ext cx="0" cy="0"/>
          <a:chOff x="0" y="0"/>
          <a:chExt cx="0" cy="0"/>
        </a:xfrm>
      </p:grpSpPr>
      <p:sp>
        <p:nvSpPr>
          <p:cNvPr id="221" name="Shape 221"/>
          <p:cNvSpPr txBox="1"/>
          <p:nvPr>
            <p:ph type="ctrTitle"/>
          </p:nvPr>
        </p:nvSpPr>
        <p:spPr>
          <a:xfrm>
            <a:off x="685800" y="2111123"/>
            <a:ext cx="7772400" cy="1546500"/>
          </a:xfrm>
          <a:prstGeom prst="rect">
            <a:avLst/>
          </a:prstGeom>
        </p:spPr>
        <p:txBody>
          <a:bodyPr anchorCtr="0" anchor="b" bIns="91425" lIns="91425" spcFirstLastPara="1" rIns="91425" wrap="square" tIns="91425">
            <a:noAutofit/>
          </a:bodyPr>
          <a:lstStyle/>
          <a:p>
            <a:pPr indent="0" lvl="0" marL="0">
              <a:spcBef>
                <a:spcPts val="0"/>
              </a:spcBef>
              <a:spcAft>
                <a:spcPts val="0"/>
              </a:spcAft>
              <a:buNone/>
            </a:pPr>
            <a:r>
              <a:rPr i="1" lang="en">
                <a:solidFill>
                  <a:schemeClr val="accent2"/>
                </a:solidFill>
              </a:rPr>
              <a:t>teşekkür ederim...</a:t>
            </a:r>
            <a:endParaRPr i="1">
              <a:solidFill>
                <a:schemeClr val="accent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5" name="Shape 45"/>
        <p:cNvGrpSpPr/>
        <p:nvPr/>
      </p:nvGrpSpPr>
      <p:grpSpPr>
        <a:xfrm>
          <a:off x="0" y="0"/>
          <a:ext cx="0" cy="0"/>
          <a:chOff x="0" y="0"/>
          <a:chExt cx="0" cy="0"/>
        </a:xfrm>
      </p:grpSpPr>
      <p:sp>
        <p:nvSpPr>
          <p:cNvPr id="46" name="Shape 46"/>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a:spcBef>
                <a:spcPts val="0"/>
              </a:spcBef>
              <a:spcAft>
                <a:spcPts val="0"/>
              </a:spcAft>
              <a:buNone/>
            </a:pPr>
            <a:r>
              <a:rPr lang="en">
                <a:solidFill>
                  <a:schemeClr val="accent2"/>
                </a:solidFill>
              </a:rPr>
              <a:t>Metabolik Reaksiyonlar Üzerine Etki</a:t>
            </a:r>
            <a:endParaRPr>
              <a:solidFill>
                <a:schemeClr val="accent2"/>
              </a:solidFill>
            </a:endParaRPr>
          </a:p>
        </p:txBody>
      </p:sp>
      <p:sp>
        <p:nvSpPr>
          <p:cNvPr id="47" name="Shape 47"/>
          <p:cNvSpPr txBox="1"/>
          <p:nvPr>
            <p:ph idx="1" type="body"/>
          </p:nvPr>
        </p:nvSpPr>
        <p:spPr>
          <a:xfrm>
            <a:off x="457200" y="1600200"/>
            <a:ext cx="8229600" cy="4967700"/>
          </a:xfrm>
          <a:prstGeom prst="rect">
            <a:avLst/>
          </a:prstGeom>
        </p:spPr>
        <p:txBody>
          <a:bodyPr anchorCtr="0" anchor="t" bIns="91425" lIns="91425" spcFirstLastPara="1" rIns="91425" wrap="square" tIns="91425">
            <a:noAutofit/>
          </a:bodyPr>
          <a:lstStyle/>
          <a:p>
            <a:pPr indent="-419100" lvl="0" marL="457200" rtl="0">
              <a:spcBef>
                <a:spcPts val="600"/>
              </a:spcBef>
              <a:spcAft>
                <a:spcPts val="0"/>
              </a:spcAft>
              <a:buSzPts val="3000"/>
              <a:buChar char="●"/>
            </a:pPr>
            <a:r>
              <a:rPr lang="en"/>
              <a:t>Isıdaki her 10 derecelik yükselmede, hücrelerin kimyasal aktiviteleri ve metabolik hızları 2-3 kat artar. </a:t>
            </a:r>
            <a:endParaRPr/>
          </a:p>
          <a:p>
            <a:pPr indent="-419100" lvl="0" marL="457200" rtl="0">
              <a:spcBef>
                <a:spcPts val="0"/>
              </a:spcBef>
              <a:spcAft>
                <a:spcPts val="0"/>
              </a:spcAft>
              <a:buSzPts val="3000"/>
              <a:buChar char="●"/>
            </a:pPr>
            <a:r>
              <a:rPr lang="en"/>
              <a:t>Isı 45-50 dereceye ulaşınca, termal olarak oluşturulan protein yapımındaki bozulma karşılanamadığından dokudaki dokuda yanık meydana gelir. İnvitro çalışmalar yüksek ısıların kollajen içeren dokular ve kartilajın hasarını arttırdığı görülmüştür.</a:t>
            </a:r>
            <a:endParaRPr/>
          </a:p>
          <a:p>
            <a:pPr indent="0" lvl="0" marL="0">
              <a:spcBef>
                <a:spcPts val="600"/>
              </a:spcBef>
              <a:spcAft>
                <a:spcPts val="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1" name="Shape 51"/>
        <p:cNvGrpSpPr/>
        <p:nvPr/>
      </p:nvGrpSpPr>
      <p:grpSpPr>
        <a:xfrm>
          <a:off x="0" y="0"/>
          <a:ext cx="0" cy="0"/>
          <a:chOff x="0" y="0"/>
          <a:chExt cx="0" cy="0"/>
        </a:xfrm>
      </p:grpSpPr>
      <p:sp>
        <p:nvSpPr>
          <p:cNvPr id="52" name="Shape 52"/>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a:spcBef>
                <a:spcPts val="0"/>
              </a:spcBef>
              <a:spcAft>
                <a:spcPts val="0"/>
              </a:spcAft>
              <a:buNone/>
            </a:pPr>
            <a:r>
              <a:rPr lang="en">
                <a:solidFill>
                  <a:schemeClr val="accent2"/>
                </a:solidFill>
              </a:rPr>
              <a:t>Vazodilatasyon</a:t>
            </a:r>
            <a:endParaRPr>
              <a:solidFill>
                <a:schemeClr val="accent2"/>
              </a:solidFill>
            </a:endParaRPr>
          </a:p>
        </p:txBody>
      </p:sp>
      <p:sp>
        <p:nvSpPr>
          <p:cNvPr id="53" name="Shape 53"/>
          <p:cNvSpPr txBox="1"/>
          <p:nvPr>
            <p:ph idx="1" type="body"/>
          </p:nvPr>
        </p:nvSpPr>
        <p:spPr>
          <a:xfrm>
            <a:off x="457200" y="1600200"/>
            <a:ext cx="8229600" cy="4967700"/>
          </a:xfrm>
          <a:prstGeom prst="rect">
            <a:avLst/>
          </a:prstGeom>
        </p:spPr>
        <p:txBody>
          <a:bodyPr anchorCtr="0" anchor="t" bIns="91425" lIns="91425" spcFirstLastPara="1" rIns="91425" wrap="square" tIns="91425">
            <a:noAutofit/>
          </a:bodyPr>
          <a:lstStyle/>
          <a:p>
            <a:pPr indent="-419100" lvl="0" marL="457200">
              <a:spcBef>
                <a:spcPts val="600"/>
              </a:spcBef>
              <a:spcAft>
                <a:spcPts val="0"/>
              </a:spcAft>
              <a:buSzPts val="3000"/>
              <a:buChar char="●"/>
            </a:pPr>
            <a:r>
              <a:rPr lang="en"/>
              <a:t>Histamin benzeri maddelerin etkili olduğu düşünülmektedir. Vazodilatasyon nedeniyle kan akımı ve hidrostatik basınç artarak ödem oluşur ve dolaşım arttığından ısı diğer bölgelere yayılır.</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7" name="Shape 57"/>
        <p:cNvGrpSpPr/>
        <p:nvPr/>
      </p:nvGrpSpPr>
      <p:grpSpPr>
        <a:xfrm>
          <a:off x="0" y="0"/>
          <a:ext cx="0" cy="0"/>
          <a:chOff x="0" y="0"/>
          <a:chExt cx="0" cy="0"/>
        </a:xfrm>
      </p:grpSpPr>
      <p:sp>
        <p:nvSpPr>
          <p:cNvPr id="58" name="Shape 58"/>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a:spcBef>
                <a:spcPts val="0"/>
              </a:spcBef>
              <a:spcAft>
                <a:spcPts val="0"/>
              </a:spcAft>
              <a:buNone/>
            </a:pPr>
            <a:r>
              <a:rPr lang="en">
                <a:solidFill>
                  <a:schemeClr val="accent2"/>
                </a:solidFill>
              </a:rPr>
              <a:t>Ağrı Üzerine Etki</a:t>
            </a:r>
            <a:endParaRPr>
              <a:solidFill>
                <a:schemeClr val="accent2"/>
              </a:solidFill>
            </a:endParaRPr>
          </a:p>
        </p:txBody>
      </p:sp>
      <p:sp>
        <p:nvSpPr>
          <p:cNvPr id="59" name="Shape 59"/>
          <p:cNvSpPr txBox="1"/>
          <p:nvPr>
            <p:ph idx="1" type="body"/>
          </p:nvPr>
        </p:nvSpPr>
        <p:spPr>
          <a:xfrm>
            <a:off x="457200" y="1111775"/>
            <a:ext cx="8229600" cy="5456100"/>
          </a:xfrm>
          <a:prstGeom prst="rect">
            <a:avLst/>
          </a:prstGeom>
        </p:spPr>
        <p:txBody>
          <a:bodyPr anchorCtr="0" anchor="t" bIns="91425" lIns="91425" spcFirstLastPara="1" rIns="91425" wrap="square" tIns="91425">
            <a:noAutofit/>
          </a:bodyPr>
          <a:lstStyle/>
          <a:p>
            <a:pPr indent="-419100" lvl="0" marL="457200" rtl="0">
              <a:spcBef>
                <a:spcPts val="600"/>
              </a:spcBef>
              <a:spcAft>
                <a:spcPts val="0"/>
              </a:spcAft>
              <a:buSzPts val="3000"/>
              <a:buChar char="●"/>
            </a:pPr>
            <a:r>
              <a:rPr lang="en"/>
              <a:t>Ağrıyı azaltır.</a:t>
            </a:r>
            <a:endParaRPr/>
          </a:p>
          <a:p>
            <a:pPr indent="-419100" lvl="0" marL="457200" rtl="0">
              <a:spcBef>
                <a:spcPts val="0"/>
              </a:spcBef>
              <a:spcAft>
                <a:spcPts val="0"/>
              </a:spcAft>
              <a:buSzPts val="3000"/>
              <a:buChar char="●"/>
            </a:pPr>
            <a:r>
              <a:rPr lang="en"/>
              <a:t>Ağrı üzerine sıcağın etkisi primer ve sekonder olmak üzere  2 yolla gerçekleşir.</a:t>
            </a:r>
            <a:endParaRPr/>
          </a:p>
          <a:p>
            <a:pPr indent="-381000" lvl="1" marL="914400" rtl="0">
              <a:spcBef>
                <a:spcPts val="0"/>
              </a:spcBef>
              <a:spcAft>
                <a:spcPts val="0"/>
              </a:spcAft>
              <a:buSzPts val="2400"/>
              <a:buChar char="○"/>
            </a:pPr>
            <a:r>
              <a:rPr lang="en"/>
              <a:t>Primer: Sıcağın hem serbest sinir uçlarına hem de ağrıyı ileten sinir liflerine direkt etkisi sonucunda ağrı eşiği yükselmekte ve bu yolla analjezi sağlanmaktadır. Endorfin salgısını arttırarak analjezi sağlar.</a:t>
            </a:r>
            <a:endParaRPr/>
          </a:p>
          <a:p>
            <a:pPr indent="-381000" lvl="1" marL="914400" rtl="0">
              <a:spcBef>
                <a:spcPts val="0"/>
              </a:spcBef>
              <a:spcAft>
                <a:spcPts val="0"/>
              </a:spcAft>
              <a:buSzPts val="2400"/>
              <a:buChar char="○"/>
            </a:pPr>
            <a:r>
              <a:rPr lang="en"/>
              <a:t>Sekonder: Kas spazmını çözerek ağrıyı azaltır. </a:t>
            </a:r>
            <a:endParaRPr/>
          </a:p>
          <a:p>
            <a:pPr indent="0" lvl="0" marL="457200" rtl="0">
              <a:spcBef>
                <a:spcPts val="600"/>
              </a:spcBef>
              <a:spcAft>
                <a:spcPts val="0"/>
              </a:spcAft>
              <a:buNone/>
            </a:pPr>
            <a:r>
              <a:t/>
            </a:r>
            <a:endParaRPr/>
          </a:p>
          <a:p>
            <a:pPr indent="0" lvl="0" marL="0" rtl="0" algn="ctr">
              <a:spcBef>
                <a:spcPts val="600"/>
              </a:spcBef>
              <a:spcAft>
                <a:spcPts val="0"/>
              </a:spcAft>
              <a:buNone/>
            </a:pPr>
            <a:r>
              <a:rPr lang="en" sz="2400"/>
              <a:t>Sıcağın etkisi ile inflamatuvar maddelerin, maddelerin, ödemin, eksudaların çözülmesi ve ortamdan uzaklaştırılması sağlanarak gerçekleşir.</a:t>
            </a:r>
            <a:endParaRPr sz="2400"/>
          </a:p>
          <a:p>
            <a:pPr indent="0" lvl="0" marL="0">
              <a:spcBef>
                <a:spcPts val="600"/>
              </a:spcBef>
              <a:spcAft>
                <a:spcPts val="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3" name="Shape 63"/>
        <p:cNvGrpSpPr/>
        <p:nvPr/>
      </p:nvGrpSpPr>
      <p:grpSpPr>
        <a:xfrm>
          <a:off x="0" y="0"/>
          <a:ext cx="0" cy="0"/>
          <a:chOff x="0" y="0"/>
          <a:chExt cx="0" cy="0"/>
        </a:xfrm>
      </p:grpSpPr>
      <p:sp>
        <p:nvSpPr>
          <p:cNvPr id="64" name="Shape 64"/>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a:spcBef>
                <a:spcPts val="0"/>
              </a:spcBef>
              <a:spcAft>
                <a:spcPts val="0"/>
              </a:spcAft>
              <a:buNone/>
            </a:pPr>
            <a:r>
              <a:rPr lang="en">
                <a:solidFill>
                  <a:schemeClr val="accent2"/>
                </a:solidFill>
              </a:rPr>
              <a:t>Kas Spazmı Üzerine Etki</a:t>
            </a:r>
            <a:endParaRPr>
              <a:solidFill>
                <a:schemeClr val="accent2"/>
              </a:solidFill>
            </a:endParaRPr>
          </a:p>
        </p:txBody>
      </p:sp>
      <p:sp>
        <p:nvSpPr>
          <p:cNvPr id="65" name="Shape 65"/>
          <p:cNvSpPr txBox="1"/>
          <p:nvPr>
            <p:ph idx="1" type="body"/>
          </p:nvPr>
        </p:nvSpPr>
        <p:spPr>
          <a:xfrm>
            <a:off x="457200" y="1600200"/>
            <a:ext cx="8229600" cy="4967700"/>
          </a:xfrm>
          <a:prstGeom prst="rect">
            <a:avLst/>
          </a:prstGeom>
        </p:spPr>
        <p:txBody>
          <a:bodyPr anchorCtr="0" anchor="t" bIns="91425" lIns="91425" spcFirstLastPara="1" rIns="91425" wrap="square" tIns="91425">
            <a:noAutofit/>
          </a:bodyPr>
          <a:lstStyle/>
          <a:p>
            <a:pPr indent="-419100" lvl="0" marL="457200" rtl="0">
              <a:spcBef>
                <a:spcPts val="600"/>
              </a:spcBef>
              <a:spcAft>
                <a:spcPts val="0"/>
              </a:spcAft>
              <a:buSzPts val="3000"/>
              <a:buChar char="●"/>
            </a:pPr>
            <a:r>
              <a:rPr lang="en"/>
              <a:t>Sıcak kas spazmını çözer. </a:t>
            </a:r>
            <a:endParaRPr/>
          </a:p>
          <a:p>
            <a:pPr indent="-419100" lvl="0" marL="457200" rtl="0">
              <a:spcBef>
                <a:spcPts val="0"/>
              </a:spcBef>
              <a:spcAft>
                <a:spcPts val="0"/>
              </a:spcAft>
              <a:buSzPts val="3000"/>
              <a:buChar char="●"/>
            </a:pPr>
            <a:r>
              <a:rPr lang="en"/>
              <a:t>Gama lif aktivitesini, kas liflerinin uyarılabilirliğini ve istirahat halindeki kas tonusunu azaltır. Bu refleks gevşeme ve direkt etki ile oluşur.</a:t>
            </a:r>
            <a:endParaRPr/>
          </a:p>
          <a:p>
            <a:pPr indent="-419100" lvl="0" marL="457200" rtl="0">
              <a:spcBef>
                <a:spcPts val="0"/>
              </a:spcBef>
              <a:spcAft>
                <a:spcPts val="0"/>
              </a:spcAft>
              <a:buSzPts val="3000"/>
              <a:buChar char="●"/>
            </a:pPr>
            <a:r>
              <a:rPr lang="en"/>
              <a:t>Golgi tendon organlarının uyarılmasıyla kas spazmı azalır.</a:t>
            </a:r>
            <a:endParaRPr/>
          </a:p>
          <a:p>
            <a:pPr indent="-419100" lvl="0" marL="457200" rtl="0">
              <a:spcBef>
                <a:spcPts val="0"/>
              </a:spcBef>
              <a:spcAft>
                <a:spcPts val="0"/>
              </a:spcAft>
              <a:buSzPts val="3000"/>
              <a:buChar char="●"/>
            </a:pPr>
            <a:r>
              <a:rPr lang="en"/>
              <a:t>Kas iğcik aktivitesi ve gama lif aktivitesinde azalma ile spazm azalır.</a:t>
            </a:r>
            <a:endParaRPr/>
          </a:p>
          <a:p>
            <a:pPr indent="0" lvl="0" marL="0">
              <a:spcBef>
                <a:spcPts val="600"/>
              </a:spcBef>
              <a:spcAft>
                <a:spcPts val="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9" name="Shape 69"/>
        <p:cNvGrpSpPr/>
        <p:nvPr/>
      </p:nvGrpSpPr>
      <p:grpSpPr>
        <a:xfrm>
          <a:off x="0" y="0"/>
          <a:ext cx="0" cy="0"/>
          <a:chOff x="0" y="0"/>
          <a:chExt cx="0" cy="0"/>
        </a:xfrm>
      </p:grpSpPr>
      <p:sp>
        <p:nvSpPr>
          <p:cNvPr id="70" name="Shape 70"/>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a:spcBef>
                <a:spcPts val="0"/>
              </a:spcBef>
              <a:spcAft>
                <a:spcPts val="0"/>
              </a:spcAft>
              <a:buNone/>
            </a:pPr>
            <a:r>
              <a:rPr lang="en">
                <a:solidFill>
                  <a:schemeClr val="accent2"/>
                </a:solidFill>
              </a:rPr>
              <a:t>Sıcak Uygulama Endikasyon</a:t>
            </a:r>
            <a:endParaRPr>
              <a:solidFill>
                <a:schemeClr val="accent2"/>
              </a:solidFill>
            </a:endParaRPr>
          </a:p>
        </p:txBody>
      </p:sp>
      <p:sp>
        <p:nvSpPr>
          <p:cNvPr id="71" name="Shape 71"/>
          <p:cNvSpPr txBox="1"/>
          <p:nvPr>
            <p:ph idx="1" type="body"/>
          </p:nvPr>
        </p:nvSpPr>
        <p:spPr>
          <a:xfrm>
            <a:off x="457200" y="1600200"/>
            <a:ext cx="8229600" cy="4967700"/>
          </a:xfrm>
          <a:prstGeom prst="rect">
            <a:avLst/>
          </a:prstGeom>
        </p:spPr>
        <p:txBody>
          <a:bodyPr anchorCtr="0" anchor="t" bIns="91425" lIns="91425" spcFirstLastPara="1" rIns="91425" wrap="square" tIns="91425">
            <a:noAutofit/>
          </a:bodyPr>
          <a:lstStyle/>
          <a:p>
            <a:pPr indent="-419100" lvl="0" marL="457200" rtl="0">
              <a:spcBef>
                <a:spcPts val="600"/>
              </a:spcBef>
              <a:spcAft>
                <a:spcPts val="0"/>
              </a:spcAft>
              <a:buSzPts val="3000"/>
              <a:buChar char="●"/>
            </a:pPr>
            <a:r>
              <a:rPr lang="en"/>
              <a:t>Ağrı</a:t>
            </a:r>
            <a:endParaRPr/>
          </a:p>
          <a:p>
            <a:pPr indent="-419100" lvl="0" marL="457200" rtl="0">
              <a:spcBef>
                <a:spcPts val="0"/>
              </a:spcBef>
              <a:spcAft>
                <a:spcPts val="0"/>
              </a:spcAft>
              <a:buSzPts val="3000"/>
              <a:buChar char="●"/>
            </a:pPr>
            <a:r>
              <a:rPr lang="en"/>
              <a:t>Kas spazmı, kontraktür</a:t>
            </a:r>
            <a:endParaRPr/>
          </a:p>
          <a:p>
            <a:pPr indent="-419100" lvl="0" marL="457200" rtl="0">
              <a:spcBef>
                <a:spcPts val="0"/>
              </a:spcBef>
              <a:spcAft>
                <a:spcPts val="0"/>
              </a:spcAft>
              <a:buSzPts val="3000"/>
              <a:buChar char="●"/>
            </a:pPr>
            <a:r>
              <a:rPr lang="en"/>
              <a:t>Metabolizma arttırılması</a:t>
            </a:r>
            <a:endParaRPr/>
          </a:p>
          <a:p>
            <a:pPr indent="-419100" lvl="0" marL="457200" rtl="0">
              <a:spcBef>
                <a:spcPts val="0"/>
              </a:spcBef>
              <a:spcAft>
                <a:spcPts val="0"/>
              </a:spcAft>
              <a:buSzPts val="3000"/>
              <a:buChar char="●"/>
            </a:pPr>
            <a:r>
              <a:rPr lang="en"/>
              <a:t>Bursit, tenosinovit, tendinit, fibrozit</a:t>
            </a:r>
            <a:endParaRPr/>
          </a:p>
          <a:p>
            <a:pPr indent="-419100" lvl="0" marL="457200" rtl="0">
              <a:spcBef>
                <a:spcPts val="0"/>
              </a:spcBef>
              <a:spcAft>
                <a:spcPts val="0"/>
              </a:spcAft>
              <a:buSzPts val="3000"/>
              <a:buChar char="●"/>
            </a:pPr>
            <a:r>
              <a:rPr lang="en"/>
              <a:t>Fibromyalji</a:t>
            </a:r>
            <a:endParaRPr/>
          </a:p>
          <a:p>
            <a:pPr indent="-419100" lvl="0" marL="457200" rtl="0">
              <a:spcBef>
                <a:spcPts val="0"/>
              </a:spcBef>
              <a:spcAft>
                <a:spcPts val="0"/>
              </a:spcAft>
              <a:buSzPts val="3000"/>
              <a:buChar char="●"/>
            </a:pPr>
            <a:r>
              <a:rPr lang="en"/>
              <a:t>Myalji</a:t>
            </a:r>
            <a:endParaRPr/>
          </a:p>
          <a:p>
            <a:pPr indent="-419100" lvl="0" marL="457200" rtl="0">
              <a:spcBef>
                <a:spcPts val="0"/>
              </a:spcBef>
              <a:spcAft>
                <a:spcPts val="0"/>
              </a:spcAft>
              <a:buSzPts val="3000"/>
              <a:buChar char="●"/>
            </a:pPr>
            <a:r>
              <a:rPr lang="en"/>
              <a:t>RA (akut dönem hariç), OA</a:t>
            </a:r>
            <a:endParaRPr/>
          </a:p>
          <a:p>
            <a:pPr indent="-419100" lvl="0" marL="457200" rtl="0">
              <a:spcBef>
                <a:spcPts val="0"/>
              </a:spcBef>
              <a:spcAft>
                <a:spcPts val="0"/>
              </a:spcAft>
              <a:buSzPts val="3000"/>
              <a:buChar char="●"/>
            </a:pPr>
            <a:r>
              <a:rPr lang="en"/>
              <a:t>Bel ve boyun ağrıları</a:t>
            </a:r>
            <a:endParaRPr/>
          </a:p>
          <a:p>
            <a:pPr indent="0" lvl="0" marL="0">
              <a:spcBef>
                <a:spcPts val="600"/>
              </a:spcBef>
              <a:spcAft>
                <a:spcPts val="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5" name="Shape 75"/>
        <p:cNvGrpSpPr/>
        <p:nvPr/>
      </p:nvGrpSpPr>
      <p:grpSpPr>
        <a:xfrm>
          <a:off x="0" y="0"/>
          <a:ext cx="0" cy="0"/>
          <a:chOff x="0" y="0"/>
          <a:chExt cx="0" cy="0"/>
        </a:xfrm>
      </p:grpSpPr>
      <p:sp>
        <p:nvSpPr>
          <p:cNvPr id="76" name="Shape 76"/>
          <p:cNvSpPr txBox="1"/>
          <p:nvPr>
            <p:ph type="title"/>
          </p:nvPr>
        </p:nvSpPr>
        <p:spPr>
          <a:xfrm>
            <a:off x="457200" y="274638"/>
            <a:ext cx="8229600" cy="11430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lang="en">
                <a:solidFill>
                  <a:schemeClr val="accent2"/>
                </a:solidFill>
              </a:rPr>
              <a:t>Sıcak Uygulama Kontraendikasyon</a:t>
            </a:r>
            <a:endParaRPr>
              <a:solidFill>
                <a:schemeClr val="accent2"/>
              </a:solidFill>
            </a:endParaRPr>
          </a:p>
        </p:txBody>
      </p:sp>
      <p:sp>
        <p:nvSpPr>
          <p:cNvPr id="77" name="Shape 77"/>
          <p:cNvSpPr txBox="1"/>
          <p:nvPr>
            <p:ph idx="1" type="body"/>
          </p:nvPr>
        </p:nvSpPr>
        <p:spPr>
          <a:xfrm>
            <a:off x="457200" y="1600200"/>
            <a:ext cx="8229600" cy="4967700"/>
          </a:xfrm>
          <a:prstGeom prst="rect">
            <a:avLst/>
          </a:prstGeom>
        </p:spPr>
        <p:txBody>
          <a:bodyPr anchorCtr="0" anchor="t" bIns="91425" lIns="91425" spcFirstLastPara="1" rIns="91425" wrap="square" tIns="91425">
            <a:noAutofit/>
          </a:bodyPr>
          <a:lstStyle/>
          <a:p>
            <a:pPr indent="-419100" lvl="0" marL="457200" rtl="0">
              <a:spcBef>
                <a:spcPts val="600"/>
              </a:spcBef>
              <a:spcAft>
                <a:spcPts val="0"/>
              </a:spcAft>
              <a:buSzPts val="3000"/>
              <a:buChar char="●"/>
            </a:pPr>
            <a:r>
              <a:rPr lang="en"/>
              <a:t>Akut inflamasyon, travma , hemoraji</a:t>
            </a:r>
            <a:endParaRPr/>
          </a:p>
          <a:p>
            <a:pPr indent="-419100" lvl="0" marL="457200" rtl="0">
              <a:spcBef>
                <a:spcPts val="0"/>
              </a:spcBef>
              <a:spcAft>
                <a:spcPts val="0"/>
              </a:spcAft>
              <a:buSzPts val="3000"/>
              <a:buChar char="●"/>
            </a:pPr>
            <a:r>
              <a:rPr lang="en"/>
              <a:t>Kanama bozuklukları</a:t>
            </a:r>
            <a:endParaRPr/>
          </a:p>
          <a:p>
            <a:pPr indent="-419100" lvl="0" marL="457200" rtl="0">
              <a:spcBef>
                <a:spcPts val="0"/>
              </a:spcBef>
              <a:spcAft>
                <a:spcPts val="0"/>
              </a:spcAft>
              <a:buSzPts val="3000"/>
              <a:buChar char="●"/>
            </a:pPr>
            <a:r>
              <a:rPr lang="en"/>
              <a:t>Duyu bozuklukları</a:t>
            </a:r>
            <a:endParaRPr/>
          </a:p>
          <a:p>
            <a:pPr indent="-419100" lvl="0" marL="457200" rtl="0">
              <a:spcBef>
                <a:spcPts val="0"/>
              </a:spcBef>
              <a:spcAft>
                <a:spcPts val="0"/>
              </a:spcAft>
              <a:buSzPts val="3000"/>
              <a:buChar char="●"/>
            </a:pPr>
            <a:r>
              <a:rPr lang="en"/>
              <a:t>Ağrıya cevapsızlık ve iletişim bozuklukları</a:t>
            </a:r>
            <a:endParaRPr/>
          </a:p>
          <a:p>
            <a:pPr indent="-419100" lvl="0" marL="457200" rtl="0">
              <a:spcBef>
                <a:spcPts val="0"/>
              </a:spcBef>
              <a:spcAft>
                <a:spcPts val="0"/>
              </a:spcAft>
              <a:buSzPts val="3000"/>
              <a:buChar char="●"/>
            </a:pPr>
            <a:r>
              <a:rPr lang="en"/>
              <a:t>Termoregülasyon bozuklukları</a:t>
            </a:r>
            <a:endParaRPr/>
          </a:p>
          <a:p>
            <a:pPr indent="-419100" lvl="0" marL="457200" rtl="0">
              <a:spcBef>
                <a:spcPts val="0"/>
              </a:spcBef>
              <a:spcAft>
                <a:spcPts val="0"/>
              </a:spcAft>
              <a:buSzPts val="3000"/>
              <a:buChar char="●"/>
            </a:pPr>
            <a:r>
              <a:rPr lang="en"/>
              <a:t>Maligniteler</a:t>
            </a:r>
            <a:endParaRPr/>
          </a:p>
          <a:p>
            <a:pPr indent="-419100" lvl="0" marL="457200" rtl="0">
              <a:spcBef>
                <a:spcPts val="0"/>
              </a:spcBef>
              <a:spcAft>
                <a:spcPts val="0"/>
              </a:spcAft>
              <a:buSzPts val="3000"/>
              <a:buChar char="●"/>
            </a:pPr>
            <a:r>
              <a:rPr lang="en"/>
              <a:t>Ödem</a:t>
            </a:r>
            <a:endParaRPr/>
          </a:p>
          <a:p>
            <a:pPr indent="-419100" lvl="0" marL="457200" rtl="0">
              <a:spcBef>
                <a:spcPts val="0"/>
              </a:spcBef>
              <a:spcAft>
                <a:spcPts val="0"/>
              </a:spcAft>
              <a:buSzPts val="3000"/>
              <a:buChar char="●"/>
            </a:pPr>
            <a:r>
              <a:rPr lang="en"/>
              <a:t>İskemi</a:t>
            </a:r>
            <a:endParaRPr/>
          </a:p>
          <a:p>
            <a:pPr indent="-419100" lvl="0" marL="457200" rtl="0">
              <a:spcBef>
                <a:spcPts val="0"/>
              </a:spcBef>
              <a:spcAft>
                <a:spcPts val="0"/>
              </a:spcAft>
              <a:buSzPts val="3000"/>
              <a:buChar char="●"/>
            </a:pPr>
            <a:r>
              <a:rPr lang="en"/>
              <a:t>Atrofik deri</a:t>
            </a:r>
            <a:endParaRPr/>
          </a:p>
          <a:p>
            <a:pPr indent="-419100" lvl="0" marL="457200" rtl="0">
              <a:spcBef>
                <a:spcPts val="0"/>
              </a:spcBef>
              <a:spcAft>
                <a:spcPts val="0"/>
              </a:spcAft>
              <a:buSzPts val="3000"/>
              <a:buChar char="●"/>
            </a:pPr>
            <a:r>
              <a:rPr lang="en"/>
              <a:t>Hamile bayanlarda fetus üzerine</a:t>
            </a:r>
            <a:endParaRPr/>
          </a:p>
          <a:p>
            <a:pPr indent="0" lvl="0" marL="0" rtl="0">
              <a:spcBef>
                <a:spcPts val="600"/>
              </a:spcBef>
              <a:spcAft>
                <a:spcPts val="0"/>
              </a:spcAft>
              <a:buNone/>
            </a:pPr>
            <a:r>
              <a:t/>
            </a:r>
            <a:endParaRPr/>
          </a:p>
          <a:p>
            <a:pPr indent="0" lvl="0" marL="0" rtl="0">
              <a:spcBef>
                <a:spcPts val="60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Light Gradien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