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क्या तुम्हारा परिवार दिल्ली में है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केवल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गाँव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शहर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सविता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दिल्ली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गाँव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सविता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कौन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कौन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बाप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सविता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वास्तव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बिलकुल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दादा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दादी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गाँव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चाचा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चची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बेटे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बेटी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कितने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सविता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सिर्फ़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बाप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सविता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अच्छा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सविता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केवल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गाँव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शहर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राकेश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दिल्ली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गाँव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कौन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कौन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तीन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बहनें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बाप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वास्तव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काफ़ी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कोई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6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बिलकुल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दादा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दादी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गाँव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चाचा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चची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बेटे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बेटी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कितने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परिवार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सिर्फ़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बाप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कोई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बड़ी।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tr-TR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अच्छा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सबसे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सबसे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1361</TotalTime>
  <Words>477</Words>
  <Application>Microsoft Office PowerPoint</Application>
  <PresentationFormat>Ekran Gösterisi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124 Hintçe Dinleme ve Konuşma  1. Hafta  Hindi Karşılıklı Konuşma Metni- क्या तुम्हारा परिवार दिल्ली में है   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148</cp:revision>
  <dcterms:created xsi:type="dcterms:W3CDTF">2014-11-21T09:52:05Z</dcterms:created>
  <dcterms:modified xsi:type="dcterms:W3CDTF">2020-03-26T19:03:17Z</dcterms:modified>
</cp:coreProperties>
</file>