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48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99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1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0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84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54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5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99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5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92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E769-072A-43A1-9D91-08A069A8AFCF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A340-D08F-4F4B-AE28-B774CBA2A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1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rboga.de/pics/big/008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" y="1"/>
            <a:ext cx="73152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15389" y="6039050"/>
            <a:ext cx="4317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sz="2000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daurica</a:t>
            </a:r>
            <a:endParaRPr lang="tr-TR" sz="2000" b="1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chemeClr val="bg1"/>
                </a:solidFill>
              </a:rPr>
              <a:t>Akdeniz </a:t>
            </a:r>
            <a:r>
              <a:rPr lang="tr-TR" sz="2000" b="1" dirty="0" smtClean="0">
                <a:solidFill>
                  <a:schemeClr val="bg1"/>
                </a:solidFill>
              </a:rPr>
              <a:t>Bölgesi 1500-1700 m’ler </a:t>
            </a:r>
            <a:r>
              <a:rPr lang="tr-TR" sz="2000" b="1" dirty="0">
                <a:solidFill>
                  <a:schemeClr val="bg1"/>
                </a:solidFill>
              </a:rPr>
              <a:t>arası.</a:t>
            </a:r>
          </a:p>
        </p:txBody>
      </p:sp>
    </p:spTree>
    <p:extLst>
      <p:ext uri="{BB962C8B-B14F-4D97-AF65-F5344CB8AC3E}">
        <p14:creationId xmlns:p14="http://schemas.microsoft.com/office/powerpoint/2010/main" val="1918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iranatura.com/uploads/products/LILIUM%20AKKUSIANUM%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749889" y="633587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effectLst/>
                <a:latin typeface="arial" panose="020B0604020202020204" pitchFamily="34" charset="0"/>
              </a:rPr>
              <a:t>akkusianum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256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jparkers.co.uk/media/catalog/product/cache/1/image/9df78eab33525d08d6e5fb8d27136e95/1/0/1000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58000" y="629233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effectLst/>
                <a:latin typeface="arial" panose="020B0604020202020204" pitchFamily="34" charset="0"/>
              </a:rPr>
              <a:t>Candidum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9904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mozamuhendislik.com/endemikbitki/album/lilium_ciliatum/slides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097486" y="6457890"/>
            <a:ext cx="188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Lilium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ciliatum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28"/>
            <a:ext cx="9144000" cy="611560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259081" y="5914963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kesselringianum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hodopeflowersfestival.org/wp-content/uploads/2013/06/Lilium-martagon-M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074482" y="636405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mortagon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9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res.cloudinary.com/greenplantswap/image/upload/fl_keep_iptc,c_crop,g_north,h_0.9,w_1.0/fl_keep_iptc,c_fill,d_no_image_icon-720x720.jpg,dpr_1.0,f_auto,g_center,h_900,q_80,w_900/v1352592953/tslpzo84mnrwl7pfze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342098" y="639530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monadelphum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smtClean="0">
                <a:effectLst/>
                <a:latin typeface="arial" panose="020B0604020202020204" pitchFamily="34" charset="0"/>
              </a:rPr>
              <a:t>|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4012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ridvall.se/flowers/albums/Liliaceae_1/502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4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244352" y="624153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effectLst/>
                <a:latin typeface="arial" panose="020B0604020202020204" pitchFamily="34" charset="0"/>
              </a:rPr>
              <a:t>ponticum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9641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s.cloudinary.com/greenplantswap/image/upload/fl_keep_iptc,c_crop,g_north,h_0.9,w_1.0/fl_keep_iptc,c_fill,d_no_image_icon-720x720.jpg,dpr_1.0,f_auto,g_center,h_900,q_80,w_900/v1352592953/tslpzo84mnrwl7pfze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63819" y="639030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Lilium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monadelphum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s1.blogger.com/blogger/4569/3028/1600/Paeonia-kesrouanensis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067837" y="6211669"/>
            <a:ext cx="407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kesrouanensis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Akdeniz Bölgesi 1000-1500 m’ler arası.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arm1.staticflickr.com/196/488873087_f5b148d94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181600" y="4841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arietina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İç Anadolu, Marmara Bölgelerinde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1500-2000 m’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7/78/Paeonia_mascula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15961" y="58372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mascula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İç Anadolu, Marmara ve Ege Bölgelerinde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500-2000 m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</a:t>
            </a:r>
            <a:r>
              <a:rPr lang="tr-TR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lora.nhm-wien.ac.at/Bilder-P-Z/Paeonia-peregri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peregrina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İç Anadolu, Marmara ve Ege Bölgelerinde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500-2000 m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avlis.cz/img/1559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3643" y="6093769"/>
            <a:ext cx="3327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tenuifolia</a:t>
            </a:r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Trakya : 50-100 m </a:t>
            </a:r>
            <a:r>
              <a:rPr lang="tr-TR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konomidunya.com/images/habergaleri/9748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16"/>
            <a:ext cx="9160032" cy="6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5664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turcica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Akdeniz - İç Ege 1900-2000 m </a:t>
            </a:r>
            <a:r>
              <a:rPr lang="tr-TR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iboshi.users.photofile.ru/photo/giboshi/115736590/xlarge/208528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8" y="0"/>
            <a:ext cx="6905297" cy="69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66648" y="60851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witmanniana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Karadeniz Bölgesi 1750-2000 m </a:t>
            </a:r>
            <a:r>
              <a:rPr lang="tr-TR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60288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57735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Paeonia</a:t>
            </a:r>
            <a:r>
              <a:rPr lang="tr-TR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x </a:t>
            </a:r>
            <a:r>
              <a:rPr lang="tr-TR" b="1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kayae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Marmara Bölgesi 1300-1600 m </a:t>
            </a:r>
            <a:r>
              <a:rPr lang="tr-TR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ler</a:t>
            </a:r>
            <a:r>
              <a:rPr lang="tr-TR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arası.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42</Words>
  <Application>Microsoft Office PowerPoint</Application>
  <PresentationFormat>Ekran Gösterisi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MehmetEmin</dc:creator>
  <cp:lastModifiedBy>Microsoft</cp:lastModifiedBy>
  <cp:revision>54</cp:revision>
  <dcterms:created xsi:type="dcterms:W3CDTF">2016-03-29T20:09:33Z</dcterms:created>
  <dcterms:modified xsi:type="dcterms:W3CDTF">2017-12-15T09:03:45Z</dcterms:modified>
</cp:coreProperties>
</file>