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9" d="100"/>
          <a:sy n="99" d="100"/>
        </p:scale>
        <p:origin x="10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5483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8997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58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151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901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1842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8542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850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991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544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924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017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virboga.de/pics/big/0083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74" y="1"/>
            <a:ext cx="7315200" cy="6867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015389" y="6039050"/>
            <a:ext cx="43174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i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Paeonia</a:t>
            </a:r>
            <a:r>
              <a:rPr lang="tr-TR" sz="2000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tr-TR" sz="2000" b="1" i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daurica</a:t>
            </a:r>
            <a:endParaRPr lang="tr-TR" sz="2000" b="1" i="1" dirty="0" smtClean="0"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  <a:p>
            <a:r>
              <a:rPr lang="tr-TR" sz="2000" b="1" dirty="0">
                <a:solidFill>
                  <a:schemeClr val="bg1"/>
                </a:solidFill>
              </a:rPr>
              <a:t>Akdeniz </a:t>
            </a:r>
            <a:r>
              <a:rPr lang="tr-TR" sz="2000" b="1" dirty="0" smtClean="0">
                <a:solidFill>
                  <a:schemeClr val="bg1"/>
                </a:solidFill>
              </a:rPr>
              <a:t>Bölgesi 1500-1700 m’ler </a:t>
            </a:r>
            <a:r>
              <a:rPr lang="tr-TR" sz="2000" b="1" dirty="0">
                <a:solidFill>
                  <a:schemeClr val="bg1"/>
                </a:solidFill>
              </a:rPr>
              <a:t>arası.</a:t>
            </a:r>
          </a:p>
        </p:txBody>
      </p:sp>
    </p:spTree>
    <p:extLst>
      <p:ext uri="{BB962C8B-B14F-4D97-AF65-F5344CB8AC3E}">
        <p14:creationId xmlns:p14="http://schemas.microsoft.com/office/powerpoint/2010/main" val="191859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viranatura.com/uploads/products/LILIUM%20AKKUSIANUM%20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749889" y="6335877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0" dirty="0" err="1" smtClean="0">
                <a:effectLst/>
                <a:latin typeface="arial" panose="020B0604020202020204" pitchFamily="34" charset="0"/>
              </a:rPr>
              <a:t>Lilium</a:t>
            </a:r>
            <a:r>
              <a:rPr lang="tr-TR" b="1" i="0" dirty="0" smtClean="0">
                <a:effectLst/>
                <a:latin typeface="arial" panose="020B0604020202020204" pitchFamily="34" charset="0"/>
              </a:rPr>
              <a:t> </a:t>
            </a:r>
            <a:r>
              <a:rPr lang="tr-TR" b="1" i="0" dirty="0" err="1" smtClean="0">
                <a:effectLst/>
                <a:latin typeface="arial" panose="020B0604020202020204" pitchFamily="34" charset="0"/>
              </a:rPr>
              <a:t>akkusianum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62564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jparkers.co.uk/media/catalog/product/cache/1/image/9df78eab33525d08d6e5fb8d27136e95/1/0/10005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858000" y="6292334"/>
            <a:ext cx="20569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0" dirty="0" err="1" smtClean="0">
                <a:effectLst/>
                <a:latin typeface="arial" panose="020B0604020202020204" pitchFamily="34" charset="0"/>
              </a:rPr>
              <a:t>Lilium</a:t>
            </a:r>
            <a:r>
              <a:rPr lang="tr-TR" b="1" i="0" dirty="0" smtClean="0">
                <a:effectLst/>
                <a:latin typeface="arial" panose="020B0604020202020204" pitchFamily="34" charset="0"/>
              </a:rPr>
              <a:t> </a:t>
            </a:r>
            <a:r>
              <a:rPr lang="tr-TR" b="1" i="0" dirty="0" err="1" smtClean="0">
                <a:effectLst/>
                <a:latin typeface="arial" panose="020B0604020202020204" pitchFamily="34" charset="0"/>
              </a:rPr>
              <a:t>Candidum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999041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mimozamuhendislik.com/endemikbitki/album/lilium_ciliatum/slides/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7097486" y="6457890"/>
            <a:ext cx="1886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chemeClr val="bg1"/>
                </a:solidFill>
              </a:rPr>
              <a:t>Lilium</a:t>
            </a:r>
            <a:r>
              <a:rPr lang="tr-TR" sz="2000" b="1" dirty="0" smtClean="0">
                <a:solidFill>
                  <a:schemeClr val="bg1"/>
                </a:solidFill>
              </a:rPr>
              <a:t> </a:t>
            </a:r>
            <a:r>
              <a:rPr lang="tr-TR" sz="2000" b="1" dirty="0" err="1" smtClean="0">
                <a:solidFill>
                  <a:schemeClr val="bg1"/>
                </a:solidFill>
              </a:rPr>
              <a:t>ciliatum</a:t>
            </a:r>
            <a:endParaRPr lang="tr-T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648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828"/>
            <a:ext cx="9144000" cy="6115601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259081" y="5914963"/>
            <a:ext cx="2749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0" dirty="0" err="1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Lilium</a:t>
            </a:r>
            <a:r>
              <a:rPr lang="tr-TR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1" i="0" dirty="0" err="1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kesselringianum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424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rhodopeflowersfestival.org/wp-content/uploads/2013/06/Lilium-martagon-MY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7074482" y="6364052"/>
            <a:ext cx="1992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0" dirty="0" err="1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Lilium</a:t>
            </a:r>
            <a:r>
              <a:rPr lang="tr-TR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1" i="0" dirty="0" err="1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mortagon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091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res.cloudinary.com/greenplantswap/image/upload/fl_keep_iptc,c_crop,g_north,h_0.9,w_1.0/fl_keep_iptc,c_fill,d_no_image_icon-720x720.jpg,dpr_1.0,f_auto,g_center,h_900,q_80,w_900/v1352592953/tslpzo84mnrwl7pfzef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342098" y="6395307"/>
            <a:ext cx="2634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0" dirty="0" err="1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Lilium</a:t>
            </a:r>
            <a:r>
              <a:rPr lang="tr-TR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1" i="0" dirty="0" err="1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monadelphum</a:t>
            </a:r>
            <a:r>
              <a:rPr lang="tr-TR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1" i="0" dirty="0" smtClean="0">
                <a:effectLst/>
                <a:latin typeface="arial" panose="020B0604020202020204" pitchFamily="34" charset="0"/>
              </a:rPr>
              <a:t>|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40127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stridvall.se/flowers/albums/Liliaceae_1/502_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443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244352" y="6241534"/>
            <a:ext cx="1967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0" dirty="0" err="1" smtClean="0">
                <a:effectLst/>
                <a:latin typeface="arial" panose="020B0604020202020204" pitchFamily="34" charset="0"/>
              </a:rPr>
              <a:t>Lilium</a:t>
            </a:r>
            <a:r>
              <a:rPr lang="tr-TR" b="1" i="0" dirty="0" smtClean="0">
                <a:effectLst/>
                <a:latin typeface="arial" panose="020B0604020202020204" pitchFamily="34" charset="0"/>
              </a:rPr>
              <a:t> </a:t>
            </a:r>
            <a:r>
              <a:rPr lang="tr-TR" b="1" i="0" dirty="0" err="1" smtClean="0">
                <a:effectLst/>
                <a:latin typeface="arial" panose="020B0604020202020204" pitchFamily="34" charset="0"/>
              </a:rPr>
              <a:t>ponticum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596410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res.cloudinary.com/greenplantswap/image/upload/fl_keep_iptc,c_crop,g_north,h_0.9,w_1.0/fl_keep_iptc,c_fill,d_no_image_icon-720x720.jpg,dpr_1.0,f_auto,g_center,h_900,q_80,w_900/v1352592953/tslpzo84mnrwl7pfzef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46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363819" y="6390306"/>
            <a:ext cx="2505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0" dirty="0" err="1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Lilium</a:t>
            </a:r>
            <a:r>
              <a:rPr lang="tr-TR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1" i="0" dirty="0" err="1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monadelphum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23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hotos1.blogger.com/blogger/4569/3028/1600/Paeonia-kesrouanensis-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067837" y="6211669"/>
            <a:ext cx="40761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i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Paeonia</a:t>
            </a:r>
            <a:r>
              <a:rPr lang="tr-TR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tr-TR" b="1" i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kesrouanensis</a:t>
            </a:r>
            <a:r>
              <a:rPr lang="tr-TR" b="1" dirty="0" smtClean="0">
                <a:solidFill>
                  <a:schemeClr val="bg1"/>
                </a:solidFill>
              </a:rPr>
              <a:t/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b="1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Akdeniz Bölgesi 1000-1500 m’ler arası.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98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arm1.staticflickr.com/196/488873087_f5b148d946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648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181600" y="484110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i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Paeonia</a:t>
            </a:r>
            <a:r>
              <a:rPr lang="tr-TR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tr-TR" b="1" i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arietina</a:t>
            </a:r>
            <a:r>
              <a:rPr lang="tr-TR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tr-TR" b="1" dirty="0" smtClean="0">
                <a:solidFill>
                  <a:schemeClr val="bg1"/>
                </a:solidFill>
              </a:rPr>
              <a:t/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b="1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İç Anadolu, Marmara Bölgelerinde</a:t>
            </a:r>
            <a:r>
              <a:rPr lang="tr-TR" b="1" dirty="0" smtClean="0">
                <a:solidFill>
                  <a:schemeClr val="bg1"/>
                </a:solidFill>
              </a:rPr>
              <a:t/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b="1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1500-2000 m’ </a:t>
            </a:r>
            <a:r>
              <a:rPr lang="tr-TR" b="1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ler</a:t>
            </a:r>
            <a:r>
              <a:rPr lang="tr-TR" b="1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arası.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50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upload.wikimedia.org/wikipedia/commons/7/78/Paeonia_mascula_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19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615961" y="583729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i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Paeonia</a:t>
            </a:r>
            <a:r>
              <a:rPr lang="tr-TR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tr-TR" b="1" i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mascula</a:t>
            </a:r>
            <a:r>
              <a:rPr lang="tr-TR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tr-TR" b="1" dirty="0" smtClean="0">
                <a:solidFill>
                  <a:schemeClr val="bg1"/>
                </a:solidFill>
              </a:rPr>
              <a:t/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b="1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İç Anadolu, Marmara ve Ege Bölgelerinde</a:t>
            </a:r>
            <a:r>
              <a:rPr lang="tr-TR" b="1" dirty="0" smtClean="0">
                <a:solidFill>
                  <a:schemeClr val="bg1"/>
                </a:solidFill>
              </a:rPr>
              <a:t/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b="1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500-2000 m </a:t>
            </a:r>
            <a:r>
              <a:rPr lang="tr-TR" b="1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ler</a:t>
            </a:r>
            <a:r>
              <a:rPr lang="tr-TR" b="1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arası</a:t>
            </a:r>
            <a:r>
              <a:rPr lang="tr-TR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71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flora.nhm-wien.ac.at/Bilder-P-Z/Paeonia-peregrina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0" y="593467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i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Paeonia</a:t>
            </a:r>
            <a:r>
              <a:rPr lang="tr-TR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tr-TR" b="1" i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peregrina</a:t>
            </a:r>
            <a:r>
              <a:rPr lang="tr-TR" b="1" dirty="0" smtClean="0">
                <a:solidFill>
                  <a:schemeClr val="bg1"/>
                </a:solidFill>
              </a:rPr>
              <a:t/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b="1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İç Anadolu, Marmara ve Ege Bölgelerinde</a:t>
            </a:r>
            <a:r>
              <a:rPr lang="tr-TR" b="1" dirty="0" smtClean="0">
                <a:solidFill>
                  <a:schemeClr val="bg1"/>
                </a:solidFill>
              </a:rPr>
              <a:t/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b="1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500-2000 m </a:t>
            </a:r>
            <a:r>
              <a:rPr lang="tr-TR" b="1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ler</a:t>
            </a:r>
            <a:r>
              <a:rPr lang="tr-TR" b="1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arası.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556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havlis.cz/img/1559_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9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33643" y="6093769"/>
            <a:ext cx="33270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i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Paeonia</a:t>
            </a:r>
            <a:r>
              <a:rPr lang="tr-TR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tr-TR" b="1" i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tenuifolia</a:t>
            </a:r>
            <a:r>
              <a:rPr lang="tr-TR" b="1" dirty="0" smtClean="0">
                <a:solidFill>
                  <a:schemeClr val="bg1"/>
                </a:solidFill>
              </a:rPr>
              <a:t/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b="1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Trakya : 50-100 m </a:t>
            </a:r>
            <a:r>
              <a:rPr lang="tr-TR" b="1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ler</a:t>
            </a:r>
            <a:r>
              <a:rPr lang="tr-TR" b="1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arası.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761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ekonomidunya.com/images/habergaleri/97486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6516"/>
            <a:ext cx="9160032" cy="610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0" y="566497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i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Paeonia</a:t>
            </a:r>
            <a:r>
              <a:rPr lang="tr-TR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tr-TR" b="1" i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turcica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tr-TR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Akdeniz - İç Ege 1900-2000 m </a:t>
            </a:r>
            <a:r>
              <a:rPr lang="tr-TR" b="0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ler</a:t>
            </a:r>
            <a:r>
              <a:rPr lang="tr-TR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arası.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778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giboshi.users.photofile.ru/photo/giboshi/115736590/xlarge/2085287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648" y="0"/>
            <a:ext cx="6905297" cy="690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166648" y="608518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i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Paeonia</a:t>
            </a:r>
            <a:r>
              <a:rPr lang="tr-TR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tr-TR" b="1" i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witmanniana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tr-TR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Karadeniz Bölgesi 1750-2000 m </a:t>
            </a:r>
            <a:r>
              <a:rPr lang="tr-TR" b="0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ler</a:t>
            </a:r>
            <a:r>
              <a:rPr lang="tr-TR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arası.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77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160288" cy="619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0" y="577351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i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Paeonia</a:t>
            </a:r>
            <a:r>
              <a:rPr lang="tr-TR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x </a:t>
            </a:r>
            <a:r>
              <a:rPr lang="tr-TR" b="1" i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kayae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tr-TR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Marmara Bölgesi 1300-1600 m </a:t>
            </a:r>
            <a:r>
              <a:rPr lang="tr-TR" b="0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ler</a:t>
            </a:r>
            <a:r>
              <a:rPr lang="tr-TR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arası.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86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603</TotalTime>
  <Words>42</Words>
  <Application>Microsoft Office PowerPoint</Application>
  <PresentationFormat>Ekran Gösterisi (4:3)</PresentationFormat>
  <Paragraphs>18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3" baseType="lpstr">
      <vt:lpstr>Arial</vt:lpstr>
      <vt:lpstr>Arial</vt:lpstr>
      <vt:lpstr>Calibri</vt:lpstr>
      <vt:lpstr>Calibri Light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MehmetEmin</dc:creator>
  <cp:lastModifiedBy>Microsoft</cp:lastModifiedBy>
  <cp:revision>54</cp:revision>
  <dcterms:created xsi:type="dcterms:W3CDTF">2016-03-29T20:09:33Z</dcterms:created>
  <dcterms:modified xsi:type="dcterms:W3CDTF">2017-12-15T09:03:45Z</dcterms:modified>
</cp:coreProperties>
</file>