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1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2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1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1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1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6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27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206C4B-7DD3-4E13-B89A-0A2D708DEAA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57A4D7-3989-428E-BE07-A3CE05D0CF7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UwDomxyoFg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FE4B-5B4A-4036-8DEE-64A52E8C3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Girit Edebiyatı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82429-64A5-413D-83BB-F40D3AF66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90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5E49-426B-4830-8B32-AA58D5AE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Avrupa </a:t>
            </a:r>
            <a:r>
              <a:rPr lang="tr-TR" dirty="0" err="1"/>
              <a:t>Rönesansı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C8ED-D7E5-4D89-8B97-DD08F9108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16. yüzyılın sonunda Avrupa’da edebiyat yükseliyor.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Avrupa’da aydınlar artık Latinceyi değil, kendi dillerini kullanmaya başlıyorlar.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Önemli isimler ve eserler ortaya çıkıyor.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71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3168-096F-4347-AAEF-CC31D18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Girit’te Venedik egemenliği (1211-1669)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EC51-70CC-456C-8813-DBAD36A2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Ekonomik ve ticari yükseliş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Edebiyatta ve sanatta yükseliş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Tiyatro oyunları (komedyalar, tragedyalar)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Girit kültürel merkeze dönüşüyor (</a:t>
            </a:r>
            <a:r>
              <a:rPr lang="tr-TR" sz="2400" i="1" dirty="0"/>
              <a:t>Girit </a:t>
            </a:r>
            <a:r>
              <a:rPr lang="tr-TR" sz="2400" i="1" dirty="0" err="1"/>
              <a:t>Rönesansı</a:t>
            </a:r>
            <a:r>
              <a:rPr lang="tr-TR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172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4F0AD82-F56E-467D-95C2-3BD4458AF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3DC6D-E185-46DD-AFE5-4C35F2C4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Erotokritos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Ερωτόκριτος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b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000" dirty="0">
                <a:hlinkClick r:id="rId2"/>
              </a:rPr>
              <a:t>https://www.youtube.com/watch?v=UwDomxyoFgU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Erotokritos - Wikipedia">
            <a:extLst>
              <a:ext uri="{FF2B5EF4-FFF2-40B4-BE49-F238E27FC236}">
                <a16:creationId xmlns:a16="http://schemas.microsoft.com/office/drawing/2014/main" id="{DF58B374-42AC-41A0-9C7A-D518FA347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017"/>
          <a:stretch/>
        </p:blipFill>
        <p:spPr bwMode="auto">
          <a:xfrm>
            <a:off x="633999" y="620720"/>
            <a:ext cx="4001315" cy="50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A96147B-46E1-408E-9328-A144698D8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C157AC55-E4B8-4916-B591-6F8F77F5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0FA8493-BCD7-4CF6-8320-089C60869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423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2C34-4C30-4E57-92BE-F9CF121A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Erotokritos</a:t>
            </a:r>
            <a:r>
              <a:rPr lang="en-GB" dirty="0"/>
              <a:t> (</a:t>
            </a:r>
            <a:r>
              <a:rPr lang="el-GR" dirty="0" err="1"/>
              <a:t>Ερωτόκριτος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B3CCF-8B02-46D8-BAF1-0146F8A12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16.yy sonu – 17.yy başında yazıldı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Şairi: </a:t>
            </a:r>
            <a:r>
              <a:rPr lang="tr-TR" sz="2400" dirty="0" err="1"/>
              <a:t>Vitsentzos</a:t>
            </a:r>
            <a:r>
              <a:rPr lang="tr-TR" sz="2400" dirty="0"/>
              <a:t> </a:t>
            </a:r>
            <a:r>
              <a:rPr lang="tr-TR" sz="2400" dirty="0" err="1"/>
              <a:t>Kornaros</a:t>
            </a:r>
            <a:r>
              <a:rPr lang="tr-TR" sz="2400" dirty="0"/>
              <a:t> (Giritli-Venedikli bir aileden, Yunan eğitimi aldı)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/>
              <a:t>Öyküleyici</a:t>
            </a:r>
            <a:r>
              <a:rPr lang="tr-TR" sz="2400" dirty="0"/>
              <a:t> anlatım biçiminde yazıldı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Şiirsel bir roman – Destansı bir şiir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Kafiye var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10.052 tane dizeden oluşur</a:t>
            </a:r>
            <a:endParaRPr lang="el-G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Şövalye erdemleri, cesaret, aşk, dostluk gibi konular kutlanıyor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61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F54B6-E427-45BB-98C2-466D4BE8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Erofili (Ερωφίλη)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A2F796-EE24-479D-8D90-3668451EE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4" r="6892" b="1"/>
          <a:stretch/>
        </p:blipFill>
        <p:spPr>
          <a:xfrm>
            <a:off x="17772" y="-116732"/>
            <a:ext cx="6096000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2F7A-6866-463F-B918-2FBF784D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Erofili</a:t>
            </a:r>
            <a:r>
              <a:rPr lang="tr-TR" dirty="0"/>
              <a:t> </a:t>
            </a:r>
            <a:r>
              <a:rPr lang="el-GR" dirty="0"/>
              <a:t>(Ερωφίλη)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F5B6-FE98-42C0-913E-5B368E65A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Yazar: </a:t>
            </a:r>
            <a:r>
              <a:rPr lang="tr-TR" sz="2400" dirty="0" err="1"/>
              <a:t>Georgios</a:t>
            </a:r>
            <a:r>
              <a:rPr lang="tr-TR" sz="2400" dirty="0"/>
              <a:t> </a:t>
            </a:r>
            <a:r>
              <a:rPr lang="tr-TR" sz="2400" dirty="0" err="1"/>
              <a:t>Hortatsis</a:t>
            </a:r>
            <a:r>
              <a:rPr lang="tr-TR" sz="2400" dirty="0"/>
              <a:t> (hem Yunan hem İtalyan eğitimi aldı)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17. yy başlarında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Tragedya – Antik Yunan tragedyalarda olduğu gibi bölümler arasında koro var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79045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Girit Edebiyatı</vt:lpstr>
      <vt:lpstr>Avrupa Rönesansı</vt:lpstr>
      <vt:lpstr>Girit’te Venedik egemenliği (1211-1669) </vt:lpstr>
      <vt:lpstr>Erotokritos (Ερωτόκριτος) https://www.youtube.com/watch?v=UwDomxyoFgU</vt:lpstr>
      <vt:lpstr>Erotokritos (Ερωτόκριτος)</vt:lpstr>
      <vt:lpstr>Erofili (Ερωφίλη)</vt:lpstr>
      <vt:lpstr>Erofili (Ερωφίλη)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Girit Edebiyatı</dc:title>
  <dc:creator>Efpraxia Nerantzaki</dc:creator>
  <cp:lastModifiedBy>Efpraxia Nerantzaki</cp:lastModifiedBy>
  <cp:revision>2</cp:revision>
  <dcterms:created xsi:type="dcterms:W3CDTF">2020-05-16T14:00:17Z</dcterms:created>
  <dcterms:modified xsi:type="dcterms:W3CDTF">2020-05-16T14:01:38Z</dcterms:modified>
</cp:coreProperties>
</file>