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notesMasterIdLst>
    <p:notesMasterId r:id="rId18"/>
  </p:notesMasterIdLst>
  <p:sldIdLst>
    <p:sldId id="311" r:id="rId2"/>
    <p:sldId id="302" r:id="rId3"/>
    <p:sldId id="299" r:id="rId4"/>
    <p:sldId id="300" r:id="rId5"/>
    <p:sldId id="301" r:id="rId6"/>
    <p:sldId id="303" r:id="rId7"/>
    <p:sldId id="257" r:id="rId8"/>
    <p:sldId id="259" r:id="rId9"/>
    <p:sldId id="279" r:id="rId10"/>
    <p:sldId id="274" r:id="rId11"/>
    <p:sldId id="267" r:id="rId12"/>
    <p:sldId id="286" r:id="rId13"/>
    <p:sldId id="276" r:id="rId14"/>
    <p:sldId id="289" r:id="rId15"/>
    <p:sldId id="290" r:id="rId16"/>
    <p:sldId id="292" r:id="rId17"/>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0442"/>
    <a:srgbClr val="43033E"/>
    <a:srgbClr val="9999FF"/>
    <a:srgbClr val="CC9900"/>
    <a:srgbClr val="CC3300"/>
    <a:srgbClr val="FF0000"/>
    <a:srgbClr val="330DD5"/>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50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AC623C-724F-4A9D-9416-F0B517CC2CBF}" type="datetimeFigureOut">
              <a:rPr lang="tr-TR" smtClean="0"/>
              <a:t>15.11.2019</a:t>
            </a:fld>
            <a:endParaRPr lang="tr-T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0449E8-B32E-4964-8CCC-9AC2D3C3522A}" type="slidenum">
              <a:rPr lang="tr-TR" smtClean="0"/>
              <a:t>‹#›</a:t>
            </a:fld>
            <a:endParaRPr lang="tr-TR"/>
          </a:p>
        </p:txBody>
      </p:sp>
    </p:spTree>
    <p:extLst>
      <p:ext uri="{BB962C8B-B14F-4D97-AF65-F5344CB8AC3E}">
        <p14:creationId xmlns:p14="http://schemas.microsoft.com/office/powerpoint/2010/main" val="3950056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smtClean="0"/>
              <a:t>http://www.risalehaber.com/asteroid-bir-anda-belirdi-felaket-dunyaya-teget-gecti-292633h.htm</a:t>
            </a:r>
            <a:endParaRPr lang="tr-TR" dirty="0"/>
          </a:p>
        </p:txBody>
      </p:sp>
      <p:sp>
        <p:nvSpPr>
          <p:cNvPr id="4" name="Slide Number Placeholder 3"/>
          <p:cNvSpPr>
            <a:spLocks noGrp="1"/>
          </p:cNvSpPr>
          <p:nvPr>
            <p:ph type="sldNum" sz="quarter" idx="10"/>
          </p:nvPr>
        </p:nvSpPr>
        <p:spPr/>
        <p:txBody>
          <a:bodyPr/>
          <a:lstStyle/>
          <a:p>
            <a:fld id="{C70449E8-B32E-4964-8CCC-9AC2D3C3522A}" type="slidenum">
              <a:rPr lang="tr-TR" smtClean="0"/>
              <a:t>2</a:t>
            </a:fld>
            <a:endParaRPr lang="tr-TR"/>
          </a:p>
        </p:txBody>
      </p:sp>
    </p:spTree>
    <p:extLst>
      <p:ext uri="{BB962C8B-B14F-4D97-AF65-F5344CB8AC3E}">
        <p14:creationId xmlns:p14="http://schemas.microsoft.com/office/powerpoint/2010/main" val="1356555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smtClean="0"/>
              <a:t>https://en.wikipedia.org/wiki/Meteorite</a:t>
            </a:r>
            <a:endParaRPr lang="tr-TR" dirty="0"/>
          </a:p>
        </p:txBody>
      </p:sp>
      <p:sp>
        <p:nvSpPr>
          <p:cNvPr id="4" name="Slide Number Placeholder 3"/>
          <p:cNvSpPr>
            <a:spLocks noGrp="1"/>
          </p:cNvSpPr>
          <p:nvPr>
            <p:ph type="sldNum" sz="quarter" idx="10"/>
          </p:nvPr>
        </p:nvSpPr>
        <p:spPr/>
        <p:txBody>
          <a:bodyPr/>
          <a:lstStyle/>
          <a:p>
            <a:fld id="{C70449E8-B32E-4964-8CCC-9AC2D3C3522A}" type="slidenum">
              <a:rPr lang="tr-TR" smtClean="0"/>
              <a:t>4</a:t>
            </a:fld>
            <a:endParaRPr lang="tr-TR"/>
          </a:p>
        </p:txBody>
      </p:sp>
    </p:spTree>
    <p:extLst>
      <p:ext uri="{BB962C8B-B14F-4D97-AF65-F5344CB8AC3E}">
        <p14:creationId xmlns:p14="http://schemas.microsoft.com/office/powerpoint/2010/main" val="2071245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smtClean="0"/>
              <a:t>https://en.wikipedia.org/wiki/Meteorite#/media/File:Namibie_Hoba_Meteorite_05.JPG</a:t>
            </a:r>
            <a:endParaRPr lang="tr-TR" dirty="0"/>
          </a:p>
        </p:txBody>
      </p:sp>
      <p:sp>
        <p:nvSpPr>
          <p:cNvPr id="4" name="Slide Number Placeholder 3"/>
          <p:cNvSpPr>
            <a:spLocks noGrp="1"/>
          </p:cNvSpPr>
          <p:nvPr>
            <p:ph type="sldNum" sz="quarter" idx="10"/>
          </p:nvPr>
        </p:nvSpPr>
        <p:spPr/>
        <p:txBody>
          <a:bodyPr/>
          <a:lstStyle/>
          <a:p>
            <a:fld id="{C70449E8-B32E-4964-8CCC-9AC2D3C3522A}" type="slidenum">
              <a:rPr lang="tr-TR" smtClean="0"/>
              <a:t>6</a:t>
            </a:fld>
            <a:endParaRPr lang="tr-TR"/>
          </a:p>
        </p:txBody>
      </p:sp>
    </p:spTree>
    <p:extLst>
      <p:ext uri="{BB962C8B-B14F-4D97-AF65-F5344CB8AC3E}">
        <p14:creationId xmlns:p14="http://schemas.microsoft.com/office/powerpoint/2010/main" val="7051723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smtClean="0"/>
              <a:t>https://www.space.com/51-asteroids-formation-discovery-and-exploration.html</a:t>
            </a:r>
            <a:endParaRPr lang="tr-TR" dirty="0"/>
          </a:p>
        </p:txBody>
      </p:sp>
      <p:sp>
        <p:nvSpPr>
          <p:cNvPr id="4" name="Slide Number Placeholder 3"/>
          <p:cNvSpPr>
            <a:spLocks noGrp="1"/>
          </p:cNvSpPr>
          <p:nvPr>
            <p:ph type="sldNum" sz="quarter" idx="10"/>
          </p:nvPr>
        </p:nvSpPr>
        <p:spPr/>
        <p:txBody>
          <a:bodyPr/>
          <a:lstStyle/>
          <a:p>
            <a:fld id="{C70449E8-B32E-4964-8CCC-9AC2D3C3522A}" type="slidenum">
              <a:rPr lang="tr-TR" smtClean="0"/>
              <a:t>7</a:t>
            </a:fld>
            <a:endParaRPr lang="tr-TR"/>
          </a:p>
        </p:txBody>
      </p:sp>
    </p:spTree>
    <p:extLst>
      <p:ext uri="{BB962C8B-B14F-4D97-AF65-F5344CB8AC3E}">
        <p14:creationId xmlns:p14="http://schemas.microsoft.com/office/powerpoint/2010/main" val="10357482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smtClean="0"/>
              <a:t>http://www.gifex.com/argentina_maps/Satellite_Image_Rio_Cuarto_Craters_Argentina.htm</a:t>
            </a:r>
            <a:endParaRPr lang="tr-TR" dirty="0"/>
          </a:p>
        </p:txBody>
      </p:sp>
      <p:sp>
        <p:nvSpPr>
          <p:cNvPr id="4" name="Slide Number Placeholder 3"/>
          <p:cNvSpPr>
            <a:spLocks noGrp="1"/>
          </p:cNvSpPr>
          <p:nvPr>
            <p:ph type="sldNum" sz="quarter" idx="10"/>
          </p:nvPr>
        </p:nvSpPr>
        <p:spPr/>
        <p:txBody>
          <a:bodyPr/>
          <a:lstStyle/>
          <a:p>
            <a:fld id="{C70449E8-B32E-4964-8CCC-9AC2D3C3522A}" type="slidenum">
              <a:rPr lang="tr-TR" smtClean="0"/>
              <a:t>12</a:t>
            </a:fld>
            <a:endParaRPr lang="tr-TR"/>
          </a:p>
        </p:txBody>
      </p:sp>
    </p:spTree>
    <p:extLst>
      <p:ext uri="{BB962C8B-B14F-4D97-AF65-F5344CB8AC3E}">
        <p14:creationId xmlns:p14="http://schemas.microsoft.com/office/powerpoint/2010/main" val="3676303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9144000" cy="6858000"/>
            <a:chOff x="0" y="0"/>
            <a:chExt cx="5760" cy="4320"/>
          </a:xfrm>
        </p:grpSpPr>
        <p:sp>
          <p:nvSpPr>
            <p:cNvPr id="34819"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tr-TR" altLang="tr-TR" sz="2400">
                <a:latin typeface="Times New Roman" panose="02020603050405020304" pitchFamily="18" charset="0"/>
              </a:endParaRPr>
            </a:p>
          </p:txBody>
        </p:sp>
        <p:sp>
          <p:nvSpPr>
            <p:cNvPr id="34820" name="Rectangle 4"/>
            <p:cNvSpPr>
              <a:spLocks noChangeArrowheads="1"/>
            </p:cNvSpPr>
            <p:nvPr/>
          </p:nvSpPr>
          <p:spPr bwMode="hidden">
            <a:xfrm>
              <a:off x="1081" y="1065"/>
              <a:ext cx="4679" cy="1596"/>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z="2400">
                <a:latin typeface="Times New Roman" panose="02020603050405020304" pitchFamily="18" charset="0"/>
              </a:endParaRPr>
            </a:p>
          </p:txBody>
        </p:sp>
        <p:grpSp>
          <p:nvGrpSpPr>
            <p:cNvPr id="34821" name="Group 5"/>
            <p:cNvGrpSpPr>
              <a:grpSpLocks/>
            </p:cNvGrpSpPr>
            <p:nvPr/>
          </p:nvGrpSpPr>
          <p:grpSpPr bwMode="auto">
            <a:xfrm>
              <a:off x="0" y="672"/>
              <a:ext cx="1806" cy="1989"/>
              <a:chOff x="0" y="672"/>
              <a:chExt cx="1806" cy="1989"/>
            </a:xfrm>
          </p:grpSpPr>
          <p:sp>
            <p:nvSpPr>
              <p:cNvPr id="34822" name="Rectangle 6"/>
              <p:cNvSpPr>
                <a:spLocks noChangeArrowheads="1"/>
              </p:cNvSpPr>
              <p:nvPr userDrawn="1"/>
            </p:nvSpPr>
            <p:spPr bwMode="auto">
              <a:xfrm>
                <a:off x="361" y="2257"/>
                <a:ext cx="363" cy="404"/>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z="2400">
                  <a:latin typeface="Times New Roman" panose="02020603050405020304" pitchFamily="18" charset="0"/>
                </a:endParaRPr>
              </a:p>
            </p:txBody>
          </p:sp>
          <p:sp>
            <p:nvSpPr>
              <p:cNvPr id="34823" name="Rectangle 7"/>
              <p:cNvSpPr>
                <a:spLocks noChangeArrowheads="1"/>
              </p:cNvSpPr>
              <p:nvPr userDrawn="1"/>
            </p:nvSpPr>
            <p:spPr bwMode="auto">
              <a:xfrm>
                <a:off x="1081" y="1065"/>
                <a:ext cx="362" cy="405"/>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z="2400">
                  <a:latin typeface="Times New Roman" panose="02020603050405020304" pitchFamily="18" charset="0"/>
                </a:endParaRPr>
              </a:p>
            </p:txBody>
          </p:sp>
          <p:sp>
            <p:nvSpPr>
              <p:cNvPr id="34824" name="Rectangle 8"/>
              <p:cNvSpPr>
                <a:spLocks noChangeArrowheads="1"/>
              </p:cNvSpPr>
              <p:nvPr userDrawn="1"/>
            </p:nvSpPr>
            <p:spPr bwMode="auto">
              <a:xfrm>
                <a:off x="1437" y="672"/>
                <a:ext cx="369" cy="40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z="2400">
                  <a:latin typeface="Times New Roman" panose="02020603050405020304" pitchFamily="18" charset="0"/>
                </a:endParaRPr>
              </a:p>
            </p:txBody>
          </p:sp>
          <p:sp>
            <p:nvSpPr>
              <p:cNvPr id="34825" name="Rectangle 9"/>
              <p:cNvSpPr>
                <a:spLocks noChangeArrowheads="1"/>
              </p:cNvSpPr>
              <p:nvPr userDrawn="1"/>
            </p:nvSpPr>
            <p:spPr bwMode="auto">
              <a:xfrm>
                <a:off x="719" y="2257"/>
                <a:ext cx="368" cy="404"/>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z="2400">
                  <a:latin typeface="Times New Roman" panose="02020603050405020304" pitchFamily="18" charset="0"/>
                </a:endParaRPr>
              </a:p>
            </p:txBody>
          </p:sp>
          <p:sp>
            <p:nvSpPr>
              <p:cNvPr id="34826" name="Rectangle 10"/>
              <p:cNvSpPr>
                <a:spLocks noChangeArrowheads="1"/>
              </p:cNvSpPr>
              <p:nvPr userDrawn="1"/>
            </p:nvSpPr>
            <p:spPr bwMode="auto">
              <a:xfrm>
                <a:off x="1437" y="1065"/>
                <a:ext cx="369" cy="40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z="2400">
                  <a:latin typeface="Times New Roman" panose="02020603050405020304" pitchFamily="18" charset="0"/>
                </a:endParaRPr>
              </a:p>
            </p:txBody>
          </p:sp>
          <p:sp>
            <p:nvSpPr>
              <p:cNvPr id="34827" name="Rectangle 11"/>
              <p:cNvSpPr>
                <a:spLocks noChangeArrowheads="1"/>
              </p:cNvSpPr>
              <p:nvPr userDrawn="1"/>
            </p:nvSpPr>
            <p:spPr bwMode="auto">
              <a:xfrm>
                <a:off x="719" y="1464"/>
                <a:ext cx="368" cy="39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z="2400">
                  <a:latin typeface="Times New Roman" panose="02020603050405020304" pitchFamily="18" charset="0"/>
                </a:endParaRPr>
              </a:p>
            </p:txBody>
          </p:sp>
          <p:sp>
            <p:nvSpPr>
              <p:cNvPr id="34828" name="Rectangle 12"/>
              <p:cNvSpPr>
                <a:spLocks noChangeArrowheads="1"/>
              </p:cNvSpPr>
              <p:nvPr userDrawn="1"/>
            </p:nvSpPr>
            <p:spPr bwMode="auto">
              <a:xfrm>
                <a:off x="0" y="1464"/>
                <a:ext cx="367" cy="399"/>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z="2400">
                  <a:latin typeface="Times New Roman" panose="02020603050405020304" pitchFamily="18" charset="0"/>
                </a:endParaRPr>
              </a:p>
            </p:txBody>
          </p:sp>
          <p:sp>
            <p:nvSpPr>
              <p:cNvPr id="34829" name="Rectangle 13"/>
              <p:cNvSpPr>
                <a:spLocks noChangeArrowheads="1"/>
              </p:cNvSpPr>
              <p:nvPr userDrawn="1"/>
            </p:nvSpPr>
            <p:spPr bwMode="auto">
              <a:xfrm>
                <a:off x="1081" y="1464"/>
                <a:ext cx="362" cy="39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z="2400">
                  <a:latin typeface="Times New Roman" panose="02020603050405020304" pitchFamily="18" charset="0"/>
                </a:endParaRPr>
              </a:p>
            </p:txBody>
          </p:sp>
          <p:sp>
            <p:nvSpPr>
              <p:cNvPr id="34830" name="Rectangle 14"/>
              <p:cNvSpPr>
                <a:spLocks noChangeArrowheads="1"/>
              </p:cNvSpPr>
              <p:nvPr userDrawn="1"/>
            </p:nvSpPr>
            <p:spPr bwMode="auto">
              <a:xfrm>
                <a:off x="361" y="1857"/>
                <a:ext cx="363" cy="406"/>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z="2400">
                  <a:latin typeface="Times New Roman" panose="02020603050405020304" pitchFamily="18" charset="0"/>
                </a:endParaRPr>
              </a:p>
            </p:txBody>
          </p:sp>
          <p:sp>
            <p:nvSpPr>
              <p:cNvPr id="34831" name="Rectangle 15"/>
              <p:cNvSpPr>
                <a:spLocks noChangeArrowheads="1"/>
              </p:cNvSpPr>
              <p:nvPr userDrawn="1"/>
            </p:nvSpPr>
            <p:spPr bwMode="auto">
              <a:xfrm>
                <a:off x="719" y="1857"/>
                <a:ext cx="368" cy="40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z="2400">
                  <a:latin typeface="Times New Roman" panose="02020603050405020304" pitchFamily="18" charset="0"/>
                </a:endParaRPr>
              </a:p>
            </p:txBody>
          </p:sp>
        </p:grpSp>
      </p:grpSp>
      <p:sp>
        <p:nvSpPr>
          <p:cNvPr id="34832" name="Rectangle 16"/>
          <p:cNvSpPr>
            <a:spLocks noGrp="1" noChangeArrowheads="1"/>
          </p:cNvSpPr>
          <p:nvPr>
            <p:ph type="dt" sz="half" idx="2"/>
          </p:nvPr>
        </p:nvSpPr>
        <p:spPr>
          <a:xfrm>
            <a:off x="457200" y="6248400"/>
            <a:ext cx="2133600" cy="457200"/>
          </a:xfrm>
        </p:spPr>
        <p:txBody>
          <a:bodyPr/>
          <a:lstStyle>
            <a:lvl1pPr>
              <a:defRPr/>
            </a:lvl1pPr>
          </a:lstStyle>
          <a:p>
            <a:endParaRPr lang="tr-TR" altLang="tr-TR"/>
          </a:p>
        </p:txBody>
      </p:sp>
      <p:sp>
        <p:nvSpPr>
          <p:cNvPr id="34833" name="Rectangle 17"/>
          <p:cNvSpPr>
            <a:spLocks noGrp="1" noChangeArrowheads="1"/>
          </p:cNvSpPr>
          <p:nvPr>
            <p:ph type="ftr" sz="quarter" idx="3"/>
          </p:nvPr>
        </p:nvSpPr>
        <p:spPr/>
        <p:txBody>
          <a:bodyPr/>
          <a:lstStyle>
            <a:lvl1pPr>
              <a:defRPr/>
            </a:lvl1pPr>
          </a:lstStyle>
          <a:p>
            <a:endParaRPr lang="tr-TR" altLang="tr-TR"/>
          </a:p>
        </p:txBody>
      </p:sp>
      <p:sp>
        <p:nvSpPr>
          <p:cNvPr id="34834" name="Rectangle 18"/>
          <p:cNvSpPr>
            <a:spLocks noGrp="1" noChangeArrowheads="1"/>
          </p:cNvSpPr>
          <p:nvPr>
            <p:ph type="sldNum" sz="quarter" idx="4"/>
          </p:nvPr>
        </p:nvSpPr>
        <p:spPr/>
        <p:txBody>
          <a:bodyPr/>
          <a:lstStyle>
            <a:lvl1pPr>
              <a:defRPr/>
            </a:lvl1pPr>
          </a:lstStyle>
          <a:p>
            <a:fld id="{0235F926-4083-4159-A0C0-29ABB959128F}" type="slidenum">
              <a:rPr lang="tr-TR" altLang="tr-TR"/>
              <a:pPr/>
              <a:t>‹#›</a:t>
            </a:fld>
            <a:endParaRPr lang="tr-TR" altLang="tr-TR"/>
          </a:p>
        </p:txBody>
      </p:sp>
      <p:sp>
        <p:nvSpPr>
          <p:cNvPr id="34835"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pPr lvl="0"/>
            <a:r>
              <a:rPr lang="tr-TR" altLang="tr-TR" noProof="0" smtClean="0"/>
              <a:t>Click to edit Master title style</a:t>
            </a:r>
          </a:p>
        </p:txBody>
      </p:sp>
      <p:sp>
        <p:nvSpPr>
          <p:cNvPr id="34836" name="Rectangle 20"/>
          <p:cNvSpPr>
            <a:spLocks noGrp="1" noChangeArrowheads="1"/>
          </p:cNvSpPr>
          <p:nvPr>
            <p:ph type="subTitle" idx="1"/>
          </p:nvPr>
        </p:nvSpPr>
        <p:spPr>
          <a:xfrm>
            <a:off x="2971800" y="4267200"/>
            <a:ext cx="6019800" cy="1752600"/>
          </a:xfrm>
        </p:spPr>
        <p:txBody>
          <a:bodyPr/>
          <a:lstStyle>
            <a:lvl1pPr marL="0" indent="0">
              <a:buFont typeface="Wingdings" panose="05000000000000000000" pitchFamily="2" charset="2"/>
              <a:buNone/>
              <a:defRPr sz="3400"/>
            </a:lvl1pPr>
          </a:lstStyle>
          <a:p>
            <a:pPr lvl="0"/>
            <a:r>
              <a:rPr lang="tr-TR" altLang="tr-TR" noProof="0" smtClean="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Footer Placeholder 3"/>
          <p:cNvSpPr>
            <a:spLocks noGrp="1"/>
          </p:cNvSpPr>
          <p:nvPr>
            <p:ph type="ftr" sz="quarter" idx="10"/>
          </p:nvPr>
        </p:nvSpPr>
        <p:spPr/>
        <p:txBody>
          <a:bodyPr/>
          <a:lstStyle>
            <a:lvl1pPr>
              <a:defRPr/>
            </a:lvl1pPr>
          </a:lstStyle>
          <a:p>
            <a:endParaRPr lang="tr-TR" altLang="tr-TR"/>
          </a:p>
        </p:txBody>
      </p:sp>
      <p:sp>
        <p:nvSpPr>
          <p:cNvPr id="5" name="Slide Number Placeholder 4"/>
          <p:cNvSpPr>
            <a:spLocks noGrp="1"/>
          </p:cNvSpPr>
          <p:nvPr>
            <p:ph type="sldNum" sz="quarter" idx="11"/>
          </p:nvPr>
        </p:nvSpPr>
        <p:spPr/>
        <p:txBody>
          <a:bodyPr/>
          <a:lstStyle>
            <a:lvl1pPr>
              <a:defRPr/>
            </a:lvl1pPr>
          </a:lstStyle>
          <a:p>
            <a:fld id="{38FFCB24-676E-46D7-891E-33E090F3F931}" type="slidenum">
              <a:rPr lang="tr-TR" altLang="tr-TR"/>
              <a:pPr/>
              <a:t>‹#›</a:t>
            </a:fld>
            <a:endParaRPr lang="tr-TR" altLang="tr-TR"/>
          </a:p>
        </p:txBody>
      </p:sp>
      <p:sp>
        <p:nvSpPr>
          <p:cNvPr id="6" name="Date Placeholder 5"/>
          <p:cNvSpPr>
            <a:spLocks noGrp="1"/>
          </p:cNvSpPr>
          <p:nvPr>
            <p:ph type="dt" sz="half" idx="12"/>
          </p:nvPr>
        </p:nvSpPr>
        <p:spPr/>
        <p:txBody>
          <a:bodyPr/>
          <a:lstStyle>
            <a:lvl1pPr>
              <a:defRPr/>
            </a:lvl1pPr>
          </a:lstStyle>
          <a:p>
            <a:endParaRPr lang="tr-TR" altLang="tr-TR"/>
          </a:p>
        </p:txBody>
      </p:sp>
    </p:spTree>
    <p:extLst>
      <p:ext uri="{BB962C8B-B14F-4D97-AF65-F5344CB8AC3E}">
        <p14:creationId xmlns:p14="http://schemas.microsoft.com/office/powerpoint/2010/main" val="285571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Footer Placeholder 3"/>
          <p:cNvSpPr>
            <a:spLocks noGrp="1"/>
          </p:cNvSpPr>
          <p:nvPr>
            <p:ph type="ftr" sz="quarter" idx="10"/>
          </p:nvPr>
        </p:nvSpPr>
        <p:spPr/>
        <p:txBody>
          <a:bodyPr/>
          <a:lstStyle>
            <a:lvl1pPr>
              <a:defRPr/>
            </a:lvl1pPr>
          </a:lstStyle>
          <a:p>
            <a:endParaRPr lang="tr-TR" altLang="tr-TR"/>
          </a:p>
        </p:txBody>
      </p:sp>
      <p:sp>
        <p:nvSpPr>
          <p:cNvPr id="5" name="Slide Number Placeholder 4"/>
          <p:cNvSpPr>
            <a:spLocks noGrp="1"/>
          </p:cNvSpPr>
          <p:nvPr>
            <p:ph type="sldNum" sz="quarter" idx="11"/>
          </p:nvPr>
        </p:nvSpPr>
        <p:spPr/>
        <p:txBody>
          <a:bodyPr/>
          <a:lstStyle>
            <a:lvl1pPr>
              <a:defRPr/>
            </a:lvl1pPr>
          </a:lstStyle>
          <a:p>
            <a:fld id="{A3CC2F00-3F63-4C09-A9B3-EBAAE5C49F4A}" type="slidenum">
              <a:rPr lang="tr-TR" altLang="tr-TR"/>
              <a:pPr/>
              <a:t>‹#›</a:t>
            </a:fld>
            <a:endParaRPr lang="tr-TR" altLang="tr-TR"/>
          </a:p>
        </p:txBody>
      </p:sp>
      <p:sp>
        <p:nvSpPr>
          <p:cNvPr id="6" name="Date Placeholder 5"/>
          <p:cNvSpPr>
            <a:spLocks noGrp="1"/>
          </p:cNvSpPr>
          <p:nvPr>
            <p:ph type="dt" sz="half" idx="12"/>
          </p:nvPr>
        </p:nvSpPr>
        <p:spPr/>
        <p:txBody>
          <a:bodyPr/>
          <a:lstStyle>
            <a:lvl1pPr>
              <a:defRPr/>
            </a:lvl1pPr>
          </a:lstStyle>
          <a:p>
            <a:endParaRPr lang="tr-TR" altLang="tr-TR"/>
          </a:p>
        </p:txBody>
      </p:sp>
    </p:spTree>
    <p:extLst>
      <p:ext uri="{BB962C8B-B14F-4D97-AF65-F5344CB8AC3E}">
        <p14:creationId xmlns:p14="http://schemas.microsoft.com/office/powerpoint/2010/main" val="6652434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457200"/>
            <a:ext cx="82296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3" name="Footer Placeholder 2"/>
          <p:cNvSpPr>
            <a:spLocks noGrp="1"/>
          </p:cNvSpPr>
          <p:nvPr>
            <p:ph type="ftr" sz="quarter" idx="10"/>
          </p:nvPr>
        </p:nvSpPr>
        <p:spPr>
          <a:xfrm>
            <a:off x="3124200" y="6248400"/>
            <a:ext cx="2895600" cy="457200"/>
          </a:xfrm>
        </p:spPr>
        <p:txBody>
          <a:bodyPr/>
          <a:lstStyle>
            <a:lvl1pPr>
              <a:defRPr/>
            </a:lvl1pPr>
          </a:lstStyle>
          <a:p>
            <a:endParaRPr lang="tr-TR" altLang="tr-TR"/>
          </a:p>
        </p:txBody>
      </p:sp>
      <p:sp>
        <p:nvSpPr>
          <p:cNvPr id="4" name="Slide Number Placeholder 3"/>
          <p:cNvSpPr>
            <a:spLocks noGrp="1"/>
          </p:cNvSpPr>
          <p:nvPr>
            <p:ph type="sldNum" sz="quarter" idx="11"/>
          </p:nvPr>
        </p:nvSpPr>
        <p:spPr>
          <a:xfrm>
            <a:off x="6553200" y="6248400"/>
            <a:ext cx="2133600" cy="457200"/>
          </a:xfrm>
        </p:spPr>
        <p:txBody>
          <a:bodyPr/>
          <a:lstStyle>
            <a:lvl1pPr>
              <a:defRPr/>
            </a:lvl1pPr>
          </a:lstStyle>
          <a:p>
            <a:fld id="{2D210C83-52DC-48CF-B871-3EAE19136BEB}" type="slidenum">
              <a:rPr lang="tr-TR" altLang="tr-TR"/>
              <a:pPr/>
              <a:t>‹#›</a:t>
            </a:fld>
            <a:endParaRPr lang="tr-TR" altLang="tr-TR"/>
          </a:p>
        </p:txBody>
      </p:sp>
      <p:sp>
        <p:nvSpPr>
          <p:cNvPr id="5" name="Date Placeholder 4"/>
          <p:cNvSpPr>
            <a:spLocks noGrp="1"/>
          </p:cNvSpPr>
          <p:nvPr>
            <p:ph type="dt" sz="half" idx="12"/>
          </p:nvPr>
        </p:nvSpPr>
        <p:spPr>
          <a:xfrm>
            <a:off x="457200" y="6245225"/>
            <a:ext cx="2133600" cy="476250"/>
          </a:xfrm>
        </p:spPr>
        <p:txBody>
          <a:bodyPr/>
          <a:lstStyle>
            <a:lvl1pPr>
              <a:defRPr/>
            </a:lvl1pPr>
          </a:lstStyle>
          <a:p>
            <a:endParaRPr lang="tr-TR" altLang="tr-TR"/>
          </a:p>
        </p:txBody>
      </p:sp>
    </p:spTree>
    <p:extLst>
      <p:ext uri="{BB962C8B-B14F-4D97-AF65-F5344CB8AC3E}">
        <p14:creationId xmlns:p14="http://schemas.microsoft.com/office/powerpoint/2010/main" val="560277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Footer Placeholder 3"/>
          <p:cNvSpPr>
            <a:spLocks noGrp="1"/>
          </p:cNvSpPr>
          <p:nvPr>
            <p:ph type="ftr" sz="quarter" idx="10"/>
          </p:nvPr>
        </p:nvSpPr>
        <p:spPr/>
        <p:txBody>
          <a:bodyPr/>
          <a:lstStyle>
            <a:lvl1pPr>
              <a:defRPr/>
            </a:lvl1pPr>
          </a:lstStyle>
          <a:p>
            <a:endParaRPr lang="tr-TR" altLang="tr-TR"/>
          </a:p>
        </p:txBody>
      </p:sp>
      <p:sp>
        <p:nvSpPr>
          <p:cNvPr id="5" name="Slide Number Placeholder 4"/>
          <p:cNvSpPr>
            <a:spLocks noGrp="1"/>
          </p:cNvSpPr>
          <p:nvPr>
            <p:ph type="sldNum" sz="quarter" idx="11"/>
          </p:nvPr>
        </p:nvSpPr>
        <p:spPr/>
        <p:txBody>
          <a:bodyPr/>
          <a:lstStyle>
            <a:lvl1pPr>
              <a:defRPr/>
            </a:lvl1pPr>
          </a:lstStyle>
          <a:p>
            <a:fld id="{1732CE2D-DA8E-43A7-A39C-E5DB8B2471A3}" type="slidenum">
              <a:rPr lang="tr-TR" altLang="tr-TR"/>
              <a:pPr/>
              <a:t>‹#›</a:t>
            </a:fld>
            <a:endParaRPr lang="tr-TR" altLang="tr-TR"/>
          </a:p>
        </p:txBody>
      </p:sp>
      <p:sp>
        <p:nvSpPr>
          <p:cNvPr id="6" name="Date Placeholder 5"/>
          <p:cNvSpPr>
            <a:spLocks noGrp="1"/>
          </p:cNvSpPr>
          <p:nvPr>
            <p:ph type="dt" sz="half" idx="12"/>
          </p:nvPr>
        </p:nvSpPr>
        <p:spPr/>
        <p:txBody>
          <a:bodyPr/>
          <a:lstStyle>
            <a:lvl1pPr>
              <a:defRPr/>
            </a:lvl1pPr>
          </a:lstStyle>
          <a:p>
            <a:endParaRPr lang="tr-TR" altLang="tr-TR"/>
          </a:p>
        </p:txBody>
      </p:sp>
    </p:spTree>
    <p:extLst>
      <p:ext uri="{BB962C8B-B14F-4D97-AF65-F5344CB8AC3E}">
        <p14:creationId xmlns:p14="http://schemas.microsoft.com/office/powerpoint/2010/main" val="1633143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endParaRPr lang="tr-TR" altLang="tr-TR"/>
          </a:p>
        </p:txBody>
      </p:sp>
      <p:sp>
        <p:nvSpPr>
          <p:cNvPr id="5" name="Slide Number Placeholder 4"/>
          <p:cNvSpPr>
            <a:spLocks noGrp="1"/>
          </p:cNvSpPr>
          <p:nvPr>
            <p:ph type="sldNum" sz="quarter" idx="11"/>
          </p:nvPr>
        </p:nvSpPr>
        <p:spPr/>
        <p:txBody>
          <a:bodyPr/>
          <a:lstStyle>
            <a:lvl1pPr>
              <a:defRPr/>
            </a:lvl1pPr>
          </a:lstStyle>
          <a:p>
            <a:fld id="{32BBF09B-90AA-4116-8D50-A04588DA178F}" type="slidenum">
              <a:rPr lang="tr-TR" altLang="tr-TR"/>
              <a:pPr/>
              <a:t>‹#›</a:t>
            </a:fld>
            <a:endParaRPr lang="tr-TR" altLang="tr-TR"/>
          </a:p>
        </p:txBody>
      </p:sp>
      <p:sp>
        <p:nvSpPr>
          <p:cNvPr id="6" name="Date Placeholder 5"/>
          <p:cNvSpPr>
            <a:spLocks noGrp="1"/>
          </p:cNvSpPr>
          <p:nvPr>
            <p:ph type="dt" sz="half" idx="12"/>
          </p:nvPr>
        </p:nvSpPr>
        <p:spPr/>
        <p:txBody>
          <a:bodyPr/>
          <a:lstStyle>
            <a:lvl1pPr>
              <a:defRPr/>
            </a:lvl1pPr>
          </a:lstStyle>
          <a:p>
            <a:endParaRPr lang="tr-TR" altLang="tr-TR"/>
          </a:p>
        </p:txBody>
      </p:sp>
    </p:spTree>
    <p:extLst>
      <p:ext uri="{BB962C8B-B14F-4D97-AF65-F5344CB8AC3E}">
        <p14:creationId xmlns:p14="http://schemas.microsoft.com/office/powerpoint/2010/main" val="994360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981200"/>
            <a:ext cx="4038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Footer Placeholder 4"/>
          <p:cNvSpPr>
            <a:spLocks noGrp="1"/>
          </p:cNvSpPr>
          <p:nvPr>
            <p:ph type="ftr" sz="quarter" idx="10"/>
          </p:nvPr>
        </p:nvSpPr>
        <p:spPr/>
        <p:txBody>
          <a:bodyPr/>
          <a:lstStyle>
            <a:lvl1pPr>
              <a:defRPr/>
            </a:lvl1pPr>
          </a:lstStyle>
          <a:p>
            <a:endParaRPr lang="tr-TR" altLang="tr-TR"/>
          </a:p>
        </p:txBody>
      </p:sp>
      <p:sp>
        <p:nvSpPr>
          <p:cNvPr id="6" name="Slide Number Placeholder 5"/>
          <p:cNvSpPr>
            <a:spLocks noGrp="1"/>
          </p:cNvSpPr>
          <p:nvPr>
            <p:ph type="sldNum" sz="quarter" idx="11"/>
          </p:nvPr>
        </p:nvSpPr>
        <p:spPr/>
        <p:txBody>
          <a:bodyPr/>
          <a:lstStyle>
            <a:lvl1pPr>
              <a:defRPr/>
            </a:lvl1pPr>
          </a:lstStyle>
          <a:p>
            <a:fld id="{050B1390-DA85-4615-96BE-09E9F83067CD}" type="slidenum">
              <a:rPr lang="tr-TR" altLang="tr-TR"/>
              <a:pPr/>
              <a:t>‹#›</a:t>
            </a:fld>
            <a:endParaRPr lang="tr-TR" altLang="tr-TR"/>
          </a:p>
        </p:txBody>
      </p:sp>
      <p:sp>
        <p:nvSpPr>
          <p:cNvPr id="7" name="Date Placeholder 6"/>
          <p:cNvSpPr>
            <a:spLocks noGrp="1"/>
          </p:cNvSpPr>
          <p:nvPr>
            <p:ph type="dt" sz="half" idx="12"/>
          </p:nvPr>
        </p:nvSpPr>
        <p:spPr/>
        <p:txBody>
          <a:bodyPr/>
          <a:lstStyle>
            <a:lvl1pPr>
              <a:defRPr/>
            </a:lvl1pPr>
          </a:lstStyle>
          <a:p>
            <a:endParaRPr lang="tr-TR" altLang="tr-TR"/>
          </a:p>
        </p:txBody>
      </p:sp>
    </p:spTree>
    <p:extLst>
      <p:ext uri="{BB962C8B-B14F-4D97-AF65-F5344CB8AC3E}">
        <p14:creationId xmlns:p14="http://schemas.microsoft.com/office/powerpoint/2010/main" val="2084216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Footer Placeholder 6"/>
          <p:cNvSpPr>
            <a:spLocks noGrp="1"/>
          </p:cNvSpPr>
          <p:nvPr>
            <p:ph type="ftr" sz="quarter" idx="10"/>
          </p:nvPr>
        </p:nvSpPr>
        <p:spPr/>
        <p:txBody>
          <a:bodyPr/>
          <a:lstStyle>
            <a:lvl1pPr>
              <a:defRPr/>
            </a:lvl1pPr>
          </a:lstStyle>
          <a:p>
            <a:endParaRPr lang="tr-TR" altLang="tr-TR"/>
          </a:p>
        </p:txBody>
      </p:sp>
      <p:sp>
        <p:nvSpPr>
          <p:cNvPr id="8" name="Slide Number Placeholder 7"/>
          <p:cNvSpPr>
            <a:spLocks noGrp="1"/>
          </p:cNvSpPr>
          <p:nvPr>
            <p:ph type="sldNum" sz="quarter" idx="11"/>
          </p:nvPr>
        </p:nvSpPr>
        <p:spPr/>
        <p:txBody>
          <a:bodyPr/>
          <a:lstStyle>
            <a:lvl1pPr>
              <a:defRPr/>
            </a:lvl1pPr>
          </a:lstStyle>
          <a:p>
            <a:fld id="{A4423E78-8E1A-4B29-8614-79D679CC13A4}" type="slidenum">
              <a:rPr lang="tr-TR" altLang="tr-TR"/>
              <a:pPr/>
              <a:t>‹#›</a:t>
            </a:fld>
            <a:endParaRPr lang="tr-TR" altLang="tr-TR"/>
          </a:p>
        </p:txBody>
      </p:sp>
      <p:sp>
        <p:nvSpPr>
          <p:cNvPr id="9" name="Date Placeholder 8"/>
          <p:cNvSpPr>
            <a:spLocks noGrp="1"/>
          </p:cNvSpPr>
          <p:nvPr>
            <p:ph type="dt" sz="half" idx="12"/>
          </p:nvPr>
        </p:nvSpPr>
        <p:spPr/>
        <p:txBody>
          <a:bodyPr/>
          <a:lstStyle>
            <a:lvl1pPr>
              <a:defRPr/>
            </a:lvl1pPr>
          </a:lstStyle>
          <a:p>
            <a:endParaRPr lang="tr-TR" altLang="tr-TR"/>
          </a:p>
        </p:txBody>
      </p:sp>
    </p:spTree>
    <p:extLst>
      <p:ext uri="{BB962C8B-B14F-4D97-AF65-F5344CB8AC3E}">
        <p14:creationId xmlns:p14="http://schemas.microsoft.com/office/powerpoint/2010/main" val="691202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Footer Placeholder 2"/>
          <p:cNvSpPr>
            <a:spLocks noGrp="1"/>
          </p:cNvSpPr>
          <p:nvPr>
            <p:ph type="ftr" sz="quarter" idx="10"/>
          </p:nvPr>
        </p:nvSpPr>
        <p:spPr/>
        <p:txBody>
          <a:bodyPr/>
          <a:lstStyle>
            <a:lvl1pPr>
              <a:defRPr/>
            </a:lvl1pPr>
          </a:lstStyle>
          <a:p>
            <a:endParaRPr lang="tr-TR" altLang="tr-TR"/>
          </a:p>
        </p:txBody>
      </p:sp>
      <p:sp>
        <p:nvSpPr>
          <p:cNvPr id="4" name="Slide Number Placeholder 3"/>
          <p:cNvSpPr>
            <a:spLocks noGrp="1"/>
          </p:cNvSpPr>
          <p:nvPr>
            <p:ph type="sldNum" sz="quarter" idx="11"/>
          </p:nvPr>
        </p:nvSpPr>
        <p:spPr/>
        <p:txBody>
          <a:bodyPr/>
          <a:lstStyle>
            <a:lvl1pPr>
              <a:defRPr/>
            </a:lvl1pPr>
          </a:lstStyle>
          <a:p>
            <a:fld id="{3498A890-0B4C-4F7A-B1EC-A9556FCCA4D0}" type="slidenum">
              <a:rPr lang="tr-TR" altLang="tr-TR"/>
              <a:pPr/>
              <a:t>‹#›</a:t>
            </a:fld>
            <a:endParaRPr lang="tr-TR" altLang="tr-TR"/>
          </a:p>
        </p:txBody>
      </p:sp>
      <p:sp>
        <p:nvSpPr>
          <p:cNvPr id="5" name="Date Placeholder 4"/>
          <p:cNvSpPr>
            <a:spLocks noGrp="1"/>
          </p:cNvSpPr>
          <p:nvPr>
            <p:ph type="dt" sz="half" idx="12"/>
          </p:nvPr>
        </p:nvSpPr>
        <p:spPr/>
        <p:txBody>
          <a:bodyPr/>
          <a:lstStyle>
            <a:lvl1pPr>
              <a:defRPr/>
            </a:lvl1pPr>
          </a:lstStyle>
          <a:p>
            <a:endParaRPr lang="tr-TR" altLang="tr-TR"/>
          </a:p>
        </p:txBody>
      </p:sp>
    </p:spTree>
    <p:extLst>
      <p:ext uri="{BB962C8B-B14F-4D97-AF65-F5344CB8AC3E}">
        <p14:creationId xmlns:p14="http://schemas.microsoft.com/office/powerpoint/2010/main" val="1213269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tr-TR" altLang="tr-TR"/>
          </a:p>
        </p:txBody>
      </p:sp>
      <p:sp>
        <p:nvSpPr>
          <p:cNvPr id="3" name="Slide Number Placeholder 2"/>
          <p:cNvSpPr>
            <a:spLocks noGrp="1"/>
          </p:cNvSpPr>
          <p:nvPr>
            <p:ph type="sldNum" sz="quarter" idx="11"/>
          </p:nvPr>
        </p:nvSpPr>
        <p:spPr/>
        <p:txBody>
          <a:bodyPr/>
          <a:lstStyle>
            <a:lvl1pPr>
              <a:defRPr/>
            </a:lvl1pPr>
          </a:lstStyle>
          <a:p>
            <a:fld id="{EC78C339-0FC3-4378-8B48-70019C900499}" type="slidenum">
              <a:rPr lang="tr-TR" altLang="tr-TR"/>
              <a:pPr/>
              <a:t>‹#›</a:t>
            </a:fld>
            <a:endParaRPr lang="tr-TR" altLang="tr-TR"/>
          </a:p>
        </p:txBody>
      </p:sp>
      <p:sp>
        <p:nvSpPr>
          <p:cNvPr id="4" name="Date Placeholder 3"/>
          <p:cNvSpPr>
            <a:spLocks noGrp="1"/>
          </p:cNvSpPr>
          <p:nvPr>
            <p:ph type="dt" sz="half" idx="12"/>
          </p:nvPr>
        </p:nvSpPr>
        <p:spPr/>
        <p:txBody>
          <a:bodyPr/>
          <a:lstStyle>
            <a:lvl1pPr>
              <a:defRPr/>
            </a:lvl1pPr>
          </a:lstStyle>
          <a:p>
            <a:endParaRPr lang="tr-TR" altLang="tr-TR"/>
          </a:p>
        </p:txBody>
      </p:sp>
    </p:spTree>
    <p:extLst>
      <p:ext uri="{BB962C8B-B14F-4D97-AF65-F5344CB8AC3E}">
        <p14:creationId xmlns:p14="http://schemas.microsoft.com/office/powerpoint/2010/main" val="805937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tr-TR" altLang="tr-TR"/>
          </a:p>
        </p:txBody>
      </p:sp>
      <p:sp>
        <p:nvSpPr>
          <p:cNvPr id="6" name="Slide Number Placeholder 5"/>
          <p:cNvSpPr>
            <a:spLocks noGrp="1"/>
          </p:cNvSpPr>
          <p:nvPr>
            <p:ph type="sldNum" sz="quarter" idx="11"/>
          </p:nvPr>
        </p:nvSpPr>
        <p:spPr/>
        <p:txBody>
          <a:bodyPr/>
          <a:lstStyle>
            <a:lvl1pPr>
              <a:defRPr/>
            </a:lvl1pPr>
          </a:lstStyle>
          <a:p>
            <a:fld id="{301B691D-95DD-413C-8F30-F4C4EB596BD8}" type="slidenum">
              <a:rPr lang="tr-TR" altLang="tr-TR"/>
              <a:pPr/>
              <a:t>‹#›</a:t>
            </a:fld>
            <a:endParaRPr lang="tr-TR" altLang="tr-TR"/>
          </a:p>
        </p:txBody>
      </p:sp>
      <p:sp>
        <p:nvSpPr>
          <p:cNvPr id="7" name="Date Placeholder 6"/>
          <p:cNvSpPr>
            <a:spLocks noGrp="1"/>
          </p:cNvSpPr>
          <p:nvPr>
            <p:ph type="dt" sz="half" idx="12"/>
          </p:nvPr>
        </p:nvSpPr>
        <p:spPr/>
        <p:txBody>
          <a:bodyPr/>
          <a:lstStyle>
            <a:lvl1pPr>
              <a:defRPr/>
            </a:lvl1pPr>
          </a:lstStyle>
          <a:p>
            <a:endParaRPr lang="tr-TR" altLang="tr-TR"/>
          </a:p>
        </p:txBody>
      </p:sp>
    </p:spTree>
    <p:extLst>
      <p:ext uri="{BB962C8B-B14F-4D97-AF65-F5344CB8AC3E}">
        <p14:creationId xmlns:p14="http://schemas.microsoft.com/office/powerpoint/2010/main" val="2953490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tr-TR" altLang="tr-TR"/>
          </a:p>
        </p:txBody>
      </p:sp>
      <p:sp>
        <p:nvSpPr>
          <p:cNvPr id="6" name="Slide Number Placeholder 5"/>
          <p:cNvSpPr>
            <a:spLocks noGrp="1"/>
          </p:cNvSpPr>
          <p:nvPr>
            <p:ph type="sldNum" sz="quarter" idx="11"/>
          </p:nvPr>
        </p:nvSpPr>
        <p:spPr/>
        <p:txBody>
          <a:bodyPr/>
          <a:lstStyle>
            <a:lvl1pPr>
              <a:defRPr/>
            </a:lvl1pPr>
          </a:lstStyle>
          <a:p>
            <a:fld id="{C1B54977-BC58-4B13-A39D-8DB09042ABD1}" type="slidenum">
              <a:rPr lang="tr-TR" altLang="tr-TR"/>
              <a:pPr/>
              <a:t>‹#›</a:t>
            </a:fld>
            <a:endParaRPr lang="tr-TR" altLang="tr-TR"/>
          </a:p>
        </p:txBody>
      </p:sp>
      <p:sp>
        <p:nvSpPr>
          <p:cNvPr id="7" name="Date Placeholder 6"/>
          <p:cNvSpPr>
            <a:spLocks noGrp="1"/>
          </p:cNvSpPr>
          <p:nvPr>
            <p:ph type="dt" sz="half" idx="12"/>
          </p:nvPr>
        </p:nvSpPr>
        <p:spPr/>
        <p:txBody>
          <a:bodyPr/>
          <a:lstStyle>
            <a:lvl1pPr>
              <a:defRPr/>
            </a:lvl1pPr>
          </a:lstStyle>
          <a:p>
            <a:endParaRPr lang="tr-TR" altLang="tr-TR"/>
          </a:p>
        </p:txBody>
      </p:sp>
    </p:spTree>
    <p:extLst>
      <p:ext uri="{BB962C8B-B14F-4D97-AF65-F5344CB8AC3E}">
        <p14:creationId xmlns:p14="http://schemas.microsoft.com/office/powerpoint/2010/main" val="3953353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9CCFF"/>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vl1pPr>
          </a:lstStyle>
          <a:p>
            <a:endParaRPr lang="tr-TR" altLang="tr-TR"/>
          </a:p>
        </p:txBody>
      </p:sp>
      <p:sp>
        <p:nvSpPr>
          <p:cNvPr id="33795" name="Rectangle 3"/>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Black" panose="020B0A04020102020204" pitchFamily="34" charset="0"/>
              </a:defRPr>
            </a:lvl1pPr>
          </a:lstStyle>
          <a:p>
            <a:fld id="{8789898C-3C60-42BD-9D12-0CFEA4E7F12F}" type="slidenum">
              <a:rPr lang="tr-TR" altLang="tr-TR"/>
              <a:pPr/>
              <a:t>‹#›</a:t>
            </a:fld>
            <a:endParaRPr lang="tr-TR" altLang="tr-TR"/>
          </a:p>
        </p:txBody>
      </p:sp>
      <p:grpSp>
        <p:nvGrpSpPr>
          <p:cNvPr id="33796" name="Group 4"/>
          <p:cNvGrpSpPr>
            <a:grpSpLocks/>
          </p:cNvGrpSpPr>
          <p:nvPr/>
        </p:nvGrpSpPr>
        <p:grpSpPr bwMode="auto">
          <a:xfrm>
            <a:off x="0" y="0"/>
            <a:ext cx="9144000" cy="546100"/>
            <a:chOff x="0" y="0"/>
            <a:chExt cx="5760" cy="344"/>
          </a:xfrm>
        </p:grpSpPr>
        <p:sp>
          <p:nvSpPr>
            <p:cNvPr id="33797"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tr-TR" altLang="tr-TR" sz="2400">
                <a:latin typeface="Times New Roman" panose="02020603050405020304" pitchFamily="18" charset="0"/>
              </a:endParaRPr>
            </a:p>
          </p:txBody>
        </p:sp>
        <p:sp>
          <p:nvSpPr>
            <p:cNvPr id="33798"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z="2400">
                <a:latin typeface="Times New Roman" panose="02020603050405020304" pitchFamily="18" charset="0"/>
              </a:endParaRPr>
            </a:p>
          </p:txBody>
        </p:sp>
        <p:sp>
          <p:nvSpPr>
            <p:cNvPr id="33799" name="Rectangle 7"/>
            <p:cNvSpPr>
              <a:spLocks noChangeArrowheads="1"/>
            </p:cNvSpPr>
            <p:nvPr/>
          </p:nvSpPr>
          <p:spPr bwMode="auto">
            <a:xfrm>
              <a:off x="258" y="85"/>
              <a:ext cx="87" cy="8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a:solidFill>
                  <a:schemeClr val="hlink"/>
                </a:solidFill>
              </a:endParaRPr>
            </a:p>
          </p:txBody>
        </p:sp>
        <p:sp>
          <p:nvSpPr>
            <p:cNvPr id="33800" name="Rectangle 8"/>
            <p:cNvSpPr>
              <a:spLocks noChangeArrowheads="1"/>
            </p:cNvSpPr>
            <p:nvPr/>
          </p:nvSpPr>
          <p:spPr bwMode="auto">
            <a:xfrm>
              <a:off x="345" y="0"/>
              <a:ext cx="88"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a:solidFill>
                  <a:schemeClr val="hlink"/>
                </a:solidFill>
              </a:endParaRPr>
            </a:p>
          </p:txBody>
        </p:sp>
        <p:sp>
          <p:nvSpPr>
            <p:cNvPr id="33801" name="Rectangle 9"/>
            <p:cNvSpPr>
              <a:spLocks noChangeArrowheads="1"/>
            </p:cNvSpPr>
            <p:nvPr/>
          </p:nvSpPr>
          <p:spPr bwMode="auto">
            <a:xfrm>
              <a:off x="345" y="85"/>
              <a:ext cx="88" cy="8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a:solidFill>
                  <a:schemeClr val="accent2"/>
                </a:solidFill>
              </a:endParaRPr>
            </a:p>
          </p:txBody>
        </p:sp>
        <p:sp>
          <p:nvSpPr>
            <p:cNvPr id="33802" name="Rectangle 10"/>
            <p:cNvSpPr>
              <a:spLocks noChangeArrowheads="1"/>
            </p:cNvSpPr>
            <p:nvPr/>
          </p:nvSpPr>
          <p:spPr bwMode="auto">
            <a:xfrm>
              <a:off x="173" y="173"/>
              <a:ext cx="86"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a:solidFill>
                  <a:schemeClr val="hlink"/>
                </a:solidFill>
              </a:endParaRPr>
            </a:p>
          </p:txBody>
        </p:sp>
        <p:sp>
          <p:nvSpPr>
            <p:cNvPr id="33803" name="Rectangle 11"/>
            <p:cNvSpPr>
              <a:spLocks noChangeArrowheads="1"/>
            </p:cNvSpPr>
            <p:nvPr/>
          </p:nvSpPr>
          <p:spPr bwMode="auto">
            <a:xfrm>
              <a:off x="83" y="86"/>
              <a:ext cx="89" cy="8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sz="2400">
                <a:latin typeface="Times New Roman" panose="02020603050405020304" pitchFamily="18" charset="0"/>
              </a:endParaRPr>
            </a:p>
          </p:txBody>
        </p:sp>
        <p:sp>
          <p:nvSpPr>
            <p:cNvPr id="33804" name="Rectangle 12"/>
            <p:cNvSpPr>
              <a:spLocks noChangeArrowheads="1"/>
            </p:cNvSpPr>
            <p:nvPr/>
          </p:nvSpPr>
          <p:spPr bwMode="auto">
            <a:xfrm>
              <a:off x="258" y="171"/>
              <a:ext cx="87" cy="8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a:solidFill>
                  <a:schemeClr val="accent2"/>
                </a:solidFill>
              </a:endParaRPr>
            </a:p>
          </p:txBody>
        </p:sp>
        <p:sp>
          <p:nvSpPr>
            <p:cNvPr id="33805" name="Rectangle 13"/>
            <p:cNvSpPr>
              <a:spLocks noChangeArrowheads="1"/>
            </p:cNvSpPr>
            <p:nvPr/>
          </p:nvSpPr>
          <p:spPr bwMode="auto">
            <a:xfrm>
              <a:off x="173" y="258"/>
              <a:ext cx="86" cy="8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a:solidFill>
                  <a:schemeClr val="accent2"/>
                </a:solidFill>
              </a:endParaRPr>
            </a:p>
          </p:txBody>
        </p:sp>
      </p:grpSp>
      <p:sp>
        <p:nvSpPr>
          <p:cNvPr id="33806" name="Rectangle 14"/>
          <p:cNvSpPr>
            <a:spLocks noGrp="1" noChangeArrowheads="1"/>
          </p:cNvSpPr>
          <p:nvPr>
            <p:ph type="title"/>
          </p:nvPr>
        </p:nvSpPr>
        <p:spPr bwMode="auto">
          <a:xfrm>
            <a:off x="457200" y="45720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altLang="tr-TR" smtClean="0"/>
              <a:t>Click to edit Master title style</a:t>
            </a:r>
          </a:p>
        </p:txBody>
      </p:sp>
      <p:sp>
        <p:nvSpPr>
          <p:cNvPr id="33807" name="Rectangle 15"/>
          <p:cNvSpPr>
            <a:spLocks noGrp="1" noChangeArrowheads="1"/>
          </p:cNvSpPr>
          <p:nvPr>
            <p:ph type="body" idx="1"/>
          </p:nvPr>
        </p:nvSpPr>
        <p:spPr bwMode="auto">
          <a:xfrm>
            <a:off x="457200" y="1981200"/>
            <a:ext cx="82296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altLang="tr-TR" smtClean="0"/>
              <a:t>Click to edit Master text styles</a:t>
            </a:r>
          </a:p>
          <a:p>
            <a:pPr lvl="1"/>
            <a:r>
              <a:rPr lang="tr-TR" altLang="tr-TR" smtClean="0"/>
              <a:t>Second level</a:t>
            </a:r>
          </a:p>
          <a:p>
            <a:pPr lvl="2"/>
            <a:r>
              <a:rPr lang="tr-TR" altLang="tr-TR" smtClean="0"/>
              <a:t>Third level</a:t>
            </a:r>
          </a:p>
          <a:p>
            <a:pPr lvl="3"/>
            <a:r>
              <a:rPr lang="tr-TR" altLang="tr-TR" smtClean="0"/>
              <a:t>Fourth level</a:t>
            </a:r>
          </a:p>
          <a:p>
            <a:pPr lvl="4"/>
            <a:r>
              <a:rPr lang="tr-TR" altLang="tr-TR" smtClean="0"/>
              <a:t>Fifth level</a:t>
            </a:r>
          </a:p>
        </p:txBody>
      </p:sp>
      <p:sp>
        <p:nvSpPr>
          <p:cNvPr id="33808" name="Rectangle 16"/>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tr-TR" altLang="tr-TR"/>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Lst>
  <p:txStyles>
    <p:titleStyle>
      <a:lvl1pPr algn="l" rtl="0" fontAlgn="base">
        <a:spcBef>
          <a:spcPct val="0"/>
        </a:spcBef>
        <a:spcAft>
          <a:spcPct val="0"/>
        </a:spcAft>
        <a:defRPr sz="4400" kern="12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panose="020B0604020202020204" pitchFamily="34" charset="0"/>
        </a:defRPr>
      </a:lvl2pPr>
      <a:lvl3pPr algn="l" rtl="0" fontAlgn="base">
        <a:spcBef>
          <a:spcPct val="0"/>
        </a:spcBef>
        <a:spcAft>
          <a:spcPct val="0"/>
        </a:spcAft>
        <a:defRPr sz="4400">
          <a:solidFill>
            <a:schemeClr val="tx1"/>
          </a:solidFill>
          <a:latin typeface="Arial" panose="020B0604020202020204" pitchFamily="34" charset="0"/>
        </a:defRPr>
      </a:lvl3pPr>
      <a:lvl4pPr algn="l" rtl="0" fontAlgn="base">
        <a:spcBef>
          <a:spcPct val="0"/>
        </a:spcBef>
        <a:spcAft>
          <a:spcPct val="0"/>
        </a:spcAft>
        <a:defRPr sz="4400">
          <a:solidFill>
            <a:schemeClr val="tx1"/>
          </a:solidFill>
          <a:latin typeface="Arial" panose="020B0604020202020204" pitchFamily="34" charset="0"/>
        </a:defRPr>
      </a:lvl4pPr>
      <a:lvl5pPr algn="l" rtl="0" fontAlgn="base">
        <a:spcBef>
          <a:spcPct val="0"/>
        </a:spcBef>
        <a:spcAft>
          <a:spcPct val="0"/>
        </a:spcAft>
        <a:defRPr sz="4400">
          <a:solidFill>
            <a:schemeClr val="tx1"/>
          </a:solidFill>
          <a:latin typeface="Arial" panose="020B0604020202020204" pitchFamily="34" charset="0"/>
        </a:defRPr>
      </a:lvl5pPr>
      <a:lvl6pPr marL="457200" algn="l" rtl="0" fontAlgn="base">
        <a:spcBef>
          <a:spcPct val="0"/>
        </a:spcBef>
        <a:spcAft>
          <a:spcPct val="0"/>
        </a:spcAft>
        <a:defRPr sz="4400">
          <a:solidFill>
            <a:schemeClr val="tx1"/>
          </a:solidFill>
          <a:latin typeface="Arial" panose="020B0604020202020204" pitchFamily="34" charset="0"/>
        </a:defRPr>
      </a:lvl6pPr>
      <a:lvl7pPr marL="914400" algn="l" rtl="0" fontAlgn="base">
        <a:spcBef>
          <a:spcPct val="0"/>
        </a:spcBef>
        <a:spcAft>
          <a:spcPct val="0"/>
        </a:spcAft>
        <a:defRPr sz="4400">
          <a:solidFill>
            <a:schemeClr val="tx1"/>
          </a:solidFill>
          <a:latin typeface="Arial" panose="020B0604020202020204" pitchFamily="34" charset="0"/>
        </a:defRPr>
      </a:lvl7pPr>
      <a:lvl8pPr marL="1371600" algn="l" rtl="0" fontAlgn="base">
        <a:spcBef>
          <a:spcPct val="0"/>
        </a:spcBef>
        <a:spcAft>
          <a:spcPct val="0"/>
        </a:spcAft>
        <a:defRPr sz="4400">
          <a:solidFill>
            <a:schemeClr val="tx1"/>
          </a:solidFill>
          <a:latin typeface="Arial" panose="020B0604020202020204" pitchFamily="34" charset="0"/>
        </a:defRPr>
      </a:lvl8pPr>
      <a:lvl9pPr marL="1828800" algn="l" rtl="0" fontAlgn="base">
        <a:spcBef>
          <a:spcPct val="0"/>
        </a:spcBef>
        <a:spcAft>
          <a:spcPct val="0"/>
        </a:spcAft>
        <a:defRPr sz="4400">
          <a:solidFill>
            <a:schemeClr val="tx1"/>
          </a:solidFill>
          <a:latin typeface="Arial" panose="020B0604020202020204" pitchFamily="34" charset="0"/>
        </a:defRPr>
      </a:lvl9pPr>
    </p:titleStyle>
    <p:bodyStyle>
      <a:lvl1pPr marL="342900" indent="-342900" algn="l" rtl="0" fontAlgn="base">
        <a:spcBef>
          <a:spcPct val="20000"/>
        </a:spcBef>
        <a:spcAft>
          <a:spcPct val="0"/>
        </a:spcAft>
        <a:buClr>
          <a:schemeClr val="bg2"/>
        </a:buClr>
        <a:buSzPct val="75000"/>
        <a:buFont typeface="Wingdings" panose="05000000000000000000" pitchFamily="2" charset="2"/>
        <a:buChar char="n"/>
        <a:defRPr sz="3200" kern="1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anose="05000000000000000000" pitchFamily="2" charset="2"/>
        <a:buChar char="¨"/>
        <a:defRPr sz="2800" kern="1200">
          <a:solidFill>
            <a:schemeClr val="tx1"/>
          </a:solidFill>
          <a:latin typeface="+mn-lt"/>
          <a:ea typeface="+mn-ea"/>
          <a:cs typeface="+mn-cs"/>
        </a:defRPr>
      </a:lvl2pPr>
      <a:lvl3pPr marL="1143000" indent="-228600" algn="l" rtl="0" fontAlgn="base">
        <a:spcBef>
          <a:spcPct val="20000"/>
        </a:spcBef>
        <a:spcAft>
          <a:spcPct val="0"/>
        </a:spcAft>
        <a:buClr>
          <a:schemeClr val="bg2"/>
        </a:buClr>
        <a:buSzPct val="65000"/>
        <a:buFont typeface="Wingdings" panose="05000000000000000000" pitchFamily="2" charset="2"/>
        <a:buChar char="n"/>
        <a:defRPr sz="2400" kern="1200">
          <a:solidFill>
            <a:schemeClr val="tx1"/>
          </a:solidFill>
          <a:latin typeface="+mn-lt"/>
          <a:ea typeface="+mn-ea"/>
          <a:cs typeface="+mn-cs"/>
        </a:defRPr>
      </a:lvl3pPr>
      <a:lvl4pPr marL="1600200" indent="-228600" algn="l" rtl="0" fontAlgn="base">
        <a:spcBef>
          <a:spcPct val="20000"/>
        </a:spcBef>
        <a:spcAft>
          <a:spcPct val="0"/>
        </a:spcAft>
        <a:buClr>
          <a:schemeClr val="accent2"/>
        </a:buClr>
        <a:buSzPct val="70000"/>
        <a:buFont typeface="Wingdings" panose="05000000000000000000" pitchFamily="2" charset="2"/>
        <a:buChar char="¨"/>
        <a:defRPr sz="2000" kern="1200">
          <a:solidFill>
            <a:schemeClr val="tx1"/>
          </a:solidFill>
          <a:latin typeface="+mn-lt"/>
          <a:ea typeface="+mn-ea"/>
          <a:cs typeface="+mn-cs"/>
        </a:defRPr>
      </a:lvl4pPr>
      <a:lvl5pPr marL="2057400" indent="-228600" algn="l" rtl="0" fontAlgn="base">
        <a:spcBef>
          <a:spcPct val="20000"/>
        </a:spcBef>
        <a:spcAft>
          <a:spcPct val="0"/>
        </a:spcAft>
        <a:buClr>
          <a:schemeClr val="bg2"/>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881872" y="2348880"/>
            <a:ext cx="8229600" cy="1371600"/>
          </a:xfrm>
        </p:spPr>
        <p:txBody>
          <a:bodyPr/>
          <a:lstStyle/>
          <a:p>
            <a:r>
              <a:rPr lang="tr-TR" altLang="tr-TR" b="1" dirty="0" smtClean="0">
                <a:solidFill>
                  <a:schemeClr val="tx1">
                    <a:lumMod val="75000"/>
                    <a:lumOff val="25000"/>
                  </a:schemeClr>
                </a:solidFill>
                <a:effectLst>
                  <a:outerShdw blurRad="38100" dist="38100" dir="2700000" algn="tl">
                    <a:srgbClr val="C0C0C0"/>
                  </a:outerShdw>
                </a:effectLst>
                <a:latin typeface="Verdana" panose="020B0604030504040204" pitchFamily="34" charset="0"/>
              </a:rPr>
              <a:t>Celestial Objects Objects that can hit the Earth</a:t>
            </a:r>
            <a:endParaRPr lang="tr-TR" altLang="tr-TR" dirty="0">
              <a:solidFill>
                <a:schemeClr val="tx1">
                  <a:lumMod val="75000"/>
                  <a:lumOff val="2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12" name="Picture 12" descr="tunguska2"/>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1692275" y="1628775"/>
            <a:ext cx="5508625" cy="41544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2"/>
          <p:cNvSpPr txBox="1">
            <a:spLocks noChangeArrowheads="1"/>
          </p:cNvSpPr>
          <p:nvPr/>
        </p:nvSpPr>
        <p:spPr bwMode="auto">
          <a:xfrm>
            <a:off x="3635375" y="476250"/>
            <a:ext cx="5508625"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endParaRPr lang="tr-TR" altLang="tr-TR" b="1" i="1">
              <a:solidFill>
                <a:srgbClr val="100442"/>
              </a:solidFill>
              <a:effectLst>
                <a:outerShdw blurRad="38100" dist="38100" dir="2700000" algn="tl">
                  <a:srgbClr val="000000"/>
                </a:outerShdw>
              </a:effectLst>
            </a:endParaRPr>
          </a:p>
          <a:p>
            <a:pPr algn="just"/>
            <a:endParaRPr lang="tr-TR" altLang="tr-TR" b="1" i="1">
              <a:solidFill>
                <a:srgbClr val="100442"/>
              </a:solidFill>
              <a:effectLst>
                <a:outerShdw blurRad="38100" dist="38100" dir="2700000" algn="tl">
                  <a:srgbClr val="000000"/>
                </a:outerShdw>
              </a:effectLst>
            </a:endParaRPr>
          </a:p>
          <a:p>
            <a:pPr algn="just"/>
            <a:endParaRPr lang="tr-TR" altLang="tr-TR" b="1" i="1">
              <a:solidFill>
                <a:srgbClr val="100442"/>
              </a:solidFill>
              <a:effectLst>
                <a:outerShdw blurRad="38100" dist="38100" dir="2700000" algn="tl">
                  <a:srgbClr val="000000"/>
                </a:outerShdw>
              </a:effectLst>
            </a:endParaRPr>
          </a:p>
        </p:txBody>
      </p:sp>
      <p:pic>
        <p:nvPicPr>
          <p:cNvPr id="44044" name="Picture 12" descr="tunguska3"/>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250" y="2852738"/>
            <a:ext cx="6049963"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ext Box 2"/>
          <p:cNvSpPr txBox="1">
            <a:spLocks noChangeArrowheads="1"/>
          </p:cNvSpPr>
          <p:nvPr/>
        </p:nvSpPr>
        <p:spPr bwMode="auto">
          <a:xfrm>
            <a:off x="3635375" y="476250"/>
            <a:ext cx="5508625"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endParaRPr lang="tr-TR" altLang="tr-TR" b="1" i="1">
              <a:solidFill>
                <a:srgbClr val="100442"/>
              </a:solidFill>
              <a:effectLst>
                <a:outerShdw blurRad="38100" dist="38100" dir="2700000" algn="tl">
                  <a:srgbClr val="000000"/>
                </a:outerShdw>
              </a:effectLst>
            </a:endParaRPr>
          </a:p>
          <a:p>
            <a:pPr algn="just"/>
            <a:endParaRPr lang="tr-TR" altLang="tr-TR" b="1" i="1">
              <a:solidFill>
                <a:srgbClr val="100442"/>
              </a:solidFill>
              <a:effectLst>
                <a:outerShdw blurRad="38100" dist="38100" dir="2700000" algn="tl">
                  <a:srgbClr val="000000"/>
                </a:outerShdw>
              </a:effectLst>
            </a:endParaRPr>
          </a:p>
          <a:p>
            <a:pPr algn="just"/>
            <a:endParaRPr lang="tr-TR" altLang="tr-TR" b="1" i="1">
              <a:solidFill>
                <a:srgbClr val="100442"/>
              </a:solidFill>
              <a:effectLst>
                <a:outerShdw blurRad="38100" dist="38100" dir="2700000" algn="tl">
                  <a:srgbClr val="000000"/>
                </a:outerShdw>
              </a:effectLst>
            </a:endParaRPr>
          </a:p>
        </p:txBody>
      </p:sp>
      <p:pic>
        <p:nvPicPr>
          <p:cNvPr id="67590" name="Picture 6" descr="rio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412875"/>
            <a:ext cx="4932363" cy="48990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6483" name="Group 163"/>
          <p:cNvGraphicFramePr>
            <a:graphicFrameLocks noGrp="1"/>
          </p:cNvGraphicFramePr>
          <p:nvPr>
            <p:ph/>
            <p:extLst>
              <p:ext uri="{D42A27DB-BD31-4B8C-83A1-F6EECF244321}">
                <p14:modId xmlns:p14="http://schemas.microsoft.com/office/powerpoint/2010/main" val="3949549725"/>
              </p:ext>
            </p:extLst>
          </p:nvPr>
        </p:nvGraphicFramePr>
        <p:xfrm>
          <a:off x="468313" y="620713"/>
          <a:ext cx="4049712" cy="4110038"/>
        </p:xfrm>
        <a:graphic>
          <a:graphicData uri="http://schemas.openxmlformats.org/drawingml/2006/table">
            <a:tbl>
              <a:tblPr/>
              <a:tblGrid>
                <a:gridCol w="2078037"/>
                <a:gridCol w="1971675"/>
              </a:tblGrid>
              <a:tr h="863600">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2000" b="1" i="1" u="none" strike="noStrike" cap="none" normalizeH="0" baseline="0" dirty="0" smtClean="0">
                          <a:ln>
                            <a:noFill/>
                          </a:ln>
                          <a:solidFill>
                            <a:srgbClr val="A50021"/>
                          </a:solidFill>
                          <a:effectLst>
                            <a:outerShdw blurRad="38100" dist="38100" dir="2700000" algn="tl">
                              <a:srgbClr val="000000"/>
                            </a:outerShdw>
                          </a:effectLst>
                          <a:latin typeface="Arial" panose="020B0604020202020204" pitchFamily="34" charset="0"/>
                        </a:rPr>
                        <a:t>Meteorite Diameter</a:t>
                      </a:r>
                      <a:endParaRPr kumimoji="0" lang="tr-TR" altLang="tr-TR" sz="2000" b="1" i="1" u="none" strike="noStrike" cap="none" normalizeH="0" baseline="0" dirty="0" smtClean="0">
                        <a:ln>
                          <a:noFill/>
                        </a:ln>
                        <a:solidFill>
                          <a:srgbClr val="A50021"/>
                        </a:solidFill>
                        <a:effectLst>
                          <a:outerShdw blurRad="38100" dist="38100" dir="2700000" algn="tl">
                            <a:srgbClr val="000000"/>
                          </a:outerShdw>
                        </a:effectLst>
                        <a:latin typeface="Arial" panose="020B0604020202020204" pitchFamily="34" charset="0"/>
                      </a:endParaRP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2000" b="1" i="1" u="none" strike="noStrike" cap="none" normalizeH="0" baseline="0" dirty="0" smtClean="0">
                          <a:ln>
                            <a:noFill/>
                          </a:ln>
                          <a:solidFill>
                            <a:srgbClr val="A50021"/>
                          </a:solidFill>
                          <a:effectLst>
                            <a:outerShdw blurRad="38100" dist="38100" dir="2700000" algn="tl">
                              <a:srgbClr val="000000"/>
                            </a:outerShdw>
                          </a:effectLst>
                          <a:latin typeface="Arial" panose="020B0604020202020204" pitchFamily="34" charset="0"/>
                        </a:rPr>
                        <a:t>İmpact Period</a:t>
                      </a:r>
                      <a:endParaRPr kumimoji="0" lang="tr-TR" altLang="tr-TR" sz="2000" b="1" i="1" u="none" strike="noStrike" cap="none" normalizeH="0" baseline="0" dirty="0" smtClean="0">
                        <a:ln>
                          <a:noFill/>
                        </a:ln>
                        <a:solidFill>
                          <a:srgbClr val="A50021"/>
                        </a:solidFill>
                        <a:effectLst>
                          <a:outerShdw blurRad="38100" dist="38100" dir="2700000" algn="tl">
                            <a:srgbClr val="000000"/>
                          </a:outerShdw>
                        </a:effectLst>
                        <a:latin typeface="Arial" panose="020B060402020202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1088">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1800" b="1" i="0" u="none" strike="noStrike" cap="none" normalizeH="0" baseline="0" dirty="0" smtClean="0">
                          <a:ln>
                            <a:noFill/>
                          </a:ln>
                          <a:solidFill>
                            <a:srgbClr val="330DD5"/>
                          </a:solidFill>
                          <a:effectLst>
                            <a:outerShdw blurRad="38100" dist="38100" dir="2700000" algn="tl">
                              <a:srgbClr val="000000"/>
                            </a:outerShdw>
                          </a:effectLst>
                          <a:latin typeface="Arial" panose="020B0604020202020204" pitchFamily="34" charset="0"/>
                          <a:cs typeface="Arial" panose="020B0604020202020204" pitchFamily="34" charset="0"/>
                        </a:rPr>
                        <a:t>≤ </a:t>
                      </a:r>
                      <a:r>
                        <a:rPr kumimoji="0" lang="tr-TR" altLang="tr-TR" sz="1800" b="1" i="0" u="none" strike="noStrike" cap="none" normalizeH="0" baseline="0" dirty="0" smtClean="0">
                          <a:ln>
                            <a:noFill/>
                          </a:ln>
                          <a:solidFill>
                            <a:srgbClr val="330DD5"/>
                          </a:solidFill>
                          <a:effectLst>
                            <a:outerShdw blurRad="38100" dist="38100" dir="2700000" algn="tl">
                              <a:srgbClr val="000000"/>
                            </a:outerShdw>
                          </a:effectLst>
                          <a:latin typeface="Arial" panose="020B0604020202020204" pitchFamily="34" charset="0"/>
                        </a:rPr>
                        <a:t>10 m</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1600" b="1" i="1" u="none" strike="noStrike" cap="none" normalizeH="0" baseline="0" dirty="0" smtClean="0">
                          <a:ln>
                            <a:noFill/>
                          </a:ln>
                          <a:solidFill>
                            <a:srgbClr val="FF0000"/>
                          </a:solidFill>
                          <a:effectLst/>
                          <a:latin typeface="Arial" panose="020B0604020202020204" pitchFamily="34" charset="0"/>
                        </a:rPr>
                        <a:t>All the time</a:t>
                      </a:r>
                      <a:endParaRPr kumimoji="0" lang="tr-TR" altLang="tr-TR" sz="1600" b="1" i="1" u="none" strike="noStrike" cap="none" normalizeH="0" baseline="0" dirty="0" smtClean="0">
                        <a:ln>
                          <a:noFill/>
                        </a:ln>
                        <a:solidFill>
                          <a:srgbClr val="FF0000"/>
                        </a:solidFill>
                        <a:effectLst/>
                        <a:latin typeface="Arial" panose="020B060402020202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26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1800" b="1" i="0" u="none" strike="noStrike" cap="none" normalizeH="0" baseline="0" smtClean="0">
                          <a:ln>
                            <a:noFill/>
                          </a:ln>
                          <a:solidFill>
                            <a:srgbClr val="330DD5"/>
                          </a:solidFill>
                          <a:effectLst>
                            <a:outerShdw blurRad="38100" dist="38100" dir="2700000" algn="tl">
                              <a:srgbClr val="000000"/>
                            </a:outerShdw>
                          </a:effectLst>
                          <a:latin typeface="Arial" panose="020B0604020202020204" pitchFamily="34" charset="0"/>
                        </a:rPr>
                        <a:t>25 - 50 m</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1600" b="1" i="1" u="none" strike="noStrike" cap="none" normalizeH="0" baseline="0" dirty="0" smtClean="0">
                          <a:ln>
                            <a:noFill/>
                          </a:ln>
                          <a:solidFill>
                            <a:srgbClr val="FF0000"/>
                          </a:solidFill>
                          <a:effectLst/>
                          <a:latin typeface="Arial" panose="020B0604020202020204" pitchFamily="34" charset="0"/>
                        </a:rPr>
                        <a:t>100 - 500 </a:t>
                      </a:r>
                      <a:r>
                        <a:rPr kumimoji="0" lang="tr-TR" altLang="tr-TR" sz="1600" b="1" i="1" u="none" strike="noStrike" cap="none" normalizeH="0" baseline="0" dirty="0" smtClean="0">
                          <a:ln>
                            <a:noFill/>
                          </a:ln>
                          <a:solidFill>
                            <a:srgbClr val="FF0000"/>
                          </a:solidFill>
                          <a:effectLst/>
                          <a:latin typeface="Arial" panose="020B0604020202020204" pitchFamily="34" charset="0"/>
                        </a:rPr>
                        <a:t>year</a:t>
                      </a:r>
                      <a:endParaRPr kumimoji="0" lang="tr-TR" altLang="tr-TR" sz="1600" b="1" i="1" u="none" strike="noStrike" cap="none" normalizeH="0" baseline="0" dirty="0" smtClean="0">
                        <a:ln>
                          <a:noFill/>
                        </a:ln>
                        <a:solidFill>
                          <a:srgbClr val="FF0000"/>
                        </a:solidFill>
                        <a:effectLst/>
                        <a:latin typeface="Arial" panose="020B060402020202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26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1800" b="1" i="0" u="none" strike="noStrike" cap="none" normalizeH="0" baseline="0" smtClean="0">
                          <a:ln>
                            <a:noFill/>
                          </a:ln>
                          <a:solidFill>
                            <a:srgbClr val="330DD5"/>
                          </a:solidFill>
                          <a:effectLst>
                            <a:outerShdw blurRad="38100" dist="38100" dir="2700000" algn="tl">
                              <a:srgbClr val="000000"/>
                            </a:outerShdw>
                          </a:effectLst>
                          <a:latin typeface="Arial" panose="020B0604020202020204" pitchFamily="34" charset="0"/>
                        </a:rPr>
                        <a:t>50 - 100 m</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1600" b="1" i="1" u="none" strike="noStrike" cap="none" normalizeH="0" baseline="0" dirty="0" smtClean="0">
                          <a:ln>
                            <a:noFill/>
                          </a:ln>
                          <a:solidFill>
                            <a:srgbClr val="FF0000"/>
                          </a:solidFill>
                          <a:effectLst/>
                          <a:latin typeface="Arial" panose="020B0604020202020204" pitchFamily="34" charset="0"/>
                        </a:rPr>
                        <a:t>500 - 2.500 year</a:t>
                      </a:r>
                      <a:endParaRPr kumimoji="0" lang="tr-TR" altLang="tr-TR" sz="1600" b="1" i="1" u="none" strike="noStrike" cap="none" normalizeH="0" baseline="0" dirty="0" smtClean="0">
                        <a:ln>
                          <a:noFill/>
                        </a:ln>
                        <a:solidFill>
                          <a:srgbClr val="FF0000"/>
                        </a:solidFill>
                        <a:effectLst/>
                        <a:latin typeface="Arial" panose="020B060402020202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31" name="Group 51"/>
          <p:cNvGraphicFramePr>
            <a:graphicFrameLocks noGrp="1"/>
          </p:cNvGraphicFramePr>
          <p:nvPr>
            <p:ph/>
            <p:extLst>
              <p:ext uri="{D42A27DB-BD31-4B8C-83A1-F6EECF244321}">
                <p14:modId xmlns:p14="http://schemas.microsoft.com/office/powerpoint/2010/main" val="3654622452"/>
              </p:ext>
            </p:extLst>
          </p:nvPr>
        </p:nvGraphicFramePr>
        <p:xfrm>
          <a:off x="468313" y="620713"/>
          <a:ext cx="4049712" cy="3027363"/>
        </p:xfrm>
        <a:graphic>
          <a:graphicData uri="http://schemas.openxmlformats.org/drawingml/2006/table">
            <a:tbl>
              <a:tblPr/>
              <a:tblGrid>
                <a:gridCol w="2078037"/>
                <a:gridCol w="1971675"/>
              </a:tblGrid>
              <a:tr h="863600">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2000" b="1" i="1" u="none" strike="noStrike" cap="none" normalizeH="0" baseline="0" dirty="0" smtClean="0">
                          <a:ln>
                            <a:noFill/>
                          </a:ln>
                          <a:solidFill>
                            <a:srgbClr val="A50021"/>
                          </a:solidFill>
                          <a:effectLst>
                            <a:outerShdw blurRad="38100" dist="38100" dir="2700000" algn="tl">
                              <a:srgbClr val="000000"/>
                            </a:outerShdw>
                          </a:effectLst>
                          <a:latin typeface="Arial" panose="020B0604020202020204" pitchFamily="34" charset="0"/>
                        </a:rPr>
                        <a:t>Meteorite Diameter</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2000" b="1" i="1" u="none" strike="noStrike" cap="none" normalizeH="0" baseline="0" dirty="0" smtClean="0">
                          <a:ln>
                            <a:noFill/>
                          </a:ln>
                          <a:solidFill>
                            <a:srgbClr val="A50021"/>
                          </a:solidFill>
                          <a:effectLst>
                            <a:outerShdw blurRad="38100" dist="38100" dir="2700000" algn="tl">
                              <a:srgbClr val="000000"/>
                            </a:outerShdw>
                          </a:effectLst>
                          <a:latin typeface="Arial" panose="020B0604020202020204" pitchFamily="34" charset="0"/>
                        </a:rPr>
                        <a:t>İmpact Period</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1088">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1800" b="1" i="0" u="none" strike="noStrike" cap="none" normalizeH="0" baseline="0" smtClean="0">
                          <a:ln>
                            <a:noFill/>
                          </a:ln>
                          <a:solidFill>
                            <a:srgbClr val="330DD5"/>
                          </a:solidFill>
                          <a:effectLst>
                            <a:outerShdw blurRad="38100" dist="38100" dir="2700000" algn="tl">
                              <a:srgbClr val="000000"/>
                            </a:outerShdw>
                          </a:effectLst>
                          <a:latin typeface="Arial" panose="020B0604020202020204" pitchFamily="34" charset="0"/>
                        </a:rPr>
                        <a:t>100 - 250 m</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1600" b="1" i="1" u="none" strike="noStrike" cap="none" normalizeH="0" baseline="0" dirty="0" smtClean="0">
                          <a:ln>
                            <a:noFill/>
                          </a:ln>
                          <a:solidFill>
                            <a:srgbClr val="FF0000"/>
                          </a:solidFill>
                          <a:effectLst/>
                          <a:latin typeface="Arial" panose="020B0604020202020204" pitchFamily="34" charset="0"/>
                        </a:rPr>
                        <a:t>2.500 – 10.000 </a:t>
                      </a:r>
                      <a:r>
                        <a:rPr kumimoji="0" lang="tr-TR" altLang="tr-TR" sz="1600" b="1" i="1" u="none" strike="noStrike" cap="none" normalizeH="0" baseline="0" dirty="0" smtClean="0">
                          <a:ln>
                            <a:noFill/>
                          </a:ln>
                          <a:solidFill>
                            <a:srgbClr val="FF0000"/>
                          </a:solidFill>
                          <a:effectLst/>
                          <a:latin typeface="Arial" panose="020B0604020202020204" pitchFamily="34" charset="0"/>
                        </a:rPr>
                        <a:t>year</a:t>
                      </a:r>
                      <a:endParaRPr kumimoji="0" lang="tr-TR" altLang="tr-TR" sz="1600" b="1" i="1" u="none" strike="noStrike" cap="none" normalizeH="0" baseline="0" dirty="0" smtClean="0">
                        <a:ln>
                          <a:noFill/>
                        </a:ln>
                        <a:solidFill>
                          <a:srgbClr val="FF0000"/>
                        </a:solidFill>
                        <a:effectLst/>
                        <a:latin typeface="Arial" panose="020B060402020202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26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1800" b="1" i="0" u="none" strike="noStrike" cap="none" normalizeH="0" baseline="0" smtClean="0">
                          <a:ln>
                            <a:noFill/>
                          </a:ln>
                          <a:solidFill>
                            <a:srgbClr val="330DD5"/>
                          </a:solidFill>
                          <a:effectLst>
                            <a:outerShdw blurRad="38100" dist="38100" dir="2700000" algn="tl">
                              <a:srgbClr val="000000"/>
                            </a:outerShdw>
                          </a:effectLst>
                          <a:latin typeface="Arial" panose="020B0604020202020204" pitchFamily="34" charset="0"/>
                        </a:rPr>
                        <a:t>250 – 500 m</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defRPr/>
                      </a:pPr>
                      <a:r>
                        <a:rPr kumimoji="0" lang="tr-TR" altLang="tr-TR" sz="1600" b="1" i="1" u="none" strike="noStrike" cap="none" normalizeH="0" baseline="0" dirty="0" smtClean="0">
                          <a:ln>
                            <a:noFill/>
                          </a:ln>
                          <a:solidFill>
                            <a:srgbClr val="FF0000"/>
                          </a:solidFill>
                          <a:effectLst/>
                          <a:latin typeface="Arial" panose="020B0604020202020204" pitchFamily="34" charset="0"/>
                        </a:rPr>
                        <a:t>10.000 – 50.000 </a:t>
                      </a:r>
                      <a:r>
                        <a:rPr kumimoji="0" lang="tr-TR" altLang="tr-TR" sz="1600" b="1" i="1" u="none" strike="noStrike" cap="none" normalizeH="0" baseline="0" dirty="0" smtClean="0">
                          <a:ln>
                            <a:noFill/>
                          </a:ln>
                          <a:solidFill>
                            <a:srgbClr val="FF0000"/>
                          </a:solidFill>
                          <a:effectLst/>
                          <a:latin typeface="Arial" panose="020B0604020202020204" pitchFamily="34" charset="0"/>
                        </a:rPr>
                        <a:t>year</a:t>
                      </a:r>
                    </a:p>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endParaRPr kumimoji="0" lang="tr-TR" altLang="tr-TR" sz="1600" b="1" i="1" u="none" strike="noStrike" cap="none" normalizeH="0" baseline="0" dirty="0" smtClean="0">
                        <a:ln>
                          <a:noFill/>
                        </a:ln>
                        <a:solidFill>
                          <a:srgbClr val="FF0000"/>
                        </a:solidFill>
                        <a:effectLst/>
                        <a:latin typeface="Arial" panose="020B060402020202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2769" name="Group 65"/>
          <p:cNvGraphicFramePr>
            <a:graphicFrameLocks noGrp="1"/>
          </p:cNvGraphicFramePr>
          <p:nvPr>
            <p:ph/>
          </p:nvPr>
        </p:nvGraphicFramePr>
        <p:xfrm>
          <a:off x="468313" y="620713"/>
          <a:ext cx="8207375" cy="5988560"/>
        </p:xfrm>
        <a:graphic>
          <a:graphicData uri="http://schemas.openxmlformats.org/drawingml/2006/table">
            <a:tbl>
              <a:tblPr/>
              <a:tblGrid>
                <a:gridCol w="2078037"/>
                <a:gridCol w="2097088"/>
                <a:gridCol w="4032250"/>
              </a:tblGrid>
              <a:tr h="863600">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2000" b="1" i="1" u="none" strike="noStrike" cap="none" normalizeH="0" baseline="0" smtClean="0">
                          <a:ln>
                            <a:noFill/>
                          </a:ln>
                          <a:solidFill>
                            <a:srgbClr val="A50021"/>
                          </a:solidFill>
                          <a:effectLst>
                            <a:outerShdw blurRad="38100" dist="38100" dir="2700000" algn="tl">
                              <a:srgbClr val="000000"/>
                            </a:outerShdw>
                          </a:effectLst>
                          <a:latin typeface="Arial" panose="020B0604020202020204" pitchFamily="34" charset="0"/>
                        </a:rPr>
                        <a:t>Göktaşının </a:t>
                      </a:r>
                    </a:p>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2000" b="1" i="1" u="none" strike="noStrike" cap="none" normalizeH="0" baseline="0" smtClean="0">
                          <a:ln>
                            <a:noFill/>
                          </a:ln>
                          <a:solidFill>
                            <a:srgbClr val="A50021"/>
                          </a:solidFill>
                          <a:effectLst>
                            <a:outerShdw blurRad="38100" dist="38100" dir="2700000" algn="tl">
                              <a:srgbClr val="000000"/>
                            </a:outerShdw>
                          </a:effectLst>
                          <a:latin typeface="Arial" panose="020B0604020202020204" pitchFamily="34" charset="0"/>
                        </a:rPr>
                        <a:t>Çapı</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2000" b="1" i="1" u="none" strike="noStrike" cap="none" normalizeH="0" baseline="0" smtClean="0">
                          <a:ln>
                            <a:noFill/>
                          </a:ln>
                          <a:solidFill>
                            <a:srgbClr val="A50021"/>
                          </a:solidFill>
                          <a:effectLst>
                            <a:outerShdw blurRad="38100" dist="38100" dir="2700000" algn="tl">
                              <a:srgbClr val="000000"/>
                            </a:outerShdw>
                          </a:effectLst>
                          <a:latin typeface="Arial" panose="020B0604020202020204" pitchFamily="34" charset="0"/>
                        </a:rPr>
                        <a:t>Çarpışma </a:t>
                      </a:r>
                    </a:p>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2000" b="1" i="1" u="none" strike="noStrike" cap="none" normalizeH="0" baseline="0" smtClean="0">
                          <a:ln>
                            <a:noFill/>
                          </a:ln>
                          <a:solidFill>
                            <a:srgbClr val="A50021"/>
                          </a:solidFill>
                          <a:effectLst>
                            <a:outerShdw blurRad="38100" dist="38100" dir="2700000" algn="tl">
                              <a:srgbClr val="000000"/>
                            </a:outerShdw>
                          </a:effectLst>
                          <a:latin typeface="Arial" panose="020B0604020202020204" pitchFamily="34" charset="0"/>
                        </a:rPr>
                        <a:t>Periyodu</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2000" b="1" i="1" u="none" strike="noStrike" cap="none" normalizeH="0" baseline="0" smtClean="0">
                          <a:ln>
                            <a:noFill/>
                          </a:ln>
                          <a:solidFill>
                            <a:srgbClr val="A50021"/>
                          </a:solidFill>
                          <a:effectLst>
                            <a:outerShdw blurRad="38100" dist="38100" dir="2700000" algn="tl">
                              <a:srgbClr val="000000"/>
                            </a:outerShdw>
                          </a:effectLst>
                          <a:latin typeface="Arial" panose="020B0604020202020204" pitchFamily="34" charset="0"/>
                        </a:rPr>
                        <a:t>Çarpışmanın Sonuçları</a:t>
                      </a: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26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1800" b="1" i="0" u="none" strike="noStrike" cap="none" normalizeH="0" baseline="0" smtClean="0">
                          <a:ln>
                            <a:noFill/>
                          </a:ln>
                          <a:solidFill>
                            <a:srgbClr val="330DD5"/>
                          </a:solidFill>
                          <a:effectLst>
                            <a:outerShdw blurRad="38100" dist="38100" dir="2700000" algn="tl">
                              <a:srgbClr val="000000"/>
                            </a:outerShdw>
                          </a:effectLst>
                          <a:latin typeface="Arial" panose="020B0604020202020204" pitchFamily="34" charset="0"/>
                        </a:rPr>
                        <a:t>500 – 1.000 m</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1600" b="1" i="1" u="none" strike="noStrike" cap="none" normalizeH="0" baseline="0" smtClean="0">
                          <a:ln>
                            <a:noFill/>
                          </a:ln>
                          <a:solidFill>
                            <a:srgbClr val="FF0000"/>
                          </a:solidFill>
                          <a:effectLst/>
                          <a:latin typeface="Arial" panose="020B0604020202020204" pitchFamily="34" charset="0"/>
                        </a:rPr>
                        <a:t>50.000 – 250.000 yıl</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1200" b="1" i="0" u="none" strike="noStrike" cap="none" normalizeH="0" baseline="0" smtClean="0">
                          <a:ln>
                            <a:noFill/>
                          </a:ln>
                          <a:solidFill>
                            <a:schemeClr val="tx1"/>
                          </a:solidFill>
                          <a:effectLst/>
                          <a:latin typeface="Arial" panose="020B0604020202020204" pitchFamily="34" charset="0"/>
                        </a:rPr>
                        <a:t>Çarpışma sonucunda oluşan kraterin çapı 20 kilometre veya daha fazladır. Ortaya çıkan enerji ise 10.000 ila 100.000 ton megaton TNT’nin çıkaracağı enerjiye eşdeğerdir. Çarpışmanın sesi ve oluşturduğu hava akımı binlerce kilometre uzaktan bile hissedilebilir. Atmosfere yükselen toz bulutu, iklimi küresel olarak etkileyebilecek büyüklüktedir. Oluşan sarsıntı ise Richter ölçeği ile 8 büyüklüğündedir ve yeryüzünde görülen en güçlü jeolojik depremlerle aynı şiddettedir. Böyle bir göktaşı yüzbinlerce kilometrekarelik alanı haritadan silebilir. Çarpışmanın okyanusa olması halinde tüm yarıküreyi etkileyecek dev tsunamiler meydana gelir.</a:t>
                      </a: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26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1800" b="1" i="0" u="none" strike="noStrike" cap="none" normalizeH="0" baseline="0" smtClean="0">
                          <a:ln>
                            <a:noFill/>
                          </a:ln>
                          <a:solidFill>
                            <a:srgbClr val="330DD5"/>
                          </a:solidFill>
                          <a:effectLst>
                            <a:outerShdw blurRad="38100" dist="38100" dir="2700000" algn="tl">
                              <a:srgbClr val="000000"/>
                            </a:outerShdw>
                          </a:effectLst>
                          <a:latin typeface="Arial" panose="020B0604020202020204" pitchFamily="34" charset="0"/>
                        </a:rPr>
                        <a:t>1.000 – 2.500 m</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1600" b="1" i="1" u="none" strike="noStrike" cap="none" normalizeH="0" baseline="0" smtClean="0">
                          <a:ln>
                            <a:noFill/>
                          </a:ln>
                          <a:solidFill>
                            <a:srgbClr val="FF0000"/>
                          </a:solidFill>
                          <a:effectLst/>
                          <a:latin typeface="Arial" panose="020B0604020202020204" pitchFamily="34" charset="0"/>
                        </a:rPr>
                        <a:t>250.000 – 1.000.000 yıl</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1200" b="1" i="0" u="none" strike="noStrike" cap="none" normalizeH="0" baseline="0" smtClean="0">
                          <a:ln>
                            <a:noFill/>
                          </a:ln>
                          <a:solidFill>
                            <a:schemeClr val="tx1"/>
                          </a:solidFill>
                          <a:effectLst/>
                          <a:latin typeface="Arial" panose="020B0604020202020204" pitchFamily="34" charset="0"/>
                        </a:rPr>
                        <a:t>Bu büyüklükte bir göktaşının yeryüzüne çarpması ile meydana gelecek kraterin çapı 50 kilometreye ulaşabilir. Ortaya çıkan enerji ise 100.000 ila 1.000.000 megaton TNT’ye eşdeğerdir. Çarpışmanın etkisiyle 1.000.000 kilometrekarelik bir alan tamamen yıkılırken, atmosfere yükselen tozlar, Güneş ışığını bloke ederek Dünya üzerindeki iklimi uzun süreli olarak değiştirebilir. Hatta bu çarpışma ile atmosferin ozon tabakasında büyük hasar meydana gelebilir. Çarpışmanın meydana getireceği sarsıntı Richter ölçeğine göre 9 büyüklüğündedir ve kaydedilen en büyük jeolojik sarsıntıdan daha güçlüdür. Göktaşının okyanusa düşmesi halinde ise oluşacak olan dev tsunamiler tüm yeryüzünü etkileyecek güçte olur.</a:t>
                      </a:r>
                    </a:p>
                  </a:txBody>
                  <a:tcPr marL="90000" marR="90000" marT="46800" marB="468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4803" name="Group 51"/>
          <p:cNvGraphicFramePr>
            <a:graphicFrameLocks noGrp="1"/>
          </p:cNvGraphicFramePr>
          <p:nvPr>
            <p:ph/>
            <p:extLst>
              <p:ext uri="{D42A27DB-BD31-4B8C-83A1-F6EECF244321}">
                <p14:modId xmlns:p14="http://schemas.microsoft.com/office/powerpoint/2010/main" val="580359347"/>
              </p:ext>
            </p:extLst>
          </p:nvPr>
        </p:nvGraphicFramePr>
        <p:xfrm>
          <a:off x="468313" y="620713"/>
          <a:ext cx="4049712" cy="3028950"/>
        </p:xfrm>
        <a:graphic>
          <a:graphicData uri="http://schemas.openxmlformats.org/drawingml/2006/table">
            <a:tbl>
              <a:tblPr/>
              <a:tblGrid>
                <a:gridCol w="2078037"/>
                <a:gridCol w="1971675"/>
              </a:tblGrid>
              <a:tr h="863600">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2000" b="1" i="1" u="none" strike="noStrike" cap="none" normalizeH="0" baseline="0" dirty="0" smtClean="0">
                          <a:ln>
                            <a:noFill/>
                          </a:ln>
                          <a:solidFill>
                            <a:srgbClr val="A50021"/>
                          </a:solidFill>
                          <a:effectLst>
                            <a:outerShdw blurRad="38100" dist="38100" dir="2700000" algn="tl">
                              <a:srgbClr val="000000"/>
                            </a:outerShdw>
                          </a:effectLst>
                          <a:latin typeface="Arial" panose="020B0604020202020204" pitchFamily="34" charset="0"/>
                        </a:rPr>
                        <a:t>Meteorite Diameter</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2000" b="1" i="1" u="none" strike="noStrike" cap="none" normalizeH="0" baseline="0" dirty="0" smtClean="0">
                          <a:ln>
                            <a:noFill/>
                          </a:ln>
                          <a:solidFill>
                            <a:srgbClr val="A50021"/>
                          </a:solidFill>
                          <a:effectLst>
                            <a:outerShdw blurRad="38100" dist="38100" dir="2700000" algn="tl">
                              <a:srgbClr val="000000"/>
                            </a:outerShdw>
                          </a:effectLst>
                          <a:latin typeface="Arial" panose="020B0604020202020204" pitchFamily="34" charset="0"/>
                        </a:rPr>
                        <a:t>İmpact Period</a:t>
                      </a: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26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1800" b="1" i="0" u="none" strike="noStrike" cap="none" normalizeH="0" baseline="0" smtClean="0">
                          <a:ln>
                            <a:noFill/>
                          </a:ln>
                          <a:solidFill>
                            <a:srgbClr val="330DD5"/>
                          </a:solidFill>
                          <a:effectLst>
                            <a:outerShdw blurRad="38100" dist="38100" dir="2700000" algn="tl">
                              <a:srgbClr val="000000"/>
                            </a:outerShdw>
                          </a:effectLst>
                          <a:latin typeface="Arial" panose="020B0604020202020204" pitchFamily="34" charset="0"/>
                          <a:cs typeface="Arial" panose="020B0604020202020204" pitchFamily="34" charset="0"/>
                        </a:rPr>
                        <a:t> </a:t>
                      </a:r>
                      <a:r>
                        <a:rPr kumimoji="0" lang="tr-TR" altLang="tr-TR" sz="1800" b="1" i="0" u="none" strike="noStrike" cap="none" normalizeH="0" baseline="0" smtClean="0">
                          <a:ln>
                            <a:noFill/>
                          </a:ln>
                          <a:solidFill>
                            <a:srgbClr val="330DD5"/>
                          </a:solidFill>
                          <a:effectLst>
                            <a:outerShdw blurRad="38100" dist="38100" dir="2700000" algn="tl">
                              <a:srgbClr val="000000"/>
                            </a:outerShdw>
                          </a:effectLst>
                          <a:latin typeface="Arial" panose="020B0604020202020204" pitchFamily="34" charset="0"/>
                        </a:rPr>
                        <a:t>2.500 – 5.000 m</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1600" b="1" i="0" u="none" strike="noStrike" cap="none" normalizeH="0" baseline="0" dirty="0" smtClean="0">
                          <a:ln>
                            <a:noFill/>
                          </a:ln>
                          <a:solidFill>
                            <a:srgbClr val="FF0000"/>
                          </a:solidFill>
                          <a:effectLst/>
                          <a:latin typeface="Arial" panose="020B0604020202020204" pitchFamily="34" charset="0"/>
                        </a:rPr>
                        <a:t> 1.000.000 – 5.000.000 </a:t>
                      </a:r>
                      <a:r>
                        <a:rPr kumimoji="0" lang="tr-TR" altLang="tr-TR" sz="1600" b="1" i="0" u="none" strike="noStrike" cap="none" normalizeH="0" baseline="0" dirty="0" smtClean="0">
                          <a:ln>
                            <a:noFill/>
                          </a:ln>
                          <a:solidFill>
                            <a:srgbClr val="FF0000"/>
                          </a:solidFill>
                          <a:effectLst/>
                          <a:latin typeface="Arial" panose="020B0604020202020204" pitchFamily="34" charset="0"/>
                        </a:rPr>
                        <a:t>year</a:t>
                      </a:r>
                      <a:endParaRPr kumimoji="0" lang="tr-TR" altLang="tr-TR" sz="1600" b="1" i="0" u="none" strike="noStrike" cap="none" normalizeH="0" baseline="0" dirty="0" smtClean="0">
                        <a:ln>
                          <a:noFill/>
                        </a:ln>
                        <a:solidFill>
                          <a:srgbClr val="FF0000"/>
                        </a:solidFill>
                        <a:effectLst/>
                        <a:latin typeface="Arial" panose="020B060402020202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2675">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1800" b="1" i="0" u="none" strike="noStrike" cap="none" normalizeH="0" baseline="0" smtClean="0">
                          <a:ln>
                            <a:noFill/>
                          </a:ln>
                          <a:solidFill>
                            <a:srgbClr val="330DD5"/>
                          </a:solidFill>
                          <a:effectLst>
                            <a:outerShdw blurRad="38100" dist="38100" dir="2700000" algn="tl">
                              <a:srgbClr val="000000"/>
                            </a:outerShdw>
                          </a:effectLst>
                          <a:latin typeface="Arial" panose="020B0604020202020204" pitchFamily="34" charset="0"/>
                          <a:cs typeface="Arial" panose="020B0604020202020204" pitchFamily="34" charset="0"/>
                        </a:rPr>
                        <a:t>≥ 5.000 m</a:t>
                      </a:r>
                    </a:p>
                  </a:txBody>
                  <a:tcPr marL="90000" marR="90000" marT="46800" marB="468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bg2"/>
                        </a:buClr>
                        <a:buSzPct val="75000"/>
                        <a:buFont typeface="Wingdings" panose="05000000000000000000" pitchFamily="2" charset="2"/>
                        <a:defRPr sz="2800">
                          <a:solidFill>
                            <a:schemeClr val="tx1"/>
                          </a:solidFill>
                          <a:latin typeface="Arial" panose="020B0604020202020204" pitchFamily="34" charset="0"/>
                        </a:defRPr>
                      </a:lvl1pPr>
                      <a:lvl2pPr>
                        <a:spcBef>
                          <a:spcPct val="20000"/>
                        </a:spcBef>
                        <a:buClr>
                          <a:schemeClr val="accent2"/>
                        </a:buClr>
                        <a:buSzPct val="80000"/>
                        <a:buFont typeface="Wingdings" panose="05000000000000000000" pitchFamily="2" charset="2"/>
                        <a:defRPr sz="2400">
                          <a:solidFill>
                            <a:schemeClr val="tx1"/>
                          </a:solidFill>
                          <a:latin typeface="Arial" panose="020B0604020202020204" pitchFamily="34" charset="0"/>
                        </a:defRPr>
                      </a:lvl2pPr>
                      <a:lvl3pPr>
                        <a:spcBef>
                          <a:spcPct val="20000"/>
                        </a:spcBef>
                        <a:buClr>
                          <a:schemeClr val="bg2"/>
                        </a:buClr>
                        <a:buSzPct val="65000"/>
                        <a:buFont typeface="Wingdings" panose="05000000000000000000" pitchFamily="2" charset="2"/>
                        <a:defRPr sz="2000">
                          <a:solidFill>
                            <a:schemeClr val="tx1"/>
                          </a:solidFill>
                          <a:latin typeface="Arial" panose="020B0604020202020204" pitchFamily="34" charset="0"/>
                        </a:defRPr>
                      </a:lvl3pPr>
                      <a:lvl4pPr>
                        <a:spcBef>
                          <a:spcPct val="20000"/>
                        </a:spcBef>
                        <a:buClr>
                          <a:schemeClr val="accent2"/>
                        </a:buClr>
                        <a:buSzPct val="70000"/>
                        <a:buFont typeface="Wingdings" panose="05000000000000000000" pitchFamily="2" charset="2"/>
                        <a:defRPr>
                          <a:solidFill>
                            <a:schemeClr val="tx1"/>
                          </a:solidFill>
                          <a:latin typeface="Arial" panose="020B0604020202020204" pitchFamily="34" charset="0"/>
                        </a:defRPr>
                      </a:lvl4pPr>
                      <a:lvl5pPr>
                        <a:spcBef>
                          <a:spcPct val="20000"/>
                        </a:spcBef>
                        <a:buClr>
                          <a:schemeClr val="bg2"/>
                        </a:buClr>
                        <a:buFont typeface="Wingdings" panose="05000000000000000000" pitchFamily="2" charset="2"/>
                        <a:defRPr>
                          <a:solidFill>
                            <a:schemeClr val="tx1"/>
                          </a:solidFill>
                          <a:latin typeface="Arial" panose="020B0604020202020204" pitchFamily="34" charset="0"/>
                        </a:defRPr>
                      </a:lvl5pPr>
                      <a:lvl6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6pPr>
                      <a:lvl7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7pPr>
                      <a:lvl8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8pPr>
                      <a:lvl9pPr fontAlgn="base">
                        <a:spcBef>
                          <a:spcPct val="20000"/>
                        </a:spcBef>
                        <a:spcAft>
                          <a:spcPct val="0"/>
                        </a:spcAft>
                        <a:buClr>
                          <a:schemeClr val="bg2"/>
                        </a:buClr>
                        <a:buFont typeface="Wingdings" panose="05000000000000000000" pitchFamily="2" charset="2"/>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anose="05000000000000000000" pitchFamily="2" charset="2"/>
                        <a:buNone/>
                        <a:tabLst/>
                      </a:pPr>
                      <a:r>
                        <a:rPr kumimoji="0" lang="tr-TR" altLang="tr-TR" sz="1600" b="1" i="0" u="none" strike="noStrike" cap="none" normalizeH="0" baseline="0" dirty="0" smtClean="0">
                          <a:ln>
                            <a:noFill/>
                          </a:ln>
                          <a:solidFill>
                            <a:srgbClr val="FF0000"/>
                          </a:solidFill>
                          <a:effectLst/>
                          <a:latin typeface="Arial" panose="020B0604020202020204" pitchFamily="34" charset="0"/>
                        </a:rPr>
                        <a:t>&gt; 5.000.000 </a:t>
                      </a:r>
                      <a:r>
                        <a:rPr kumimoji="0" lang="tr-TR" altLang="tr-TR" sz="1600" b="1" i="0" u="none" strike="noStrike" cap="none" normalizeH="0" baseline="0" dirty="0" smtClean="0">
                          <a:ln>
                            <a:noFill/>
                          </a:ln>
                          <a:solidFill>
                            <a:srgbClr val="FF0000"/>
                          </a:solidFill>
                          <a:effectLst/>
                          <a:latin typeface="Arial" panose="020B0604020202020204" pitchFamily="34" charset="0"/>
                        </a:rPr>
                        <a:t>year</a:t>
                      </a:r>
                      <a:endParaRPr kumimoji="0" lang="tr-TR" altLang="tr-TR" sz="1600" b="1" i="0" u="none" strike="noStrike" cap="none" normalizeH="0" baseline="0" dirty="0" smtClean="0">
                        <a:ln>
                          <a:noFill/>
                        </a:ln>
                        <a:solidFill>
                          <a:srgbClr val="FF0000"/>
                        </a:solidFill>
                        <a:effectLst/>
                        <a:latin typeface="Arial" panose="020B0604020202020204" pitchFamily="34" charset="0"/>
                      </a:endParaRPr>
                    </a:p>
                  </a:txBody>
                  <a:tcPr marL="90000" marR="90000" marT="46800" marB="468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6032" name="Picture 16" descr="Asteroid bir anda belirdi, felaket dÃ¼nyaya teÄet geÃ§t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560" y="1772816"/>
            <a:ext cx="8382000" cy="41910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23" name="Picture 3" descr="meteor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450" y="1989138"/>
            <a:ext cx="7200900" cy="48355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948" name="Picture 4" descr="meteorit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3213" y="3357563"/>
            <a:ext cx="2879725" cy="2449512"/>
          </a:xfrm>
          <a:prstGeom prst="rect">
            <a:avLst/>
          </a:prstGeom>
          <a:noFill/>
          <a:extLst>
            <a:ext uri="{909E8E84-426E-40DD-AFC4-6F175D3DCCD1}">
              <a14:hiddenFill xmlns:a14="http://schemas.microsoft.com/office/drawing/2010/main">
                <a:solidFill>
                  <a:srgbClr val="FFFFFF"/>
                </a:solidFill>
              </a14:hiddenFill>
            </a:ext>
          </a:extLst>
        </p:spPr>
      </p:pic>
      <p:pic>
        <p:nvPicPr>
          <p:cNvPr id="82950" name="Picture 6" descr="https://upload.wikimedia.org/wikipedia/commons/thumb/f/f1/Oriented_Taza_Meteorite.jpg/220px-Oriented_Taza_Meteorite.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3019" y="1346993"/>
            <a:ext cx="2095500" cy="157162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3974" name="Picture 6" descr="meteori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988" y="1484313"/>
            <a:ext cx="6985000" cy="5238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4" name="Text Box 4"/>
          <p:cNvSpPr txBox="1">
            <a:spLocks noChangeArrowheads="1"/>
          </p:cNvSpPr>
          <p:nvPr/>
        </p:nvSpPr>
        <p:spPr bwMode="auto">
          <a:xfrm>
            <a:off x="0" y="549275"/>
            <a:ext cx="91440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tr-TR" altLang="tr-TR" sz="2000" b="1" i="1" dirty="0" smtClean="0">
                <a:solidFill>
                  <a:srgbClr val="330DD5"/>
                </a:solidFill>
                <a:effectLst>
                  <a:outerShdw blurRad="38100" dist="38100" dir="2700000" algn="tl">
                    <a:srgbClr val="000000"/>
                  </a:outerShdw>
                </a:effectLst>
              </a:rPr>
              <a:t>Where do these meteorites come from?</a:t>
            </a:r>
            <a:endParaRPr lang="tr-TR" altLang="tr-TR" sz="2000" b="1" i="1" dirty="0">
              <a:solidFill>
                <a:srgbClr val="330DD5"/>
              </a:solidFill>
              <a:effectLst>
                <a:outerShdw blurRad="38100" dist="38100" dir="2700000" algn="tl">
                  <a:srgbClr val="000000"/>
                </a:outerShdw>
              </a:effectLst>
            </a:endParaRPr>
          </a:p>
          <a:p>
            <a:pPr algn="just"/>
            <a:endParaRPr lang="tr-TR" altLang="tr-TR" sz="2000" b="1" i="1" dirty="0">
              <a:solidFill>
                <a:srgbClr val="330DD5"/>
              </a:solidFill>
              <a:effectLst>
                <a:outerShdw blurRad="38100" dist="38100" dir="2700000" algn="tl">
                  <a:srgbClr val="000000"/>
                </a:outerShdw>
              </a:effectLst>
            </a:endParaRPr>
          </a:p>
        </p:txBody>
      </p:sp>
      <p:pic>
        <p:nvPicPr>
          <p:cNvPr id="87047" name="Picture 7" descr="Namibie Hoba Meteorite 0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6" y="2204864"/>
            <a:ext cx="5541640" cy="368540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61" name="Picture 13" descr="http://www.space.com/images/i/000/012/936/original/asteroid-lutetia-osiris-flyby-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27784" y="2492896"/>
            <a:ext cx="3600000" cy="3600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6" name="Picture 6" descr="cer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0713"/>
            <a:ext cx="4932363" cy="3797300"/>
          </a:xfrm>
          <a:prstGeom prst="rect">
            <a:avLst/>
          </a:prstGeom>
          <a:noFill/>
          <a:extLst>
            <a:ext uri="{909E8E84-426E-40DD-AFC4-6F175D3DCCD1}">
              <a14:hiddenFill xmlns:a14="http://schemas.microsoft.com/office/drawing/2010/main">
                <a:solidFill>
                  <a:srgbClr val="FFFFFF"/>
                </a:solidFill>
              </a14:hiddenFill>
            </a:ext>
          </a:extLst>
        </p:spPr>
      </p:pic>
      <p:sp>
        <p:nvSpPr>
          <p:cNvPr id="35847" name="Line 7"/>
          <p:cNvSpPr>
            <a:spLocks noChangeShapeType="1"/>
          </p:cNvSpPr>
          <p:nvPr/>
        </p:nvSpPr>
        <p:spPr bwMode="auto">
          <a:xfrm>
            <a:off x="4284663" y="2565400"/>
            <a:ext cx="1871662" cy="0"/>
          </a:xfrm>
          <a:prstGeom prst="line">
            <a:avLst/>
          </a:prstGeom>
          <a:noFill/>
          <a:ln w="38100">
            <a:solidFill>
              <a:srgbClr val="FF0000"/>
            </a:solidFill>
            <a:round/>
            <a:headEnd type="stealth"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48" name="Text Box 8"/>
          <p:cNvSpPr txBox="1">
            <a:spLocks noChangeArrowheads="1"/>
          </p:cNvSpPr>
          <p:nvPr/>
        </p:nvSpPr>
        <p:spPr bwMode="auto">
          <a:xfrm>
            <a:off x="6227762" y="2276475"/>
            <a:ext cx="151258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tr-TR" altLang="tr-TR" sz="2400" b="1" i="1" dirty="0" smtClean="0">
                <a:solidFill>
                  <a:srgbClr val="FF0000"/>
                </a:solidFill>
                <a:effectLst>
                  <a:outerShdw blurRad="38100" dist="38100" dir="2700000" algn="tl">
                    <a:srgbClr val="000000"/>
                  </a:outerShdw>
                </a:effectLst>
                <a:latin typeface="Times New Roman" panose="02020603050405020304" pitchFamily="18" charset="0"/>
              </a:rPr>
              <a:t>Moon</a:t>
            </a:r>
            <a:endParaRPr lang="tr-TR" altLang="tr-TR" sz="2400" b="1" i="1" dirty="0">
              <a:solidFill>
                <a:srgbClr val="FF0000"/>
              </a:solidFill>
              <a:effectLst>
                <a:outerShdw blurRad="38100" dist="38100" dir="2700000" algn="tl">
                  <a:srgbClr val="000000"/>
                </a:outerShdw>
              </a:effectLst>
              <a:latin typeface="Times New Roman" panose="02020603050405020304" pitchFamily="18" charset="0"/>
            </a:endParaRPr>
          </a:p>
        </p:txBody>
      </p:sp>
      <p:sp>
        <p:nvSpPr>
          <p:cNvPr id="35849" name="Text Box 9"/>
          <p:cNvSpPr txBox="1">
            <a:spLocks noChangeArrowheads="1"/>
          </p:cNvSpPr>
          <p:nvPr/>
        </p:nvSpPr>
        <p:spPr bwMode="auto">
          <a:xfrm>
            <a:off x="107950" y="5229225"/>
            <a:ext cx="1079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tr-TR" sz="2400" b="1" i="1">
                <a:solidFill>
                  <a:srgbClr val="FF0000"/>
                </a:solidFill>
                <a:effectLst>
                  <a:outerShdw blurRad="38100" dist="38100" dir="2700000" algn="tl">
                    <a:srgbClr val="000000"/>
                  </a:outerShdw>
                </a:effectLst>
                <a:latin typeface="Times New Roman" panose="02020603050405020304" pitchFamily="18" charset="0"/>
              </a:rPr>
              <a:t>Ceres</a:t>
            </a:r>
          </a:p>
        </p:txBody>
      </p:sp>
      <p:sp>
        <p:nvSpPr>
          <p:cNvPr id="35850" name="Line 10"/>
          <p:cNvSpPr>
            <a:spLocks noChangeShapeType="1"/>
          </p:cNvSpPr>
          <p:nvPr/>
        </p:nvSpPr>
        <p:spPr bwMode="auto">
          <a:xfrm rot="5400000">
            <a:off x="72232" y="4617244"/>
            <a:ext cx="1223962" cy="0"/>
          </a:xfrm>
          <a:prstGeom prst="line">
            <a:avLst/>
          </a:prstGeom>
          <a:noFill/>
          <a:ln w="38100">
            <a:solidFill>
              <a:srgbClr val="FF0000"/>
            </a:solidFill>
            <a:round/>
            <a:headEnd type="stealth"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9" name="Picture 3" descr="kuyrukluyıldız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7175" y="3748088"/>
            <a:ext cx="4932363" cy="2987675"/>
          </a:xfrm>
          <a:prstGeom prst="rect">
            <a:avLst/>
          </a:prstGeom>
          <a:noFill/>
          <a:extLst>
            <a:ext uri="{909E8E84-426E-40DD-AFC4-6F175D3DCCD1}">
              <a14:hiddenFill xmlns:a14="http://schemas.microsoft.com/office/drawing/2010/main">
                <a:solidFill>
                  <a:srgbClr val="FFFFFF"/>
                </a:solidFill>
              </a14:hiddenFill>
            </a:ext>
          </a:extLst>
        </p:spPr>
      </p:pic>
      <p:pic>
        <p:nvPicPr>
          <p:cNvPr id="60420" name="Picture 4" descr="kuyrukluyıldız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620713"/>
            <a:ext cx="3952875" cy="29622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Pixel">
  <a:themeElements>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Clouds</Template>
  <TotalTime>1159</TotalTime>
  <Words>310</Words>
  <Application>Microsoft Office PowerPoint</Application>
  <PresentationFormat>On-screen Show (4:3)</PresentationFormat>
  <Paragraphs>47</Paragraphs>
  <Slides>16</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Arial Black</vt:lpstr>
      <vt:lpstr>Calibri</vt:lpstr>
      <vt:lpstr>Times New Roman</vt:lpstr>
      <vt:lpstr>Verdana</vt:lpstr>
      <vt:lpstr>Wingdings</vt:lpstr>
      <vt:lpstr>Pixel</vt:lpstr>
      <vt:lpstr>Celestial Objects Objects that can hit the Earth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aüff</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DÜNYA’YA POTANSİYEL ÇARPMA TEHLİKESİ OLAN GÖK CİSİMLERİ</dc:title>
  <dc:creator>astro-214</dc:creator>
  <cp:lastModifiedBy>unicorn</cp:lastModifiedBy>
  <cp:revision>112</cp:revision>
  <dcterms:created xsi:type="dcterms:W3CDTF">2007-05-28T07:30:07Z</dcterms:created>
  <dcterms:modified xsi:type="dcterms:W3CDTF">2019-11-15T14:09:28Z</dcterms:modified>
</cp:coreProperties>
</file>