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78" r:id="rId2"/>
    <p:sldId id="279" r:id="rId3"/>
    <p:sldId id="281" r:id="rId4"/>
    <p:sldId id="280" r:id="rId5"/>
    <p:sldId id="282" r:id="rId6"/>
    <p:sldId id="28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585"/>
  </p:normalViewPr>
  <p:slideViewPr>
    <p:cSldViewPr snapToGrid="0" snapToObjects="1">
      <p:cViewPr varScale="1">
        <p:scale>
          <a:sx n="95" d="100"/>
          <a:sy n="95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374A3-8AE4-45CB-8C04-9A4BAB3E91F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C757E02-8CA9-475B-88DB-5163B5B31D7D}">
      <dgm:prSet/>
      <dgm:spPr/>
      <dgm:t>
        <a:bodyPr/>
        <a:lstStyle/>
        <a:p>
          <a:r>
            <a:rPr lang="en-US"/>
            <a:t>Sözdizimi</a:t>
          </a:r>
        </a:p>
      </dgm:t>
    </dgm:pt>
    <dgm:pt modelId="{3F9D2295-F8F0-44A2-A9A2-99E75AB8FC62}" type="parTrans" cxnId="{C4FD985A-8096-4263-A994-6D8B5E75EEE4}">
      <dgm:prSet/>
      <dgm:spPr/>
      <dgm:t>
        <a:bodyPr/>
        <a:lstStyle/>
        <a:p>
          <a:endParaRPr lang="en-US"/>
        </a:p>
      </dgm:t>
    </dgm:pt>
    <dgm:pt modelId="{07C90418-3D9A-4CB8-95A6-C5428A38290E}" type="sibTrans" cxnId="{C4FD985A-8096-4263-A994-6D8B5E75EEE4}">
      <dgm:prSet/>
      <dgm:spPr/>
      <dgm:t>
        <a:bodyPr/>
        <a:lstStyle/>
        <a:p>
          <a:endParaRPr lang="en-US"/>
        </a:p>
      </dgm:t>
    </dgm:pt>
    <dgm:pt modelId="{2E5999A4-80EF-4C12-A1F9-416E148790E6}">
      <dgm:prSet/>
      <dgm:spPr/>
      <dgm:t>
        <a:bodyPr/>
        <a:lstStyle/>
        <a:p>
          <a:r>
            <a:rPr lang="en-US"/>
            <a:t>Biçem Özellikleri</a:t>
          </a:r>
        </a:p>
      </dgm:t>
    </dgm:pt>
    <dgm:pt modelId="{CE4B1787-FA93-47B5-9FFD-365C15C96529}" type="parTrans" cxnId="{094F7D8A-4D15-4E07-A6F4-27C4F470C499}">
      <dgm:prSet/>
      <dgm:spPr/>
      <dgm:t>
        <a:bodyPr/>
        <a:lstStyle/>
        <a:p>
          <a:endParaRPr lang="en-US"/>
        </a:p>
      </dgm:t>
    </dgm:pt>
    <dgm:pt modelId="{95DC4E0B-99F3-4BDA-B2B5-07EE9D5BBE24}" type="sibTrans" cxnId="{094F7D8A-4D15-4E07-A6F4-27C4F470C499}">
      <dgm:prSet/>
      <dgm:spPr/>
      <dgm:t>
        <a:bodyPr/>
        <a:lstStyle/>
        <a:p>
          <a:endParaRPr lang="en-US"/>
        </a:p>
      </dgm:t>
    </dgm:pt>
    <dgm:pt modelId="{CEC83424-67E1-43B2-83B2-6ADE7562F222}">
      <dgm:prSet/>
      <dgm:spPr/>
      <dgm:t>
        <a:bodyPr/>
        <a:lstStyle/>
        <a:p>
          <a:r>
            <a:rPr lang="en-US"/>
            <a:t>Kendine Özgü Anlatımı</a:t>
          </a:r>
        </a:p>
      </dgm:t>
    </dgm:pt>
    <dgm:pt modelId="{6FC8D83A-ACC2-45BC-AB75-B7FD29A93F21}" type="parTrans" cxnId="{09FF7AB1-8A14-42C3-9378-BD164640834B}">
      <dgm:prSet/>
      <dgm:spPr/>
      <dgm:t>
        <a:bodyPr/>
        <a:lstStyle/>
        <a:p>
          <a:endParaRPr lang="en-US"/>
        </a:p>
      </dgm:t>
    </dgm:pt>
    <dgm:pt modelId="{B5C13235-86E4-4836-B211-2FC57C8E4433}" type="sibTrans" cxnId="{09FF7AB1-8A14-42C3-9378-BD164640834B}">
      <dgm:prSet/>
      <dgm:spPr/>
      <dgm:t>
        <a:bodyPr/>
        <a:lstStyle/>
        <a:p>
          <a:endParaRPr lang="en-US"/>
        </a:p>
      </dgm:t>
    </dgm:pt>
    <dgm:pt modelId="{F4422B48-2CA0-4018-8906-54999A70AC4A}">
      <dgm:prSet/>
      <dgm:spPr/>
      <dgm:t>
        <a:bodyPr/>
        <a:lstStyle/>
        <a:p>
          <a:r>
            <a:rPr lang="en-US"/>
            <a:t>Deyimler</a:t>
          </a:r>
        </a:p>
      </dgm:t>
    </dgm:pt>
    <dgm:pt modelId="{6F64AF26-32CB-45C2-ACB6-6C330F92AA5D}" type="parTrans" cxnId="{38E8B4F4-B261-4672-96DA-1CA05F71774C}">
      <dgm:prSet/>
      <dgm:spPr/>
      <dgm:t>
        <a:bodyPr/>
        <a:lstStyle/>
        <a:p>
          <a:endParaRPr lang="en-US"/>
        </a:p>
      </dgm:t>
    </dgm:pt>
    <dgm:pt modelId="{B20DDA0C-B7E7-4A50-B996-1257D23187BE}" type="sibTrans" cxnId="{38E8B4F4-B261-4672-96DA-1CA05F71774C}">
      <dgm:prSet/>
      <dgm:spPr/>
      <dgm:t>
        <a:bodyPr/>
        <a:lstStyle/>
        <a:p>
          <a:endParaRPr lang="en-US"/>
        </a:p>
      </dgm:t>
    </dgm:pt>
    <dgm:pt modelId="{A23D2A1A-8E1D-40A4-BFCD-FBEC6E95649C}">
      <dgm:prSet/>
      <dgm:spPr/>
      <dgm:t>
        <a:bodyPr/>
        <a:lstStyle/>
        <a:p>
          <a:r>
            <a:rPr lang="en-US"/>
            <a:t>Söz Oyunları</a:t>
          </a:r>
        </a:p>
      </dgm:t>
    </dgm:pt>
    <dgm:pt modelId="{01F9DE4A-81D6-4DF0-8F8C-44CA878845A0}" type="parTrans" cxnId="{9AE7FE7E-38F9-4231-B0E9-B4C1C55E6C36}">
      <dgm:prSet/>
      <dgm:spPr/>
      <dgm:t>
        <a:bodyPr/>
        <a:lstStyle/>
        <a:p>
          <a:endParaRPr lang="en-US"/>
        </a:p>
      </dgm:t>
    </dgm:pt>
    <dgm:pt modelId="{9B6EEAA3-4CB0-4C70-8152-0AF8D889B165}" type="sibTrans" cxnId="{9AE7FE7E-38F9-4231-B0E9-B4C1C55E6C36}">
      <dgm:prSet/>
      <dgm:spPr/>
      <dgm:t>
        <a:bodyPr/>
        <a:lstStyle/>
        <a:p>
          <a:endParaRPr lang="en-US"/>
        </a:p>
      </dgm:t>
    </dgm:pt>
    <dgm:pt modelId="{9003FC94-58F6-42E6-B04B-272FB6A948EC}">
      <dgm:prSet/>
      <dgm:spPr/>
      <dgm:t>
        <a:bodyPr/>
        <a:lstStyle/>
        <a:p>
          <a:r>
            <a:rPr lang="en-US"/>
            <a:t>Uyak</a:t>
          </a:r>
        </a:p>
      </dgm:t>
    </dgm:pt>
    <dgm:pt modelId="{5D4A311F-F41A-4468-BBB0-E77457CB17F0}" type="parTrans" cxnId="{2BD5E039-4B1A-4E01-8ADC-F1CA791FAA4A}">
      <dgm:prSet/>
      <dgm:spPr/>
      <dgm:t>
        <a:bodyPr/>
        <a:lstStyle/>
        <a:p>
          <a:endParaRPr lang="en-US"/>
        </a:p>
      </dgm:t>
    </dgm:pt>
    <dgm:pt modelId="{E9AB7F8F-0FBF-47F5-87B5-3B2349E390ED}" type="sibTrans" cxnId="{2BD5E039-4B1A-4E01-8ADC-F1CA791FAA4A}">
      <dgm:prSet/>
      <dgm:spPr/>
      <dgm:t>
        <a:bodyPr/>
        <a:lstStyle/>
        <a:p>
          <a:endParaRPr lang="en-US"/>
        </a:p>
      </dgm:t>
    </dgm:pt>
    <dgm:pt modelId="{7D10D162-D2E8-4F07-8009-4E3C1B687677}">
      <dgm:prSet/>
      <dgm:spPr/>
      <dgm:t>
        <a:bodyPr/>
        <a:lstStyle/>
        <a:p>
          <a:r>
            <a:rPr lang="en-US"/>
            <a:t>Ölçü</a:t>
          </a:r>
        </a:p>
      </dgm:t>
    </dgm:pt>
    <dgm:pt modelId="{CCA67FB0-5377-4157-8892-DAC829C4E2B1}" type="parTrans" cxnId="{E763D4F3-C619-4537-84C5-1D75515B2B30}">
      <dgm:prSet/>
      <dgm:spPr/>
      <dgm:t>
        <a:bodyPr/>
        <a:lstStyle/>
        <a:p>
          <a:endParaRPr lang="en-US"/>
        </a:p>
      </dgm:t>
    </dgm:pt>
    <dgm:pt modelId="{ECDBFFD1-0713-4487-9EAC-FC4856542F2C}" type="sibTrans" cxnId="{E763D4F3-C619-4537-84C5-1D75515B2B30}">
      <dgm:prSet/>
      <dgm:spPr/>
      <dgm:t>
        <a:bodyPr/>
        <a:lstStyle/>
        <a:p>
          <a:endParaRPr lang="en-US"/>
        </a:p>
      </dgm:t>
    </dgm:pt>
    <dgm:pt modelId="{2A41B3D8-651D-445C-B9FA-055585736BF6}">
      <dgm:prSet/>
      <dgm:spPr/>
      <dgm:t>
        <a:bodyPr/>
        <a:lstStyle/>
        <a:p>
          <a:r>
            <a:rPr lang="en-US"/>
            <a:t>İmgeler</a:t>
          </a:r>
        </a:p>
      </dgm:t>
    </dgm:pt>
    <dgm:pt modelId="{E066294A-7F6C-485D-938D-B4EF49386F3E}" type="parTrans" cxnId="{52B79F90-2205-4E44-8AF6-50C304A0897A}">
      <dgm:prSet/>
      <dgm:spPr/>
      <dgm:t>
        <a:bodyPr/>
        <a:lstStyle/>
        <a:p>
          <a:endParaRPr lang="en-US"/>
        </a:p>
      </dgm:t>
    </dgm:pt>
    <dgm:pt modelId="{28BF9455-83E4-425A-8C22-9260A1846F2F}" type="sibTrans" cxnId="{52B79F90-2205-4E44-8AF6-50C304A0897A}">
      <dgm:prSet/>
      <dgm:spPr/>
      <dgm:t>
        <a:bodyPr/>
        <a:lstStyle/>
        <a:p>
          <a:endParaRPr lang="en-US"/>
        </a:p>
      </dgm:t>
    </dgm:pt>
    <dgm:pt modelId="{5C45BBF0-393C-4D7A-99E7-09C9CF821FB6}">
      <dgm:prSet/>
      <dgm:spPr/>
      <dgm:t>
        <a:bodyPr/>
        <a:lstStyle/>
        <a:p>
          <a:r>
            <a:rPr lang="en-US"/>
            <a:t>Eğretilemeler</a:t>
          </a:r>
        </a:p>
      </dgm:t>
    </dgm:pt>
    <dgm:pt modelId="{60A1C833-DC1C-46EF-89EF-D6B89A1DC92D}" type="parTrans" cxnId="{E064458F-4372-4AD1-91ED-B193EE54A497}">
      <dgm:prSet/>
      <dgm:spPr/>
      <dgm:t>
        <a:bodyPr/>
        <a:lstStyle/>
        <a:p>
          <a:endParaRPr lang="en-US"/>
        </a:p>
      </dgm:t>
    </dgm:pt>
    <dgm:pt modelId="{BDAA99B7-F062-41AB-93E5-25226793B262}" type="sibTrans" cxnId="{E064458F-4372-4AD1-91ED-B193EE54A497}">
      <dgm:prSet/>
      <dgm:spPr/>
      <dgm:t>
        <a:bodyPr/>
        <a:lstStyle/>
        <a:p>
          <a:endParaRPr lang="en-US"/>
        </a:p>
      </dgm:t>
    </dgm:pt>
    <dgm:pt modelId="{0787585C-FE82-1F4A-92A6-594600B661DD}" type="pres">
      <dgm:prSet presAssocID="{997374A3-8AE4-45CB-8C04-9A4BAB3E91F0}" presName="diagram" presStyleCnt="0">
        <dgm:presLayoutVars>
          <dgm:dir/>
          <dgm:resizeHandles val="exact"/>
        </dgm:presLayoutVars>
      </dgm:prSet>
      <dgm:spPr/>
    </dgm:pt>
    <dgm:pt modelId="{314AA875-4557-7446-B2E9-07D1AB0FE35C}" type="pres">
      <dgm:prSet presAssocID="{0C757E02-8CA9-475B-88DB-5163B5B31D7D}" presName="node" presStyleLbl="node1" presStyleIdx="0" presStyleCnt="9">
        <dgm:presLayoutVars>
          <dgm:bulletEnabled val="1"/>
        </dgm:presLayoutVars>
      </dgm:prSet>
      <dgm:spPr/>
    </dgm:pt>
    <dgm:pt modelId="{EAFDD87A-2390-094C-B71D-5DE5561B219A}" type="pres">
      <dgm:prSet presAssocID="{07C90418-3D9A-4CB8-95A6-C5428A38290E}" presName="sibTrans" presStyleCnt="0"/>
      <dgm:spPr/>
    </dgm:pt>
    <dgm:pt modelId="{E6B9EB65-41C6-C44F-9FB1-90CECE967D0D}" type="pres">
      <dgm:prSet presAssocID="{2E5999A4-80EF-4C12-A1F9-416E148790E6}" presName="node" presStyleLbl="node1" presStyleIdx="1" presStyleCnt="9">
        <dgm:presLayoutVars>
          <dgm:bulletEnabled val="1"/>
        </dgm:presLayoutVars>
      </dgm:prSet>
      <dgm:spPr/>
    </dgm:pt>
    <dgm:pt modelId="{110EBAB3-6BA1-7C42-8E89-EE1012CA956A}" type="pres">
      <dgm:prSet presAssocID="{95DC4E0B-99F3-4BDA-B2B5-07EE9D5BBE24}" presName="sibTrans" presStyleCnt="0"/>
      <dgm:spPr/>
    </dgm:pt>
    <dgm:pt modelId="{CEAA5B6F-07F1-B641-894C-BAE22C7CC0AB}" type="pres">
      <dgm:prSet presAssocID="{CEC83424-67E1-43B2-83B2-6ADE7562F222}" presName="node" presStyleLbl="node1" presStyleIdx="2" presStyleCnt="9">
        <dgm:presLayoutVars>
          <dgm:bulletEnabled val="1"/>
        </dgm:presLayoutVars>
      </dgm:prSet>
      <dgm:spPr/>
    </dgm:pt>
    <dgm:pt modelId="{736F41F1-16EA-CF4F-911D-FACF84ADEF65}" type="pres">
      <dgm:prSet presAssocID="{B5C13235-86E4-4836-B211-2FC57C8E4433}" presName="sibTrans" presStyleCnt="0"/>
      <dgm:spPr/>
    </dgm:pt>
    <dgm:pt modelId="{C6DB1D2B-64A7-0B48-92E8-08BDC57257C4}" type="pres">
      <dgm:prSet presAssocID="{F4422B48-2CA0-4018-8906-54999A70AC4A}" presName="node" presStyleLbl="node1" presStyleIdx="3" presStyleCnt="9">
        <dgm:presLayoutVars>
          <dgm:bulletEnabled val="1"/>
        </dgm:presLayoutVars>
      </dgm:prSet>
      <dgm:spPr/>
    </dgm:pt>
    <dgm:pt modelId="{B23782C3-CF09-FC4F-808E-C2E7E74EAD02}" type="pres">
      <dgm:prSet presAssocID="{B20DDA0C-B7E7-4A50-B996-1257D23187BE}" presName="sibTrans" presStyleCnt="0"/>
      <dgm:spPr/>
    </dgm:pt>
    <dgm:pt modelId="{6AA6536D-7A21-7649-A8B8-8861CE61FA18}" type="pres">
      <dgm:prSet presAssocID="{A23D2A1A-8E1D-40A4-BFCD-FBEC6E95649C}" presName="node" presStyleLbl="node1" presStyleIdx="4" presStyleCnt="9">
        <dgm:presLayoutVars>
          <dgm:bulletEnabled val="1"/>
        </dgm:presLayoutVars>
      </dgm:prSet>
      <dgm:spPr/>
    </dgm:pt>
    <dgm:pt modelId="{84BF02DA-8DB3-3045-89F4-AA0F8DA0FA6F}" type="pres">
      <dgm:prSet presAssocID="{9B6EEAA3-4CB0-4C70-8152-0AF8D889B165}" presName="sibTrans" presStyleCnt="0"/>
      <dgm:spPr/>
    </dgm:pt>
    <dgm:pt modelId="{F572BC7C-C34B-2046-ACAE-41AF7B36996B}" type="pres">
      <dgm:prSet presAssocID="{9003FC94-58F6-42E6-B04B-272FB6A948EC}" presName="node" presStyleLbl="node1" presStyleIdx="5" presStyleCnt="9">
        <dgm:presLayoutVars>
          <dgm:bulletEnabled val="1"/>
        </dgm:presLayoutVars>
      </dgm:prSet>
      <dgm:spPr/>
    </dgm:pt>
    <dgm:pt modelId="{6F80F218-5044-CB42-AB93-7E9490887A81}" type="pres">
      <dgm:prSet presAssocID="{E9AB7F8F-0FBF-47F5-87B5-3B2349E390ED}" presName="sibTrans" presStyleCnt="0"/>
      <dgm:spPr/>
    </dgm:pt>
    <dgm:pt modelId="{1C99539E-D1D9-0941-B095-DC3377F9712C}" type="pres">
      <dgm:prSet presAssocID="{7D10D162-D2E8-4F07-8009-4E3C1B687677}" presName="node" presStyleLbl="node1" presStyleIdx="6" presStyleCnt="9">
        <dgm:presLayoutVars>
          <dgm:bulletEnabled val="1"/>
        </dgm:presLayoutVars>
      </dgm:prSet>
      <dgm:spPr/>
    </dgm:pt>
    <dgm:pt modelId="{12BF161A-3CED-1741-9D86-FF4A5E7ADE91}" type="pres">
      <dgm:prSet presAssocID="{ECDBFFD1-0713-4487-9EAC-FC4856542F2C}" presName="sibTrans" presStyleCnt="0"/>
      <dgm:spPr/>
    </dgm:pt>
    <dgm:pt modelId="{D2E66014-DC14-B34D-B1C3-0682A16AFCB4}" type="pres">
      <dgm:prSet presAssocID="{2A41B3D8-651D-445C-B9FA-055585736BF6}" presName="node" presStyleLbl="node1" presStyleIdx="7" presStyleCnt="9">
        <dgm:presLayoutVars>
          <dgm:bulletEnabled val="1"/>
        </dgm:presLayoutVars>
      </dgm:prSet>
      <dgm:spPr/>
    </dgm:pt>
    <dgm:pt modelId="{78058638-3366-1A4D-9B8A-01B8C185F985}" type="pres">
      <dgm:prSet presAssocID="{28BF9455-83E4-425A-8C22-9260A1846F2F}" presName="sibTrans" presStyleCnt="0"/>
      <dgm:spPr/>
    </dgm:pt>
    <dgm:pt modelId="{A550EB72-9EC4-DB43-A98A-CC51B85024AB}" type="pres">
      <dgm:prSet presAssocID="{5C45BBF0-393C-4D7A-99E7-09C9CF821FB6}" presName="node" presStyleLbl="node1" presStyleIdx="8" presStyleCnt="9">
        <dgm:presLayoutVars>
          <dgm:bulletEnabled val="1"/>
        </dgm:presLayoutVars>
      </dgm:prSet>
      <dgm:spPr/>
    </dgm:pt>
  </dgm:ptLst>
  <dgm:cxnLst>
    <dgm:cxn modelId="{FA5E4013-DB82-EC45-A095-5BEAED5534FC}" type="presOf" srcId="{7D10D162-D2E8-4F07-8009-4E3C1B687677}" destId="{1C99539E-D1D9-0941-B095-DC3377F9712C}" srcOrd="0" destOrd="0" presId="urn:microsoft.com/office/officeart/2005/8/layout/default"/>
    <dgm:cxn modelId="{2BD5E039-4B1A-4E01-8ADC-F1CA791FAA4A}" srcId="{997374A3-8AE4-45CB-8C04-9A4BAB3E91F0}" destId="{9003FC94-58F6-42E6-B04B-272FB6A948EC}" srcOrd="5" destOrd="0" parTransId="{5D4A311F-F41A-4468-BBB0-E77457CB17F0}" sibTransId="{E9AB7F8F-0FBF-47F5-87B5-3B2349E390ED}"/>
    <dgm:cxn modelId="{8E727249-7C0F-994C-98AE-B3B079CD1B9E}" type="presOf" srcId="{CEC83424-67E1-43B2-83B2-6ADE7562F222}" destId="{CEAA5B6F-07F1-B641-894C-BAE22C7CC0AB}" srcOrd="0" destOrd="0" presId="urn:microsoft.com/office/officeart/2005/8/layout/default"/>
    <dgm:cxn modelId="{C4FD985A-8096-4263-A994-6D8B5E75EEE4}" srcId="{997374A3-8AE4-45CB-8C04-9A4BAB3E91F0}" destId="{0C757E02-8CA9-475B-88DB-5163B5B31D7D}" srcOrd="0" destOrd="0" parTransId="{3F9D2295-F8F0-44A2-A9A2-99E75AB8FC62}" sibTransId="{07C90418-3D9A-4CB8-95A6-C5428A38290E}"/>
    <dgm:cxn modelId="{62E71360-6E79-D549-92CF-4773B8A3A4D8}" type="presOf" srcId="{9003FC94-58F6-42E6-B04B-272FB6A948EC}" destId="{F572BC7C-C34B-2046-ACAE-41AF7B36996B}" srcOrd="0" destOrd="0" presId="urn:microsoft.com/office/officeart/2005/8/layout/default"/>
    <dgm:cxn modelId="{F4159B65-9F26-8149-A6B2-6EF419CE0F3A}" type="presOf" srcId="{2E5999A4-80EF-4C12-A1F9-416E148790E6}" destId="{E6B9EB65-41C6-C44F-9FB1-90CECE967D0D}" srcOrd="0" destOrd="0" presId="urn:microsoft.com/office/officeart/2005/8/layout/default"/>
    <dgm:cxn modelId="{0F67D165-5FF0-9B4B-AFCC-D8897A2300A2}" type="presOf" srcId="{A23D2A1A-8E1D-40A4-BFCD-FBEC6E95649C}" destId="{6AA6536D-7A21-7649-A8B8-8861CE61FA18}" srcOrd="0" destOrd="0" presId="urn:microsoft.com/office/officeart/2005/8/layout/default"/>
    <dgm:cxn modelId="{9AE7FE7E-38F9-4231-B0E9-B4C1C55E6C36}" srcId="{997374A3-8AE4-45CB-8C04-9A4BAB3E91F0}" destId="{A23D2A1A-8E1D-40A4-BFCD-FBEC6E95649C}" srcOrd="4" destOrd="0" parTransId="{01F9DE4A-81D6-4DF0-8F8C-44CA878845A0}" sibTransId="{9B6EEAA3-4CB0-4C70-8152-0AF8D889B165}"/>
    <dgm:cxn modelId="{98F9C082-BF98-B84F-BC90-8AB34A94CE72}" type="presOf" srcId="{997374A3-8AE4-45CB-8C04-9A4BAB3E91F0}" destId="{0787585C-FE82-1F4A-92A6-594600B661DD}" srcOrd="0" destOrd="0" presId="urn:microsoft.com/office/officeart/2005/8/layout/default"/>
    <dgm:cxn modelId="{98A35685-74F1-3C4E-B272-F14A7BFE1390}" type="presOf" srcId="{0C757E02-8CA9-475B-88DB-5163B5B31D7D}" destId="{314AA875-4557-7446-B2E9-07D1AB0FE35C}" srcOrd="0" destOrd="0" presId="urn:microsoft.com/office/officeart/2005/8/layout/default"/>
    <dgm:cxn modelId="{094F7D8A-4D15-4E07-A6F4-27C4F470C499}" srcId="{997374A3-8AE4-45CB-8C04-9A4BAB3E91F0}" destId="{2E5999A4-80EF-4C12-A1F9-416E148790E6}" srcOrd="1" destOrd="0" parTransId="{CE4B1787-FA93-47B5-9FFD-365C15C96529}" sibTransId="{95DC4E0B-99F3-4BDA-B2B5-07EE9D5BBE24}"/>
    <dgm:cxn modelId="{E064458F-4372-4AD1-91ED-B193EE54A497}" srcId="{997374A3-8AE4-45CB-8C04-9A4BAB3E91F0}" destId="{5C45BBF0-393C-4D7A-99E7-09C9CF821FB6}" srcOrd="8" destOrd="0" parTransId="{60A1C833-DC1C-46EF-89EF-D6B89A1DC92D}" sibTransId="{BDAA99B7-F062-41AB-93E5-25226793B262}"/>
    <dgm:cxn modelId="{52B79F90-2205-4E44-8AF6-50C304A0897A}" srcId="{997374A3-8AE4-45CB-8C04-9A4BAB3E91F0}" destId="{2A41B3D8-651D-445C-B9FA-055585736BF6}" srcOrd="7" destOrd="0" parTransId="{E066294A-7F6C-485D-938D-B4EF49386F3E}" sibTransId="{28BF9455-83E4-425A-8C22-9260A1846F2F}"/>
    <dgm:cxn modelId="{DD13E4A9-BFA4-454C-B0D0-17C2CE29FA5B}" type="presOf" srcId="{5C45BBF0-393C-4D7A-99E7-09C9CF821FB6}" destId="{A550EB72-9EC4-DB43-A98A-CC51B85024AB}" srcOrd="0" destOrd="0" presId="urn:microsoft.com/office/officeart/2005/8/layout/default"/>
    <dgm:cxn modelId="{8587E6AB-0F60-8F4D-92E3-C99972577FB5}" type="presOf" srcId="{F4422B48-2CA0-4018-8906-54999A70AC4A}" destId="{C6DB1D2B-64A7-0B48-92E8-08BDC57257C4}" srcOrd="0" destOrd="0" presId="urn:microsoft.com/office/officeart/2005/8/layout/default"/>
    <dgm:cxn modelId="{09FF7AB1-8A14-42C3-9378-BD164640834B}" srcId="{997374A3-8AE4-45CB-8C04-9A4BAB3E91F0}" destId="{CEC83424-67E1-43B2-83B2-6ADE7562F222}" srcOrd="2" destOrd="0" parTransId="{6FC8D83A-ACC2-45BC-AB75-B7FD29A93F21}" sibTransId="{B5C13235-86E4-4836-B211-2FC57C8E4433}"/>
    <dgm:cxn modelId="{7DBEEEE6-6274-1642-BBFA-792BB817A3FA}" type="presOf" srcId="{2A41B3D8-651D-445C-B9FA-055585736BF6}" destId="{D2E66014-DC14-B34D-B1C3-0682A16AFCB4}" srcOrd="0" destOrd="0" presId="urn:microsoft.com/office/officeart/2005/8/layout/default"/>
    <dgm:cxn modelId="{E763D4F3-C619-4537-84C5-1D75515B2B30}" srcId="{997374A3-8AE4-45CB-8C04-9A4BAB3E91F0}" destId="{7D10D162-D2E8-4F07-8009-4E3C1B687677}" srcOrd="6" destOrd="0" parTransId="{CCA67FB0-5377-4157-8892-DAC829C4E2B1}" sibTransId="{ECDBFFD1-0713-4487-9EAC-FC4856542F2C}"/>
    <dgm:cxn modelId="{38E8B4F4-B261-4672-96DA-1CA05F71774C}" srcId="{997374A3-8AE4-45CB-8C04-9A4BAB3E91F0}" destId="{F4422B48-2CA0-4018-8906-54999A70AC4A}" srcOrd="3" destOrd="0" parTransId="{6F64AF26-32CB-45C2-ACB6-6C330F92AA5D}" sibTransId="{B20DDA0C-B7E7-4A50-B996-1257D23187BE}"/>
    <dgm:cxn modelId="{C1149835-74D0-414A-B2B9-FA385335A890}" type="presParOf" srcId="{0787585C-FE82-1F4A-92A6-594600B661DD}" destId="{314AA875-4557-7446-B2E9-07D1AB0FE35C}" srcOrd="0" destOrd="0" presId="urn:microsoft.com/office/officeart/2005/8/layout/default"/>
    <dgm:cxn modelId="{CE5E5B8B-6E7B-0044-804C-1E0C891573D8}" type="presParOf" srcId="{0787585C-FE82-1F4A-92A6-594600B661DD}" destId="{EAFDD87A-2390-094C-B71D-5DE5561B219A}" srcOrd="1" destOrd="0" presId="urn:microsoft.com/office/officeart/2005/8/layout/default"/>
    <dgm:cxn modelId="{C3A9B702-678A-2841-8A48-CC0178AA942A}" type="presParOf" srcId="{0787585C-FE82-1F4A-92A6-594600B661DD}" destId="{E6B9EB65-41C6-C44F-9FB1-90CECE967D0D}" srcOrd="2" destOrd="0" presId="urn:microsoft.com/office/officeart/2005/8/layout/default"/>
    <dgm:cxn modelId="{6733BB31-90CC-B84E-8973-7BC1A5C49F22}" type="presParOf" srcId="{0787585C-FE82-1F4A-92A6-594600B661DD}" destId="{110EBAB3-6BA1-7C42-8E89-EE1012CA956A}" srcOrd="3" destOrd="0" presId="urn:microsoft.com/office/officeart/2005/8/layout/default"/>
    <dgm:cxn modelId="{4CEA5A0C-D597-4C4B-9AAE-65A610BB49F2}" type="presParOf" srcId="{0787585C-FE82-1F4A-92A6-594600B661DD}" destId="{CEAA5B6F-07F1-B641-894C-BAE22C7CC0AB}" srcOrd="4" destOrd="0" presId="urn:microsoft.com/office/officeart/2005/8/layout/default"/>
    <dgm:cxn modelId="{62431B92-F494-DF48-A471-07A0E7A6A1E8}" type="presParOf" srcId="{0787585C-FE82-1F4A-92A6-594600B661DD}" destId="{736F41F1-16EA-CF4F-911D-FACF84ADEF65}" srcOrd="5" destOrd="0" presId="urn:microsoft.com/office/officeart/2005/8/layout/default"/>
    <dgm:cxn modelId="{D332ADBD-E5A8-1E40-9F88-63591383E321}" type="presParOf" srcId="{0787585C-FE82-1F4A-92A6-594600B661DD}" destId="{C6DB1D2B-64A7-0B48-92E8-08BDC57257C4}" srcOrd="6" destOrd="0" presId="urn:microsoft.com/office/officeart/2005/8/layout/default"/>
    <dgm:cxn modelId="{B239EDB7-A2BA-584D-BE1D-052DCCF89712}" type="presParOf" srcId="{0787585C-FE82-1F4A-92A6-594600B661DD}" destId="{B23782C3-CF09-FC4F-808E-C2E7E74EAD02}" srcOrd="7" destOrd="0" presId="urn:microsoft.com/office/officeart/2005/8/layout/default"/>
    <dgm:cxn modelId="{8C0CB45B-332E-624D-9FA0-578B503B1CEA}" type="presParOf" srcId="{0787585C-FE82-1F4A-92A6-594600B661DD}" destId="{6AA6536D-7A21-7649-A8B8-8861CE61FA18}" srcOrd="8" destOrd="0" presId="urn:microsoft.com/office/officeart/2005/8/layout/default"/>
    <dgm:cxn modelId="{54871835-6C78-2E4C-B1CF-A6F0D7EB5F43}" type="presParOf" srcId="{0787585C-FE82-1F4A-92A6-594600B661DD}" destId="{84BF02DA-8DB3-3045-89F4-AA0F8DA0FA6F}" srcOrd="9" destOrd="0" presId="urn:microsoft.com/office/officeart/2005/8/layout/default"/>
    <dgm:cxn modelId="{F13050AB-613A-1645-99C7-0A80C0F11F5D}" type="presParOf" srcId="{0787585C-FE82-1F4A-92A6-594600B661DD}" destId="{F572BC7C-C34B-2046-ACAE-41AF7B36996B}" srcOrd="10" destOrd="0" presId="urn:microsoft.com/office/officeart/2005/8/layout/default"/>
    <dgm:cxn modelId="{7BBFB275-196F-A34B-86F0-2A4BCDFB4C39}" type="presParOf" srcId="{0787585C-FE82-1F4A-92A6-594600B661DD}" destId="{6F80F218-5044-CB42-AB93-7E9490887A81}" srcOrd="11" destOrd="0" presId="urn:microsoft.com/office/officeart/2005/8/layout/default"/>
    <dgm:cxn modelId="{51CCBBF6-1C6A-D840-91CA-9CAA01E7584B}" type="presParOf" srcId="{0787585C-FE82-1F4A-92A6-594600B661DD}" destId="{1C99539E-D1D9-0941-B095-DC3377F9712C}" srcOrd="12" destOrd="0" presId="urn:microsoft.com/office/officeart/2005/8/layout/default"/>
    <dgm:cxn modelId="{48FD2F13-A3E2-904B-A633-164C5B08AE2D}" type="presParOf" srcId="{0787585C-FE82-1F4A-92A6-594600B661DD}" destId="{12BF161A-3CED-1741-9D86-FF4A5E7ADE91}" srcOrd="13" destOrd="0" presId="urn:microsoft.com/office/officeart/2005/8/layout/default"/>
    <dgm:cxn modelId="{B5C2E41D-B998-C044-B1F8-A9D254C5B627}" type="presParOf" srcId="{0787585C-FE82-1F4A-92A6-594600B661DD}" destId="{D2E66014-DC14-B34D-B1C3-0682A16AFCB4}" srcOrd="14" destOrd="0" presId="urn:microsoft.com/office/officeart/2005/8/layout/default"/>
    <dgm:cxn modelId="{F22F93D2-5112-EF47-9B28-11FDE62CF6E3}" type="presParOf" srcId="{0787585C-FE82-1F4A-92A6-594600B661DD}" destId="{78058638-3366-1A4D-9B8A-01B8C185F985}" srcOrd="15" destOrd="0" presId="urn:microsoft.com/office/officeart/2005/8/layout/default"/>
    <dgm:cxn modelId="{7EF223D6-967D-5241-9F09-9F9F227AAB8C}" type="presParOf" srcId="{0787585C-FE82-1F4A-92A6-594600B661DD}" destId="{A550EB72-9EC4-DB43-A98A-CC51B85024A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AA875-4557-7446-B2E9-07D1AB0FE35C}">
      <dsp:nvSpPr>
        <dsp:cNvPr id="0" name=""/>
        <dsp:cNvSpPr/>
      </dsp:nvSpPr>
      <dsp:spPr>
        <a:xfrm>
          <a:off x="1005839" y="4033"/>
          <a:ext cx="2514600" cy="1508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Sözdizimi</a:t>
          </a:r>
        </a:p>
      </dsp:txBody>
      <dsp:txXfrm>
        <a:off x="1005839" y="4033"/>
        <a:ext cx="2514600" cy="1508760"/>
      </dsp:txXfrm>
    </dsp:sp>
    <dsp:sp modelId="{E6B9EB65-41C6-C44F-9FB1-90CECE967D0D}">
      <dsp:nvSpPr>
        <dsp:cNvPr id="0" name=""/>
        <dsp:cNvSpPr/>
      </dsp:nvSpPr>
      <dsp:spPr>
        <a:xfrm>
          <a:off x="3771899" y="4033"/>
          <a:ext cx="2514600" cy="1508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Biçem Özellikleri</a:t>
          </a:r>
        </a:p>
      </dsp:txBody>
      <dsp:txXfrm>
        <a:off x="3771899" y="4033"/>
        <a:ext cx="2514600" cy="1508760"/>
      </dsp:txXfrm>
    </dsp:sp>
    <dsp:sp modelId="{CEAA5B6F-07F1-B641-894C-BAE22C7CC0AB}">
      <dsp:nvSpPr>
        <dsp:cNvPr id="0" name=""/>
        <dsp:cNvSpPr/>
      </dsp:nvSpPr>
      <dsp:spPr>
        <a:xfrm>
          <a:off x="6537960" y="4033"/>
          <a:ext cx="2514600" cy="1508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Kendine Özgü Anlatımı</a:t>
          </a:r>
        </a:p>
      </dsp:txBody>
      <dsp:txXfrm>
        <a:off x="6537960" y="4033"/>
        <a:ext cx="2514600" cy="1508760"/>
      </dsp:txXfrm>
    </dsp:sp>
    <dsp:sp modelId="{C6DB1D2B-64A7-0B48-92E8-08BDC57257C4}">
      <dsp:nvSpPr>
        <dsp:cNvPr id="0" name=""/>
        <dsp:cNvSpPr/>
      </dsp:nvSpPr>
      <dsp:spPr>
        <a:xfrm>
          <a:off x="1005839" y="1764254"/>
          <a:ext cx="2514600" cy="1508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Deyimler</a:t>
          </a:r>
        </a:p>
      </dsp:txBody>
      <dsp:txXfrm>
        <a:off x="1005839" y="1764254"/>
        <a:ext cx="2514600" cy="1508760"/>
      </dsp:txXfrm>
    </dsp:sp>
    <dsp:sp modelId="{6AA6536D-7A21-7649-A8B8-8861CE61FA18}">
      <dsp:nvSpPr>
        <dsp:cNvPr id="0" name=""/>
        <dsp:cNvSpPr/>
      </dsp:nvSpPr>
      <dsp:spPr>
        <a:xfrm>
          <a:off x="3771899" y="1764254"/>
          <a:ext cx="2514600" cy="1508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Söz Oyunları</a:t>
          </a:r>
        </a:p>
      </dsp:txBody>
      <dsp:txXfrm>
        <a:off x="3771899" y="1764254"/>
        <a:ext cx="2514600" cy="1508760"/>
      </dsp:txXfrm>
    </dsp:sp>
    <dsp:sp modelId="{F572BC7C-C34B-2046-ACAE-41AF7B36996B}">
      <dsp:nvSpPr>
        <dsp:cNvPr id="0" name=""/>
        <dsp:cNvSpPr/>
      </dsp:nvSpPr>
      <dsp:spPr>
        <a:xfrm>
          <a:off x="6537960" y="1764254"/>
          <a:ext cx="2514600" cy="1508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Uyak</a:t>
          </a:r>
        </a:p>
      </dsp:txBody>
      <dsp:txXfrm>
        <a:off x="6537960" y="1764254"/>
        <a:ext cx="2514600" cy="1508760"/>
      </dsp:txXfrm>
    </dsp:sp>
    <dsp:sp modelId="{1C99539E-D1D9-0941-B095-DC3377F9712C}">
      <dsp:nvSpPr>
        <dsp:cNvPr id="0" name=""/>
        <dsp:cNvSpPr/>
      </dsp:nvSpPr>
      <dsp:spPr>
        <a:xfrm>
          <a:off x="1005839" y="3524474"/>
          <a:ext cx="2514600" cy="1508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Ölçü</a:t>
          </a:r>
        </a:p>
      </dsp:txBody>
      <dsp:txXfrm>
        <a:off x="1005839" y="3524474"/>
        <a:ext cx="2514600" cy="1508760"/>
      </dsp:txXfrm>
    </dsp:sp>
    <dsp:sp modelId="{D2E66014-DC14-B34D-B1C3-0682A16AFCB4}">
      <dsp:nvSpPr>
        <dsp:cNvPr id="0" name=""/>
        <dsp:cNvSpPr/>
      </dsp:nvSpPr>
      <dsp:spPr>
        <a:xfrm>
          <a:off x="3771899" y="3524474"/>
          <a:ext cx="2514600" cy="1508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İmgeler</a:t>
          </a:r>
        </a:p>
      </dsp:txBody>
      <dsp:txXfrm>
        <a:off x="3771899" y="3524474"/>
        <a:ext cx="2514600" cy="1508760"/>
      </dsp:txXfrm>
    </dsp:sp>
    <dsp:sp modelId="{A550EB72-9EC4-DB43-A98A-CC51B85024AB}">
      <dsp:nvSpPr>
        <dsp:cNvPr id="0" name=""/>
        <dsp:cNvSpPr/>
      </dsp:nvSpPr>
      <dsp:spPr>
        <a:xfrm>
          <a:off x="6537960" y="3524474"/>
          <a:ext cx="2514600" cy="1508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Eğretilemeler</a:t>
          </a:r>
        </a:p>
      </dsp:txBody>
      <dsp:txXfrm>
        <a:off x="6537960" y="3524474"/>
        <a:ext cx="2514600" cy="1508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4/20/22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3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6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5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5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3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6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8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4/20/22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3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413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8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2848-DD00-8D42-BF75-F56E8042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bİÇİMSEL EŞDEĞERLİK</a:t>
            </a:r>
          </a:p>
        </p:txBody>
      </p:sp>
    </p:spTree>
    <p:extLst>
      <p:ext uri="{BB962C8B-B14F-4D97-AF65-F5344CB8AC3E}">
        <p14:creationId xmlns:p14="http://schemas.microsoft.com/office/powerpoint/2010/main" val="364550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2A2AA3-8B78-4686-8F30-5D530DE156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2671" y="1148379"/>
          <a:ext cx="10058400" cy="5037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78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61DF-8666-574B-AF27-AE2ABB2F3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TR" cap="none" dirty="0"/>
              <a:t>Birazdan Göreceğiniz Çeviride Biçimsel Eşdeğerlik Var Mı?</a:t>
            </a:r>
          </a:p>
        </p:txBody>
      </p:sp>
    </p:spTree>
    <p:extLst>
      <p:ext uri="{BB962C8B-B14F-4D97-AF65-F5344CB8AC3E}">
        <p14:creationId xmlns:p14="http://schemas.microsoft.com/office/powerpoint/2010/main" val="295239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9C08F7-5C9F-4B0E-B456-7D65B3614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583C1EC-263B-4842-B546-F6634B46B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015566" cy="6857999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734AE489-DFD2-8D43-B2F8-235D457A6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567" y="1"/>
            <a:ext cx="6176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2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1562BF-F32C-FF4E-B8C1-AAF0924DC21F}"/>
              </a:ext>
            </a:extLst>
          </p:cNvPr>
          <p:cNvSpPr txBox="1"/>
          <p:nvPr/>
        </p:nvSpPr>
        <p:spPr>
          <a:xfrm>
            <a:off x="2084294" y="1385047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800" dirty="0"/>
              <a:t>“Think about something cheerful old man” he said. “Every minute now you are closer to home. You sail lighter for the less of forty pounds.”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9761E-8CC1-3942-AC1F-032F2723BFF7}"/>
              </a:ext>
            </a:extLst>
          </p:cNvPr>
          <p:cNvSpPr txBox="1"/>
          <p:nvPr/>
        </p:nvSpPr>
        <p:spPr>
          <a:xfrm>
            <a:off x="2084294" y="34290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2800" dirty="0"/>
              <a:t>Biraz da güzel şeyler düşünsene, yaşlı adam” dedi. “Her an eve biraz daha yaklaşıyorsun. Hem yükün de yirmi kilo azaldı.”</a:t>
            </a:r>
          </a:p>
        </p:txBody>
      </p:sp>
    </p:spTree>
    <p:extLst>
      <p:ext uri="{BB962C8B-B14F-4D97-AF65-F5344CB8AC3E}">
        <p14:creationId xmlns:p14="http://schemas.microsoft.com/office/powerpoint/2010/main" val="398778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20CD4F-0FE4-4E22-96C1-F02837F4F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FA90ADA4-C829-46B7-A77F-54D298F05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361" y="228601"/>
            <a:ext cx="11715750" cy="63912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CA7DA5F-62FB-2F4F-A8BA-86AEADB7A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366" y="1144906"/>
            <a:ext cx="6820136" cy="4040930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BC3464EE-BFF1-AD42-82EE-1944465F3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07" y="247649"/>
            <a:ext cx="4866259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08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3C3122"/>
      </a:dk2>
      <a:lt2>
        <a:srgbClr val="E2E8E6"/>
      </a:lt2>
      <a:accent1>
        <a:srgbClr val="CC90A0"/>
      </a:accent1>
      <a:accent2>
        <a:srgbClr val="C18377"/>
      </a:accent2>
      <a:accent3>
        <a:srgbClr val="C09F74"/>
      </a:accent3>
      <a:accent4>
        <a:srgbClr val="A8A768"/>
      </a:accent4>
      <a:accent5>
        <a:srgbClr val="96AB78"/>
      </a:accent5>
      <a:accent6>
        <a:srgbClr val="7AB16D"/>
      </a:accent6>
      <a:hlink>
        <a:srgbClr val="568F80"/>
      </a:hlink>
      <a:folHlink>
        <a:srgbClr val="7F7F7F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368</TotalTime>
  <Words>80</Words>
  <Application>Microsoft Macintosh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Garamond</vt:lpstr>
      <vt:lpstr>Gill Sans MT</vt:lpstr>
      <vt:lpstr>SavonVTI</vt:lpstr>
      <vt:lpstr>bİÇİMSEL EŞDEĞERLİK</vt:lpstr>
      <vt:lpstr>PowerPoint Presentation</vt:lpstr>
      <vt:lpstr>Birazdan Göreceğiniz Çeviride Biçimsel Eşdeğerlik Var Mı?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EDEBİ ÇEVİRİ</dc:title>
  <dc:creator>Seda.Peksen</dc:creator>
  <cp:lastModifiedBy>Seda.Peksen</cp:lastModifiedBy>
  <cp:revision>44</cp:revision>
  <dcterms:created xsi:type="dcterms:W3CDTF">2021-02-22T12:33:25Z</dcterms:created>
  <dcterms:modified xsi:type="dcterms:W3CDTF">2022-04-20T16:55:50Z</dcterms:modified>
</cp:coreProperties>
</file>