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ÇARPANLARINA AYIRMA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ÖZDEŞLİK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İçerisinde bilinmeyen bulunan ve bilinmeyenlerin her değeri için daima doğru olan eşitliklere özdeşlik denir.</a:t>
                </a:r>
              </a:p>
              <a:p>
                <a:endParaRPr lang="tr-TR" dirty="0"/>
              </a:p>
              <a:p>
                <a:r>
                  <a:rPr lang="tr-TR" dirty="0"/>
                  <a:t>İki Kare Farkı       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 = (a – b) (a + b)</a:t>
                </a:r>
                <a:r>
                  <a:rPr lang="tr-TR" dirty="0"/>
                  <a:t> </a:t>
                </a:r>
              </a:p>
              <a:p>
                <a:endParaRPr lang="tr-TR" dirty="0"/>
              </a:p>
              <a:p>
                <a:r>
                  <a:rPr lang="tr-TR" dirty="0"/>
                  <a:t>İki Kare Toplamı  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 </a:t>
                </a:r>
                <a:r>
                  <a:rPr lang="tr-TR" dirty="0"/>
                  <a:t>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tr-TR" dirty="0"/>
                  <a:t>- 2ab</a:t>
                </a:r>
              </a:p>
              <a:p>
                <a:r>
                  <a:rPr lang="tr-TR" dirty="0"/>
                  <a:t> </a:t>
                </a:r>
              </a:p>
              <a:p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959A8-1FA2-4DA5-95F2-2D0F7F3E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ÖZDEŞLİK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09875-7865-495A-ADC8-AE180BACB7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İki Küp Farkı       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= (a – b)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tr-TR" dirty="0"/>
                  <a:t>+ ab 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)</a:t>
                </a:r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                                   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/>
                  <a:t> + 3ab </a:t>
                </a:r>
                <a:r>
                  <a:rPr lang="pt-BR" dirty="0"/>
                  <a:t>(a – b)</a:t>
                </a:r>
                <a:endParaRPr lang="tr-TR" dirty="0"/>
              </a:p>
              <a:p>
                <a:r>
                  <a:rPr lang="tr-TR" dirty="0"/>
                  <a:t>                                      </a:t>
                </a:r>
              </a:p>
              <a:p>
                <a:endParaRPr lang="tr-TR" dirty="0"/>
              </a:p>
              <a:p>
                <a:r>
                  <a:rPr lang="tr-TR" dirty="0"/>
                  <a:t>İki Küp Toplamı  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</a:t>
                </a:r>
                <a:r>
                  <a:rPr lang="tr-TR" dirty="0"/>
                  <a:t>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= (a </a:t>
                </a:r>
                <a:r>
                  <a:rPr lang="tr-TR" dirty="0"/>
                  <a:t>+</a:t>
                </a:r>
                <a:r>
                  <a:rPr lang="pt-BR" dirty="0"/>
                  <a:t> b)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:r>
                  <a:rPr lang="tr-TR" dirty="0"/>
                  <a:t>- ab 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)</a:t>
                </a:r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                                    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</a:t>
                </a:r>
                <a:r>
                  <a:rPr lang="tr-TR" dirty="0"/>
                  <a:t>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/>
                  <a:t> - 3ab </a:t>
                </a:r>
                <a:r>
                  <a:rPr lang="pt-BR" dirty="0"/>
                  <a:t>(a </a:t>
                </a:r>
                <a:r>
                  <a:rPr lang="tr-TR" dirty="0"/>
                  <a:t>+</a:t>
                </a:r>
                <a:r>
                  <a:rPr lang="pt-BR" dirty="0"/>
                  <a:t> b)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09875-7865-495A-ADC8-AE180BACB7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19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A784B-AC89-4A14-B4F7-E569EEDF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ÖZDEŞLİK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C167B0-2E6E-4DB7-B9BE-FABBD9447B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(</m:t>
                        </m:r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  <m:r>
                          <m:rPr>
                            <m:nor/>
                          </m:rPr>
                          <a:rPr lang="pt-BR" dirty="0"/>
                          <m:t> ± </m:t>
                        </m:r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  <m:r>
                          <m:rPr>
                            <m:nor/>
                          </m:rPr>
                          <a:rPr lang="pt-BR" dirty="0"/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nin </a:t>
                </a:r>
                <a:r>
                  <a:rPr lang="tr-TR" dirty="0"/>
                  <a:t>a</a:t>
                </a:r>
                <a:r>
                  <a:rPr lang="pt-BR" dirty="0"/>
                  <a:t>çılımı</a:t>
                </a:r>
                <a:r>
                  <a:rPr lang="tr-TR" dirty="0"/>
                  <a:t>;</a:t>
                </a:r>
              </a:p>
              <a:p>
                <a:r>
                  <a:rPr lang="tr-TR" dirty="0"/>
                  <a:t>Pascal Üçgeni; </a:t>
                </a:r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(</m:t>
                        </m:r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  <m:r>
                          <m:rPr>
                            <m:nor/>
                          </m:rPr>
                          <a:rPr lang="pt-BR" dirty="0"/>
                          <m:t> 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+</m:t>
                        </m:r>
                        <m:r>
                          <m:rPr>
                            <m:nor/>
                          </m:rPr>
                          <a:rPr lang="pt-BR" dirty="0"/>
                          <m:t> </m:t>
                        </m:r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  <m:r>
                          <m:rPr>
                            <m:nor/>
                          </m:rPr>
                          <a:rPr lang="pt-BR" dirty="0"/>
                          <m:t>)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b="1" i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dirty="0"/>
                  <a:t> + </a:t>
                </a:r>
                <a:r>
                  <a:rPr lang="pt-BR" b="1" dirty="0"/>
                  <a:t>3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a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b + </a:t>
                </a:r>
                <a:r>
                  <a:rPr lang="pt-BR" b="1" dirty="0"/>
                  <a:t>3</a:t>
                </a:r>
                <a:r>
                  <a:rPr lang="pt-BR" dirty="0"/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+</a:t>
                </a:r>
                <a:r>
                  <a:rPr lang="tr-TR" b="1" dirty="0"/>
                  <a:t>1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dirty="0"/>
                          <m:t>b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C167B0-2E6E-4DB7-B9BE-FABBD9447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ECD0956-DC05-47DF-9213-0ED09C74B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816" y="2252568"/>
            <a:ext cx="44196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1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EB9E-E34A-4484-B831-DC1537C2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ÇARPANLARINA AYIRMA YÖNTEMLERİ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0E92EF-242C-4079-94E0-5EB10C3F42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tr-TR" dirty="0"/>
                  <a:t>  * ORTAK ÇARPAN PARANTEZİNE ALMA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dirty="0"/>
                  <a:t>* GRUPLANDIRARAK ÇARPANLARA AYIRMA</a:t>
                </a:r>
              </a:p>
              <a:p>
                <a:endParaRPr lang="tr-TR" dirty="0"/>
              </a:p>
              <a:p>
                <a:r>
                  <a:rPr lang="tr-TR" dirty="0"/>
                  <a:t>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+ Bx + C ÜÇ TERİMLİSİNİ ÇARPANLARINA AYIRMA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0E92EF-242C-4079-94E0-5EB10C3F42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3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F209E-3502-4C76-BC9A-269EFC8D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ORTAK ÇARPAN PARANTEZİNE ALMA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DB84A-74AC-4218-9924-FF6181D64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Ortak çarpan parantezine alırken önce her terimdeki ortak sayı çarpanını sonrada harfli ifadelerin ortak olanlarından küçük üslü olanlarını paranteze alırız.</a:t>
            </a:r>
          </a:p>
          <a:p>
            <a:r>
              <a:rPr lang="tr-TR" dirty="0"/>
              <a:t>*Örnek:14axy − 56axz = 14ax(y-4z) </a:t>
            </a:r>
          </a:p>
          <a:p>
            <a:r>
              <a:rPr lang="tr-TR" dirty="0"/>
              <a:t>*Örnek: </a:t>
            </a:r>
            <a:r>
              <a:rPr lang="es-ES" dirty="0"/>
              <a:t>a(</a:t>
            </a:r>
            <a:r>
              <a:rPr lang="es-ES" dirty="0" err="1"/>
              <a:t>x+y</a:t>
            </a:r>
            <a:r>
              <a:rPr lang="es-ES" dirty="0"/>
              <a:t>) − b(</a:t>
            </a:r>
            <a:r>
              <a:rPr lang="es-ES" dirty="0" err="1"/>
              <a:t>x+y</a:t>
            </a:r>
            <a:r>
              <a:rPr lang="es-ES" dirty="0"/>
              <a:t>) =(</a:t>
            </a:r>
            <a:r>
              <a:rPr lang="es-ES" dirty="0" err="1"/>
              <a:t>x+y</a:t>
            </a:r>
            <a:r>
              <a:rPr lang="es-ES" dirty="0"/>
              <a:t>)(a-b)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5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5C75A-5366-4EF0-BE44-20C86288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GRUPLANDIRARAK ÇARPANLARA AYIRMA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4D0B5D-01A0-4691-B7CA-EEBCAFB7D5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+ bc − ab − ac = a(a-c)-b(a-c) </a:t>
                </a:r>
                <a:endParaRPr lang="tr-TR" dirty="0"/>
              </a:p>
              <a:p>
                <a:r>
                  <a:rPr lang="tr-TR" dirty="0"/>
                  <a:t>                                          </a:t>
                </a:r>
                <a:r>
                  <a:rPr lang="pt-BR" dirty="0"/>
                  <a:t>= (a-c)(a-b)</a:t>
                </a:r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= x²(b²+c²)- a²(c²+b²) </a:t>
                </a:r>
                <a:endParaRPr lang="tr-TR" dirty="0"/>
              </a:p>
              <a:p>
                <a:r>
                  <a:rPr lang="tr-TR" dirty="0"/>
                  <a:t>                                                              </a:t>
                </a:r>
                <a:r>
                  <a:rPr lang="pt-BR" dirty="0"/>
                  <a:t>=(b²+c²)(x²-a²)</a:t>
                </a:r>
                <a:endParaRPr lang="tr-TR" dirty="0"/>
              </a:p>
              <a:p>
                <a:r>
                  <a:rPr lang="tr-TR" dirty="0"/>
                  <a:t>                                                             </a:t>
                </a:r>
                <a:r>
                  <a:rPr lang="pt-BR" dirty="0"/>
                  <a:t> =(b²+c²)(x-a)(x+a)</a:t>
                </a:r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4D0B5D-01A0-4691-B7CA-EEBCAFB7D5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86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38F407-85BF-4492-941A-3222AC9920B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tr-TR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sz="2800" dirty="0"/>
                  <a:t>+ Bx + C ÜÇ TERİMLİSİNİ ÇARPANLARINA AYIRMA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C38F407-85BF-4492-941A-3222AC9920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61722F-8F93-478F-951C-DE44470979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A=1 için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+ Bx + C ifadesinde ; C=m.n ve B= m + n ise; </a:t>
                </a:r>
                <a:endParaRPr lang="tr-TR" dirty="0"/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/>
                  <a:t> + Bx + C = (x + m).(x + n)</a:t>
                </a:r>
                <a:r>
                  <a:rPr lang="tr-TR" dirty="0"/>
                  <a:t> olur.</a:t>
                </a:r>
              </a:p>
              <a:p>
                <a:endParaRPr lang="tr-TR"/>
              </a:p>
              <a:p>
                <a:r>
                  <a:rPr lang="tr-TR"/>
                  <a:t>*</a:t>
                </a:r>
                <a:r>
                  <a:rPr lang="tr-TR" dirty="0"/>
                  <a:t>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 -11x +30 ifadesinde B=-11 ve C=30 olduğuna göre m=-6 ve n=-5 olur.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 -11x +30 ifadesi (x - 6)(x -  5) şeklinde yazılır.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61722F-8F93-478F-951C-DE44470979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50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402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Times New Roman</vt:lpstr>
      <vt:lpstr>Geçmişe bakış</vt:lpstr>
      <vt:lpstr>ÇARPANLARINA AYIRMA</vt:lpstr>
      <vt:lpstr>ÖZDEŞLİK</vt:lpstr>
      <vt:lpstr>ÖZDEŞLİK</vt:lpstr>
      <vt:lpstr>ÖZDEŞLİK</vt:lpstr>
      <vt:lpstr>ÇARPANLARINA AYIRMA YÖNTEMLERİ</vt:lpstr>
      <vt:lpstr>ORTAK ÇARPAN PARANTEZİNE ALMA</vt:lpstr>
      <vt:lpstr>GRUPLANDIRARAK ÇARPANLARA AYIRMA</vt:lpstr>
      <vt:lpstr>〖Ax〗^2+ Bx + C ÜÇ TERİMLİSİNİ ÇARPANLARINA AYIRMA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20</cp:revision>
  <dcterms:created xsi:type="dcterms:W3CDTF">2017-11-14T11:12:27Z</dcterms:created>
  <dcterms:modified xsi:type="dcterms:W3CDTF">2017-11-21T13:39:44Z</dcterms:modified>
</cp:coreProperties>
</file>