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  <a:r>
              <a:rPr lang="tr-TR" sz="3200" dirty="0" err="1" smtClean="0">
                <a:solidFill>
                  <a:schemeClr val="tx1"/>
                </a:solidFill>
              </a:rPr>
              <a:t>Süpervizyonda</a:t>
            </a:r>
            <a:r>
              <a:rPr lang="tr-TR" sz="3200" dirty="0" smtClean="0">
                <a:solidFill>
                  <a:schemeClr val="tx1"/>
                </a:solidFill>
              </a:rPr>
              <a:t> etik ikilemler ve sorunlar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1571612"/>
            <a:ext cx="8229600" cy="409611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Sosyal </a:t>
            </a:r>
            <a:r>
              <a:rPr lang="tr-TR" dirty="0" smtClean="0"/>
              <a:t>hizmet uzmanları kurumun işlemini bitirmek için bazı kontrol odaklarının olmasını gerektiği </a:t>
            </a:r>
            <a:r>
              <a:rPr lang="tr-TR" dirty="0" smtClean="0"/>
              <a:t>kabullenmişlerdir.</a:t>
            </a:r>
          </a:p>
          <a:p>
            <a:pPr algn="just"/>
            <a:r>
              <a:rPr lang="tr-TR" dirty="0" smtClean="0"/>
              <a:t>Bürokrasinin ihtiyaçları ise standartlaştırma, resmileştirme, rol özgüllüğü, etkinlik, kişiliksizlik ve kurala bağlılık - </a:t>
            </a:r>
            <a:r>
              <a:rPr lang="tr-TR" dirty="0" smtClean="0"/>
              <a:t>yönetim </a:t>
            </a:r>
            <a:r>
              <a:rPr lang="tr-TR" dirty="0" smtClean="0"/>
              <a:t>şeklinde olduğu </a:t>
            </a:r>
            <a:r>
              <a:rPr lang="tr-TR" dirty="0" smtClean="0"/>
              <a:t>gibi mesleğin </a:t>
            </a:r>
            <a:r>
              <a:rPr lang="tr-TR" dirty="0" smtClean="0"/>
              <a:t>ihtiyaç duyduğu esneklik, maksimum takdir ve özerklik, benzersiz kişisel durumlarda hassasiyet ve müracaatçının kişisel durumlarının hassaslığı gibi durumlarda etik ikilemlere neden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8229600" cy="3736072"/>
          </a:xfrm>
        </p:spPr>
        <p:txBody>
          <a:bodyPr/>
          <a:lstStyle/>
          <a:p>
            <a:pPr algn="just">
              <a:buNone/>
            </a:pPr>
            <a:r>
              <a:rPr lang="tr-TR" b="1" dirty="0" smtClean="0"/>
              <a:t>Etik ikilemler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 smtClean="0"/>
              <a:t>tür problemler genelde süpervizyon alan kişinin alanda karşılaştığı ve çözümü için süpervizyon veren kişiye danıştığı etik ikilemlerdir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Süpervizyon alan kişi için meydana gelen ikilem, süpervizyon veren kişi içinde ikilem </a:t>
            </a:r>
            <a:r>
              <a:rPr lang="tr-TR" dirty="0" smtClean="0"/>
              <a:t>oluşturabilir.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sz="3200" b="1" dirty="0" smtClean="0"/>
              <a:t>Süpervizyon veren kişi için, </a:t>
            </a:r>
            <a:endParaRPr lang="tr-TR" sz="3200" b="1" dirty="0" smtClean="0"/>
          </a:p>
          <a:p>
            <a:pPr algn="just"/>
            <a:r>
              <a:rPr lang="tr-TR" sz="3200" dirty="0" smtClean="0"/>
              <a:t>değişik </a:t>
            </a:r>
            <a:r>
              <a:rPr lang="tr-TR" sz="3200" dirty="0" smtClean="0"/>
              <a:t>kontrol sistemlerinin </a:t>
            </a:r>
            <a:r>
              <a:rPr lang="tr-TR" sz="3200" dirty="0" smtClean="0"/>
              <a:t>varlığı, bir </a:t>
            </a:r>
            <a:r>
              <a:rPr lang="tr-TR" sz="3200" dirty="0" smtClean="0"/>
              <a:t>yanda gönüllülüğe dayalı uyum gerektiren uzmanlık, diğer yanda güce itaat eden bir yapıya </a:t>
            </a:r>
            <a:r>
              <a:rPr lang="tr-TR" sz="3200" dirty="0" smtClean="0"/>
              <a:t>uyma ikilemini getirmektedir.</a:t>
            </a:r>
          </a:p>
          <a:p>
            <a:pPr algn="just"/>
            <a:r>
              <a:rPr lang="tr-TR" sz="3200" dirty="0" smtClean="0"/>
              <a:t>Güvenilirlik, sadece profesyonel uzmanlığın getirdikleri ile değil, sosyal hizmet uzmanının onaylaması gereken hareketleri ile oluşur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3200" dirty="0" smtClean="0"/>
              <a:t>Eşit ve tarafsız değerlendirme yapmak için, güç çeşitliliğinden kaynaklanan  farklılıklardan kaçınmak gerekir ve süpervizyonun uygulamalarına ve sorumluluklarına dikkat edilmesi </a:t>
            </a:r>
            <a:r>
              <a:rPr lang="tr-TR" sz="3200" dirty="0" smtClean="0"/>
              <a:t>gerekir. </a:t>
            </a:r>
          </a:p>
          <a:p>
            <a:pPr algn="just"/>
            <a:r>
              <a:rPr lang="tr-TR" sz="3200" dirty="0" smtClean="0"/>
              <a:t>Süpervizyon </a:t>
            </a:r>
            <a:r>
              <a:rPr lang="tr-TR" sz="3200" dirty="0" smtClean="0"/>
              <a:t>alan </a:t>
            </a:r>
            <a:r>
              <a:rPr lang="tr-TR" sz="3200" dirty="0" smtClean="0"/>
              <a:t>kişiler, </a:t>
            </a:r>
            <a:r>
              <a:rPr lang="tr-TR" sz="3200" dirty="0" smtClean="0"/>
              <a:t>çalışmalarını gözden geçirmek için düzenli buluşmalarında, değerlendirme yapmalarında, süpervizyon alan kişinin yokluğunda yeterli kapsamı sağlamada, müdahale planında ihmalkarlığı tespit etme </a:t>
            </a:r>
            <a:r>
              <a:rPr lang="tr-TR" sz="3200" dirty="0" smtClean="0"/>
              <a:t>konularından </a:t>
            </a:r>
            <a:r>
              <a:rPr lang="tr-TR" sz="3200" dirty="0" smtClean="0"/>
              <a:t>etik olarak </a:t>
            </a:r>
            <a:r>
              <a:rPr lang="tr-TR" sz="3200" dirty="0" smtClean="0"/>
              <a:t>sorumludur.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59</TotalTime>
  <Words>220</Words>
  <Application>Microsoft Office PowerPoint</Application>
  <PresentationFormat>Ekran Gösterisi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12</cp:revision>
  <dcterms:created xsi:type="dcterms:W3CDTF">2017-04-26T08:36:58Z</dcterms:created>
  <dcterms:modified xsi:type="dcterms:W3CDTF">2017-12-12T12:23:27Z</dcterms:modified>
</cp:coreProperties>
</file>