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Gandhi’nin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Hayatı (kurtuluş mücadelesi dönemi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ı)</a:t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 politik etkinliğini değerlendirmiş ve Kongre’nin yüksek kurulunun üzerine yerleşmekte gecikmemişti. 1916 yılında Kongre’nin yıllık konferansları sırasında, sıradan bir çiftçi yanına yaklaşmış ve </a:t>
            </a:r>
            <a:r>
              <a:rPr lang="tr-TR" dirty="0" err="1"/>
              <a:t>Şamparam</a:t>
            </a:r>
            <a:r>
              <a:rPr lang="tr-TR" dirty="0"/>
              <a:t> bölgesindeki </a:t>
            </a:r>
            <a:r>
              <a:rPr lang="tr-TR" dirty="0" err="1"/>
              <a:t>Bihar’a</a:t>
            </a:r>
            <a:r>
              <a:rPr lang="tr-TR" dirty="0"/>
              <a:t> gelmesini istemişti.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 da çiftçilerin durumunu analiz etmek ve anlamak için bu ziyareti gerçekleştirmeye karar verdi. </a:t>
            </a:r>
            <a:r>
              <a:rPr lang="tr-TR" dirty="0" err="1"/>
              <a:t>Gandhi’nin</a:t>
            </a:r>
            <a:r>
              <a:rPr lang="tr-TR" dirty="0"/>
              <a:t> ziyareti, halk arasında önemli bir heyecan yaratmıştı. Halk, çiftlik sahiplerine yönelik şikayetlerini iletmek üzere adeta </a:t>
            </a:r>
            <a:r>
              <a:rPr lang="tr-TR"/>
              <a:t>başına üşüşmüştü.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Hindistan’a geri dönüşü, kuşkusuz ki bu ülke tarihi açısından paha biçilemez bir olaydır. Çok kısa süre içerisinde </a:t>
            </a:r>
            <a:r>
              <a:rPr lang="tr-TR" dirty="0" err="1"/>
              <a:t>mahatma</a:t>
            </a:r>
            <a:r>
              <a:rPr lang="tr-TR" dirty="0"/>
              <a:t> –büyük ruh- adıyla tanınmıştı ve ona bu adı/unvanı Nobel ödüllü yazar </a:t>
            </a:r>
            <a:r>
              <a:rPr lang="tr-TR" dirty="0" err="1"/>
              <a:t>Rabindranath</a:t>
            </a:r>
            <a:r>
              <a:rPr lang="tr-TR" dirty="0"/>
              <a:t> </a:t>
            </a:r>
            <a:r>
              <a:rPr lang="tr-TR" dirty="0" err="1"/>
              <a:t>Tagore</a:t>
            </a:r>
            <a:r>
              <a:rPr lang="tr-TR" dirty="0"/>
              <a:t> vermiş layık görmüştü.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, dinsel bir geri çekilmeyi, sığınmayı düşünmüyordu tersine; ülkesinin British </a:t>
            </a:r>
            <a:r>
              <a:rPr lang="tr-TR" dirty="0" err="1"/>
              <a:t>Raj’dan</a:t>
            </a:r>
            <a:r>
              <a:rPr lang="tr-TR" dirty="0"/>
              <a:t> ya da Batı’nın nüfusundan bağımsızlığı için mücadele etmekti amacı.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Kongre Partisini geniş bir halk hareketine dönüştüren de o oldu. Otoritesi ve nüfusu, kitleler ve medya üzerindeki etkisine bağlıydı. Kongre’nin liderleri genellikle bu iktidara boyun eğmek zorunda kaldılar, ama aynı zamanda, belirli vesilelerle, onu kullanmayı, hatta yönlendirmeyi bile başarmışlardı.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Elbette ki </a:t>
            </a:r>
            <a:r>
              <a:rPr lang="tr-TR" dirty="0" err="1"/>
              <a:t>Gandhi’yi</a:t>
            </a:r>
            <a:r>
              <a:rPr lang="tr-TR" dirty="0"/>
              <a:t> tek başına Hindistan’ın kurtarıcısı olarak kabul etmek ancak sembolik durumdu. </a:t>
            </a:r>
            <a:r>
              <a:rPr lang="tr-TR" dirty="0" err="1"/>
              <a:t>Nehru’nun</a:t>
            </a:r>
            <a:r>
              <a:rPr lang="tr-TR" dirty="0"/>
              <a:t> rolü belki de daha önemliydi. Bununla birlikte, </a:t>
            </a:r>
            <a:r>
              <a:rPr lang="tr-TR" dirty="0" err="1"/>
              <a:t>Gandhi’nin</a:t>
            </a:r>
            <a:r>
              <a:rPr lang="tr-TR" dirty="0"/>
              <a:t> eylemini ve özellikle hareketin yönelimi kökten değiştirecek yöntemlerinin verimliliğini de küçümsememek gerekir.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Hindistan’a döndüğü sırada Hint milliyetçi hareketinin zaten uzun bir tarihi vardı ve bir yol ayrımındaydı. Kongre Partisi’nde iki eğilim çatışmaktaydı. Önde gelen şahsiyeti </a:t>
            </a:r>
            <a:r>
              <a:rPr lang="tr-TR" dirty="0" err="1"/>
              <a:t>Gohkhale</a:t>
            </a:r>
            <a:r>
              <a:rPr lang="tr-TR" dirty="0"/>
              <a:t> olan ılımlılar ile Nal </a:t>
            </a:r>
            <a:r>
              <a:rPr lang="tr-TR" dirty="0" err="1"/>
              <a:t>Gangadhar</a:t>
            </a:r>
            <a:r>
              <a:rPr lang="tr-TR" dirty="0"/>
              <a:t> </a:t>
            </a:r>
            <a:r>
              <a:rPr lang="tr-TR" dirty="0" err="1"/>
              <a:t>Tilak’ın</a:t>
            </a:r>
            <a:r>
              <a:rPr lang="tr-TR" dirty="0"/>
              <a:t> radikalizminden esinlenen aşırılıkçılar.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Ocak 1915’te Bombay’da gemiden indiğinde, aralarında </a:t>
            </a:r>
            <a:r>
              <a:rPr lang="tr-TR" dirty="0" err="1"/>
              <a:t>Gokhale’nin</a:t>
            </a:r>
            <a:r>
              <a:rPr lang="tr-TR" dirty="0"/>
              <a:t> de bulunduğu milliyetçi liderler tarafından karşılandı. Bu durum, </a:t>
            </a:r>
            <a:r>
              <a:rPr lang="tr-TR" dirty="0" err="1"/>
              <a:t>Gandhi’nin</a:t>
            </a:r>
            <a:r>
              <a:rPr lang="tr-TR" dirty="0"/>
              <a:t> yararlanacağı bir prestijin göstergesiydi.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adlarının önüne bilge, doktor, </a:t>
            </a:r>
            <a:r>
              <a:rPr lang="tr-TR" dirty="0" err="1"/>
              <a:t>sir</a:t>
            </a:r>
            <a:r>
              <a:rPr lang="tr-TR" dirty="0"/>
              <a:t> ya da şeyh getiren kişilerin hakim olduğu bir örgütlenme, onu ilgilendirmemekteydi. </a:t>
            </a:r>
            <a:r>
              <a:rPr lang="tr-TR" dirty="0" err="1"/>
              <a:t>Gandhi</a:t>
            </a:r>
            <a:r>
              <a:rPr lang="tr-TR" dirty="0"/>
              <a:t>, halkın sözcüsü olmak, halk adına konuşmak ve halk için çalışmak istemekteydi.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Gandhi’ye</a:t>
            </a:r>
            <a:r>
              <a:rPr lang="tr-TR" dirty="0"/>
              <a:t> göre kamusal eylem özel yaşamdan ayrılamayacağından, kendi düşüncesi ve inançlarını yaşamaya çalışmış ve </a:t>
            </a:r>
            <a:r>
              <a:rPr lang="tr-TR" dirty="0" err="1"/>
              <a:t>Phoenix’teki</a:t>
            </a:r>
            <a:r>
              <a:rPr lang="tr-TR" dirty="0"/>
              <a:t> birkaç eski dostuyla birlikte, </a:t>
            </a:r>
            <a:r>
              <a:rPr lang="tr-TR" dirty="0" err="1"/>
              <a:t>Gucarat’taki</a:t>
            </a:r>
            <a:r>
              <a:rPr lang="tr-TR" dirty="0"/>
              <a:t> </a:t>
            </a:r>
            <a:r>
              <a:rPr lang="tr-TR" dirty="0" err="1"/>
              <a:t>Ahmedabad’ın</a:t>
            </a:r>
            <a:r>
              <a:rPr lang="tr-TR" dirty="0"/>
              <a:t> periferisinde yeni bir </a:t>
            </a:r>
            <a:r>
              <a:rPr lang="tr-TR" dirty="0" err="1"/>
              <a:t>aşram</a:t>
            </a:r>
            <a:r>
              <a:rPr lang="tr-TR" dirty="0"/>
              <a:t> kurmaya karar vermişti.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1428</TotalTime>
  <Words>534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5. HAFTA  Gandhi’nin Hayatı (kurtuluş mücadelesi dönemi ı)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2020-02-26T11:49:25Z</dcterms:modified>
</cp:coreProperties>
</file>