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sldIdLst>
    <p:sldId id="256" r:id="rId2"/>
    <p:sldId id="257" r:id="rId3"/>
    <p:sldId id="272"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5" r:id="rId30"/>
    <p:sldId id="326" r:id="rId31"/>
    <p:sldId id="320" r:id="rId32"/>
    <p:sldId id="327" r:id="rId33"/>
    <p:sldId id="321" r:id="rId34"/>
    <p:sldId id="324" r:id="rId35"/>
    <p:sldId id="322" r:id="rId36"/>
    <p:sldId id="328" r:id="rId37"/>
    <p:sldId id="329" r:id="rId38"/>
    <p:sldId id="330" r:id="rId39"/>
    <p:sldId id="323" r:id="rId40"/>
    <p:sldId id="332" r:id="rId41"/>
    <p:sldId id="33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9600"/>
    <a:srgbClr val="253600"/>
    <a:srgbClr val="6C2900"/>
    <a:srgbClr val="2597FF"/>
    <a:srgbClr val="FF9E1D"/>
    <a:srgbClr val="D68B1C"/>
    <a:srgbClr val="6CA800"/>
    <a:srgbClr val="EE7D00"/>
    <a:srgbClr val="552579"/>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8" autoAdjust="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A5C2C-FB07-481B-A1FE-A64EA1B32AC9}" type="doc">
      <dgm:prSet loTypeId="urn:microsoft.com/office/officeart/2005/8/layout/hProcess4" loCatId="process" qsTypeId="urn:microsoft.com/office/officeart/2005/8/quickstyle/simple4" qsCatId="simple" csTypeId="urn:microsoft.com/office/officeart/2005/8/colors/colorful2" csCatId="colorful" phldr="1"/>
      <dgm:spPr/>
      <dgm:t>
        <a:bodyPr/>
        <a:lstStyle/>
        <a:p>
          <a:endParaRPr lang="tr-TR"/>
        </a:p>
      </dgm:t>
    </dgm:pt>
    <dgm:pt modelId="{3F866C1A-8636-44C8-AFFB-3EB81C462DC1}">
      <dgm:prSet phldrT="[Metin]"/>
      <dgm:spPr/>
      <dgm:t>
        <a:bodyPr/>
        <a:lstStyle/>
        <a:p>
          <a:r>
            <a:rPr lang="tr-TR" dirty="0" smtClean="0"/>
            <a:t>Ayşe </a:t>
          </a:r>
          <a:r>
            <a:rPr lang="tr-TR" dirty="0" err="1" smtClean="0"/>
            <a:t>KPSS’den</a:t>
          </a:r>
          <a:r>
            <a:rPr lang="tr-TR" dirty="0" smtClean="0"/>
            <a:t> 85 aldı</a:t>
          </a:r>
          <a:endParaRPr lang="tr-TR" dirty="0"/>
        </a:p>
      </dgm:t>
    </dgm:pt>
    <dgm:pt modelId="{99EB14C2-9D99-4E71-9633-8ACF7B22AF54}" type="parTrans" cxnId="{85A59F15-8270-4FC8-B1FC-5AAD209A61AA}">
      <dgm:prSet/>
      <dgm:spPr/>
      <dgm:t>
        <a:bodyPr/>
        <a:lstStyle/>
        <a:p>
          <a:endParaRPr lang="tr-TR"/>
        </a:p>
      </dgm:t>
    </dgm:pt>
    <dgm:pt modelId="{F9A0ED63-CF10-427E-8E15-2BBBEF47BB4A}" type="sibTrans" cxnId="{85A59F15-8270-4FC8-B1FC-5AAD209A61AA}">
      <dgm:prSet/>
      <dgm:spPr/>
      <dgm:t>
        <a:bodyPr/>
        <a:lstStyle/>
        <a:p>
          <a:endParaRPr lang="tr-TR"/>
        </a:p>
      </dgm:t>
    </dgm:pt>
    <dgm:pt modelId="{26B3CCAF-AB48-4BD4-AFB1-1CE9FB4EE85F}">
      <dgm:prSet phldrT="[Metin]"/>
      <dgm:spPr/>
      <dgm:t>
        <a:bodyPr/>
        <a:lstStyle/>
        <a:p>
          <a:r>
            <a:rPr lang="tr-TR" dirty="0" smtClean="0"/>
            <a:t>Ölçme sonucu toplanan sayı ve semboller</a:t>
          </a:r>
          <a:endParaRPr lang="tr-TR" dirty="0"/>
        </a:p>
      </dgm:t>
    </dgm:pt>
    <dgm:pt modelId="{3720E073-809E-4E60-B040-18DF0691D8ED}" type="parTrans" cxnId="{C7D0DA7D-E92C-4D4E-B472-B9FDBF8ECC7B}">
      <dgm:prSet/>
      <dgm:spPr/>
      <dgm:t>
        <a:bodyPr/>
        <a:lstStyle/>
        <a:p>
          <a:endParaRPr lang="tr-TR"/>
        </a:p>
      </dgm:t>
    </dgm:pt>
    <dgm:pt modelId="{FDF15028-8713-4A91-BF3A-3FA0B81E796D}" type="sibTrans" cxnId="{C7D0DA7D-E92C-4D4E-B472-B9FDBF8ECC7B}">
      <dgm:prSet/>
      <dgm:spPr/>
      <dgm:t>
        <a:bodyPr/>
        <a:lstStyle/>
        <a:p>
          <a:endParaRPr lang="tr-TR"/>
        </a:p>
      </dgm:t>
    </dgm:pt>
    <dgm:pt modelId="{1455F9CE-F852-4274-A518-76A1E4D9736A}">
      <dgm:prSet phldrT="[Metin]"/>
      <dgm:spPr/>
      <dgm:t>
        <a:bodyPr/>
        <a:lstStyle/>
        <a:p>
          <a:r>
            <a:rPr lang="tr-TR" dirty="0" smtClean="0"/>
            <a:t>80 ve üzeri alanlar</a:t>
          </a:r>
        </a:p>
        <a:p>
          <a:r>
            <a:rPr lang="tr-TR" dirty="0" smtClean="0"/>
            <a:t>öğretmen olarak</a:t>
          </a:r>
        </a:p>
        <a:p>
          <a:r>
            <a:rPr lang="tr-TR" dirty="0" smtClean="0"/>
            <a:t>atanacak , Ayşe 85 almış</a:t>
          </a:r>
          <a:endParaRPr lang="tr-TR" dirty="0"/>
        </a:p>
      </dgm:t>
    </dgm:pt>
    <dgm:pt modelId="{D6E49BD1-BF04-4EFC-87EE-168215CC81FB}" type="parTrans" cxnId="{828A17CE-7572-4450-9F14-17A5828CB24B}">
      <dgm:prSet/>
      <dgm:spPr/>
      <dgm:t>
        <a:bodyPr/>
        <a:lstStyle/>
        <a:p>
          <a:endParaRPr lang="tr-TR"/>
        </a:p>
      </dgm:t>
    </dgm:pt>
    <dgm:pt modelId="{F59DBDE0-FD1E-48F0-871D-7012DDC62CB0}" type="sibTrans" cxnId="{828A17CE-7572-4450-9F14-17A5828CB24B}">
      <dgm:prSet/>
      <dgm:spPr/>
      <dgm:t>
        <a:bodyPr/>
        <a:lstStyle/>
        <a:p>
          <a:endParaRPr lang="tr-TR"/>
        </a:p>
      </dgm:t>
    </dgm:pt>
    <dgm:pt modelId="{5A66EA74-42B8-4AC1-AD18-E805B036C70B}">
      <dgm:prSet phldrT="[Metin]"/>
      <dgm:spPr/>
      <dgm:t>
        <a:bodyPr/>
        <a:lstStyle/>
        <a:p>
          <a:r>
            <a:rPr lang="tr-TR" dirty="0" smtClean="0"/>
            <a:t>Ölçütle karşılaştırma</a:t>
          </a:r>
          <a:endParaRPr lang="tr-TR" dirty="0"/>
        </a:p>
      </dgm:t>
    </dgm:pt>
    <dgm:pt modelId="{AFDDABB8-702E-4B6A-9737-C9DEA18E708B}" type="parTrans" cxnId="{5FBFDC8E-6E7E-4890-9491-4BB7FAE83494}">
      <dgm:prSet/>
      <dgm:spPr/>
      <dgm:t>
        <a:bodyPr/>
        <a:lstStyle/>
        <a:p>
          <a:endParaRPr lang="tr-TR"/>
        </a:p>
      </dgm:t>
    </dgm:pt>
    <dgm:pt modelId="{4EC251B8-ED29-4AE0-ABBF-8716822FAF49}" type="sibTrans" cxnId="{5FBFDC8E-6E7E-4890-9491-4BB7FAE83494}">
      <dgm:prSet/>
      <dgm:spPr/>
      <dgm:t>
        <a:bodyPr/>
        <a:lstStyle/>
        <a:p>
          <a:endParaRPr lang="tr-TR"/>
        </a:p>
      </dgm:t>
    </dgm:pt>
    <dgm:pt modelId="{B420BF99-2A3B-4974-84E7-6A1C0B3905EB}">
      <dgm:prSet phldrT="[Metin]"/>
      <dgm:spPr/>
      <dgm:t>
        <a:bodyPr/>
        <a:lstStyle/>
        <a:p>
          <a:r>
            <a:rPr lang="tr-TR" dirty="0" smtClean="0"/>
            <a:t>Karar, hüküm</a:t>
          </a:r>
        </a:p>
        <a:p>
          <a:r>
            <a:rPr lang="tr-TR" dirty="0" smtClean="0"/>
            <a:t>ve ya yargıda</a:t>
          </a:r>
        </a:p>
        <a:p>
          <a:r>
            <a:rPr lang="tr-TR" dirty="0" smtClean="0"/>
            <a:t>bulunma</a:t>
          </a:r>
          <a:endParaRPr lang="tr-TR" dirty="0"/>
        </a:p>
      </dgm:t>
    </dgm:pt>
    <dgm:pt modelId="{9E9D3343-3F53-44A6-9127-902A2965D709}" type="parTrans" cxnId="{07363DCA-668B-47B3-BAC0-4208DECB9074}">
      <dgm:prSet/>
      <dgm:spPr/>
      <dgm:t>
        <a:bodyPr/>
        <a:lstStyle/>
        <a:p>
          <a:endParaRPr lang="tr-TR"/>
        </a:p>
      </dgm:t>
    </dgm:pt>
    <dgm:pt modelId="{37639BC0-5E9C-4AFC-B12C-0D81862F8FBA}" type="sibTrans" cxnId="{07363DCA-668B-47B3-BAC0-4208DECB9074}">
      <dgm:prSet/>
      <dgm:spPr/>
      <dgm:t>
        <a:bodyPr/>
        <a:lstStyle/>
        <a:p>
          <a:endParaRPr lang="tr-TR"/>
        </a:p>
      </dgm:t>
    </dgm:pt>
    <dgm:pt modelId="{D915B8E9-BAC5-408A-93B9-3B8E6F73E437}">
      <dgm:prSet phldrT="[Metin]"/>
      <dgm:spPr/>
      <dgm:t>
        <a:bodyPr/>
        <a:lstStyle/>
        <a:p>
          <a:r>
            <a:rPr lang="tr-TR" dirty="0" smtClean="0"/>
            <a:t>Karar, hüküm veya yargıda bulunma</a:t>
          </a:r>
          <a:endParaRPr lang="tr-TR" dirty="0"/>
        </a:p>
      </dgm:t>
    </dgm:pt>
    <dgm:pt modelId="{62E66147-7F30-454B-A753-01979EBBEE0F}" type="parTrans" cxnId="{9725CD6E-A57A-4C40-AE4D-6C35E3281481}">
      <dgm:prSet/>
      <dgm:spPr/>
      <dgm:t>
        <a:bodyPr/>
        <a:lstStyle/>
        <a:p>
          <a:endParaRPr lang="tr-TR"/>
        </a:p>
      </dgm:t>
    </dgm:pt>
    <dgm:pt modelId="{2EEC8C6A-8908-48F5-972D-66C9C2E39FCE}" type="sibTrans" cxnId="{9725CD6E-A57A-4C40-AE4D-6C35E3281481}">
      <dgm:prSet/>
      <dgm:spPr/>
      <dgm:t>
        <a:bodyPr/>
        <a:lstStyle/>
        <a:p>
          <a:endParaRPr lang="tr-TR"/>
        </a:p>
      </dgm:t>
    </dgm:pt>
    <dgm:pt modelId="{B8B0EFDE-08E4-4EDF-A673-67435CFC6D45}" type="pres">
      <dgm:prSet presAssocID="{E4CA5C2C-FB07-481B-A1FE-A64EA1B32AC9}" presName="Name0" presStyleCnt="0">
        <dgm:presLayoutVars>
          <dgm:dir/>
          <dgm:animLvl val="lvl"/>
          <dgm:resizeHandles val="exact"/>
        </dgm:presLayoutVars>
      </dgm:prSet>
      <dgm:spPr/>
      <dgm:t>
        <a:bodyPr/>
        <a:lstStyle/>
        <a:p>
          <a:endParaRPr lang="tr-TR"/>
        </a:p>
      </dgm:t>
    </dgm:pt>
    <dgm:pt modelId="{BE98EF4D-B050-4C4E-8416-9141CED97742}" type="pres">
      <dgm:prSet presAssocID="{E4CA5C2C-FB07-481B-A1FE-A64EA1B32AC9}" presName="tSp" presStyleCnt="0"/>
      <dgm:spPr/>
    </dgm:pt>
    <dgm:pt modelId="{30CEC59A-BE2B-4BAF-998E-8C2A69A83C6A}" type="pres">
      <dgm:prSet presAssocID="{E4CA5C2C-FB07-481B-A1FE-A64EA1B32AC9}" presName="bSp" presStyleCnt="0"/>
      <dgm:spPr/>
    </dgm:pt>
    <dgm:pt modelId="{8EF531C4-1D0F-4D00-B8E9-C271168D5C20}" type="pres">
      <dgm:prSet presAssocID="{E4CA5C2C-FB07-481B-A1FE-A64EA1B32AC9}" presName="process" presStyleCnt="0"/>
      <dgm:spPr/>
    </dgm:pt>
    <dgm:pt modelId="{692A404C-6F9B-47CD-8061-72B5BAC7951C}" type="pres">
      <dgm:prSet presAssocID="{3F866C1A-8636-44C8-AFFB-3EB81C462DC1}" presName="composite1" presStyleCnt="0"/>
      <dgm:spPr/>
    </dgm:pt>
    <dgm:pt modelId="{C04BAED9-DABF-4227-A441-68E999EA2C60}" type="pres">
      <dgm:prSet presAssocID="{3F866C1A-8636-44C8-AFFB-3EB81C462DC1}" presName="dummyNode1" presStyleLbl="node1" presStyleIdx="0" presStyleCnt="3"/>
      <dgm:spPr/>
    </dgm:pt>
    <dgm:pt modelId="{55525B15-BD0B-423A-AFAA-4C1CED68277D}" type="pres">
      <dgm:prSet presAssocID="{3F866C1A-8636-44C8-AFFB-3EB81C462DC1}" presName="childNode1" presStyleLbl="bgAcc1" presStyleIdx="0" presStyleCnt="3">
        <dgm:presLayoutVars>
          <dgm:bulletEnabled val="1"/>
        </dgm:presLayoutVars>
      </dgm:prSet>
      <dgm:spPr/>
      <dgm:t>
        <a:bodyPr/>
        <a:lstStyle/>
        <a:p>
          <a:endParaRPr lang="tr-TR"/>
        </a:p>
      </dgm:t>
    </dgm:pt>
    <dgm:pt modelId="{C8EACA1F-F95D-4C92-B7F4-3E005AE59AA3}" type="pres">
      <dgm:prSet presAssocID="{3F866C1A-8636-44C8-AFFB-3EB81C462DC1}" presName="childNode1tx" presStyleLbl="bgAcc1" presStyleIdx="0" presStyleCnt="3">
        <dgm:presLayoutVars>
          <dgm:bulletEnabled val="1"/>
        </dgm:presLayoutVars>
      </dgm:prSet>
      <dgm:spPr/>
      <dgm:t>
        <a:bodyPr/>
        <a:lstStyle/>
        <a:p>
          <a:endParaRPr lang="tr-TR"/>
        </a:p>
      </dgm:t>
    </dgm:pt>
    <dgm:pt modelId="{2D484ABB-E095-4B36-AF3A-C042B5773C86}" type="pres">
      <dgm:prSet presAssocID="{3F866C1A-8636-44C8-AFFB-3EB81C462DC1}" presName="parentNode1" presStyleLbl="node1" presStyleIdx="0" presStyleCnt="3">
        <dgm:presLayoutVars>
          <dgm:chMax val="1"/>
          <dgm:bulletEnabled val="1"/>
        </dgm:presLayoutVars>
      </dgm:prSet>
      <dgm:spPr/>
      <dgm:t>
        <a:bodyPr/>
        <a:lstStyle/>
        <a:p>
          <a:endParaRPr lang="tr-TR"/>
        </a:p>
      </dgm:t>
    </dgm:pt>
    <dgm:pt modelId="{9F43B795-448C-4EF0-8F67-DACADA091F93}" type="pres">
      <dgm:prSet presAssocID="{3F866C1A-8636-44C8-AFFB-3EB81C462DC1}" presName="connSite1" presStyleCnt="0"/>
      <dgm:spPr/>
    </dgm:pt>
    <dgm:pt modelId="{F49749D0-C94F-4AA1-A274-7486536DAB32}" type="pres">
      <dgm:prSet presAssocID="{F9A0ED63-CF10-427E-8E15-2BBBEF47BB4A}" presName="Name9" presStyleLbl="sibTrans2D1" presStyleIdx="0" presStyleCnt="2"/>
      <dgm:spPr/>
      <dgm:t>
        <a:bodyPr/>
        <a:lstStyle/>
        <a:p>
          <a:endParaRPr lang="tr-TR"/>
        </a:p>
      </dgm:t>
    </dgm:pt>
    <dgm:pt modelId="{16214EF1-CD46-41A2-B4ED-37FFE3E7D49F}" type="pres">
      <dgm:prSet presAssocID="{1455F9CE-F852-4274-A518-76A1E4D9736A}" presName="composite2" presStyleCnt="0"/>
      <dgm:spPr/>
    </dgm:pt>
    <dgm:pt modelId="{D869B753-1B69-4617-B030-46E47B073A38}" type="pres">
      <dgm:prSet presAssocID="{1455F9CE-F852-4274-A518-76A1E4D9736A}" presName="dummyNode2" presStyleLbl="node1" presStyleIdx="0" presStyleCnt="3"/>
      <dgm:spPr/>
    </dgm:pt>
    <dgm:pt modelId="{F03D0CE3-998A-4CA0-A60A-95F89D1F9E68}" type="pres">
      <dgm:prSet presAssocID="{1455F9CE-F852-4274-A518-76A1E4D9736A}" presName="childNode2" presStyleLbl="bgAcc1" presStyleIdx="1" presStyleCnt="3">
        <dgm:presLayoutVars>
          <dgm:bulletEnabled val="1"/>
        </dgm:presLayoutVars>
      </dgm:prSet>
      <dgm:spPr/>
      <dgm:t>
        <a:bodyPr/>
        <a:lstStyle/>
        <a:p>
          <a:endParaRPr lang="tr-TR"/>
        </a:p>
      </dgm:t>
    </dgm:pt>
    <dgm:pt modelId="{E1EA4EFE-C5C4-488E-8F94-47E126F671E6}" type="pres">
      <dgm:prSet presAssocID="{1455F9CE-F852-4274-A518-76A1E4D9736A}" presName="childNode2tx" presStyleLbl="bgAcc1" presStyleIdx="1" presStyleCnt="3">
        <dgm:presLayoutVars>
          <dgm:bulletEnabled val="1"/>
        </dgm:presLayoutVars>
      </dgm:prSet>
      <dgm:spPr/>
      <dgm:t>
        <a:bodyPr/>
        <a:lstStyle/>
        <a:p>
          <a:endParaRPr lang="tr-TR"/>
        </a:p>
      </dgm:t>
    </dgm:pt>
    <dgm:pt modelId="{6983C1C2-6961-4449-BA8E-7D3DF10CDF21}" type="pres">
      <dgm:prSet presAssocID="{1455F9CE-F852-4274-A518-76A1E4D9736A}" presName="parentNode2" presStyleLbl="node1" presStyleIdx="1" presStyleCnt="3">
        <dgm:presLayoutVars>
          <dgm:chMax val="0"/>
          <dgm:bulletEnabled val="1"/>
        </dgm:presLayoutVars>
      </dgm:prSet>
      <dgm:spPr/>
      <dgm:t>
        <a:bodyPr/>
        <a:lstStyle/>
        <a:p>
          <a:endParaRPr lang="tr-TR"/>
        </a:p>
      </dgm:t>
    </dgm:pt>
    <dgm:pt modelId="{93B0AA3D-B753-4B50-B395-ABB85A18071D}" type="pres">
      <dgm:prSet presAssocID="{1455F9CE-F852-4274-A518-76A1E4D9736A}" presName="connSite2" presStyleCnt="0"/>
      <dgm:spPr/>
    </dgm:pt>
    <dgm:pt modelId="{4FEB16DC-5C2F-4B0A-88EE-C6711F6DFECF}" type="pres">
      <dgm:prSet presAssocID="{F59DBDE0-FD1E-48F0-871D-7012DDC62CB0}" presName="Name18" presStyleLbl="sibTrans2D1" presStyleIdx="1" presStyleCnt="2"/>
      <dgm:spPr/>
      <dgm:t>
        <a:bodyPr/>
        <a:lstStyle/>
        <a:p>
          <a:endParaRPr lang="tr-TR"/>
        </a:p>
      </dgm:t>
    </dgm:pt>
    <dgm:pt modelId="{7F39DB0E-0F95-46B8-BDC8-1230B686AA33}" type="pres">
      <dgm:prSet presAssocID="{B420BF99-2A3B-4974-84E7-6A1C0B3905EB}" presName="composite1" presStyleCnt="0"/>
      <dgm:spPr/>
    </dgm:pt>
    <dgm:pt modelId="{0C6E4355-DDA4-4E34-AF73-C029F01A8DBA}" type="pres">
      <dgm:prSet presAssocID="{B420BF99-2A3B-4974-84E7-6A1C0B3905EB}" presName="dummyNode1" presStyleLbl="node1" presStyleIdx="1" presStyleCnt="3"/>
      <dgm:spPr/>
    </dgm:pt>
    <dgm:pt modelId="{BACB9D4E-5E55-4440-8D7E-12823E35D81F}" type="pres">
      <dgm:prSet presAssocID="{B420BF99-2A3B-4974-84E7-6A1C0B3905EB}" presName="childNode1" presStyleLbl="bgAcc1" presStyleIdx="2" presStyleCnt="3">
        <dgm:presLayoutVars>
          <dgm:bulletEnabled val="1"/>
        </dgm:presLayoutVars>
      </dgm:prSet>
      <dgm:spPr/>
      <dgm:t>
        <a:bodyPr/>
        <a:lstStyle/>
        <a:p>
          <a:endParaRPr lang="tr-TR"/>
        </a:p>
      </dgm:t>
    </dgm:pt>
    <dgm:pt modelId="{60F5A1A8-8C5C-4C7B-B437-70315D0B01AB}" type="pres">
      <dgm:prSet presAssocID="{B420BF99-2A3B-4974-84E7-6A1C0B3905EB}" presName="childNode1tx" presStyleLbl="bgAcc1" presStyleIdx="2" presStyleCnt="3">
        <dgm:presLayoutVars>
          <dgm:bulletEnabled val="1"/>
        </dgm:presLayoutVars>
      </dgm:prSet>
      <dgm:spPr/>
      <dgm:t>
        <a:bodyPr/>
        <a:lstStyle/>
        <a:p>
          <a:endParaRPr lang="tr-TR"/>
        </a:p>
      </dgm:t>
    </dgm:pt>
    <dgm:pt modelId="{5C8E2559-A37C-4D40-8603-05AB4D43A5F2}" type="pres">
      <dgm:prSet presAssocID="{B420BF99-2A3B-4974-84E7-6A1C0B3905EB}" presName="parentNode1" presStyleLbl="node1" presStyleIdx="2" presStyleCnt="3">
        <dgm:presLayoutVars>
          <dgm:chMax val="1"/>
          <dgm:bulletEnabled val="1"/>
        </dgm:presLayoutVars>
      </dgm:prSet>
      <dgm:spPr/>
      <dgm:t>
        <a:bodyPr/>
        <a:lstStyle/>
        <a:p>
          <a:endParaRPr lang="tr-TR"/>
        </a:p>
      </dgm:t>
    </dgm:pt>
    <dgm:pt modelId="{F4958F23-35A7-4F33-9758-9E7A404DEE9C}" type="pres">
      <dgm:prSet presAssocID="{B420BF99-2A3B-4974-84E7-6A1C0B3905EB}" presName="connSite1" presStyleCnt="0"/>
      <dgm:spPr/>
    </dgm:pt>
  </dgm:ptLst>
  <dgm:cxnLst>
    <dgm:cxn modelId="{F46C887F-117A-4AD2-91FF-35FC1A690C5F}" type="presOf" srcId="{26B3CCAF-AB48-4BD4-AFB1-1CE9FB4EE85F}" destId="{C8EACA1F-F95D-4C92-B7F4-3E005AE59AA3}" srcOrd="1" destOrd="0" presId="urn:microsoft.com/office/officeart/2005/8/layout/hProcess4"/>
    <dgm:cxn modelId="{A2E37296-33B9-4516-8104-6865952EC65C}" type="presOf" srcId="{5A66EA74-42B8-4AC1-AD18-E805B036C70B}" destId="{F03D0CE3-998A-4CA0-A60A-95F89D1F9E68}" srcOrd="0" destOrd="0" presId="urn:microsoft.com/office/officeart/2005/8/layout/hProcess4"/>
    <dgm:cxn modelId="{C7D0DA7D-E92C-4D4E-B472-B9FDBF8ECC7B}" srcId="{3F866C1A-8636-44C8-AFFB-3EB81C462DC1}" destId="{26B3CCAF-AB48-4BD4-AFB1-1CE9FB4EE85F}" srcOrd="0" destOrd="0" parTransId="{3720E073-809E-4E60-B040-18DF0691D8ED}" sibTransId="{FDF15028-8713-4A91-BF3A-3FA0B81E796D}"/>
    <dgm:cxn modelId="{9E1B6158-8DE5-4A91-84A0-78127BCF88A1}" type="presOf" srcId="{E4CA5C2C-FB07-481B-A1FE-A64EA1B32AC9}" destId="{B8B0EFDE-08E4-4EDF-A673-67435CFC6D45}" srcOrd="0" destOrd="0" presId="urn:microsoft.com/office/officeart/2005/8/layout/hProcess4"/>
    <dgm:cxn modelId="{85A59F15-8270-4FC8-B1FC-5AAD209A61AA}" srcId="{E4CA5C2C-FB07-481B-A1FE-A64EA1B32AC9}" destId="{3F866C1A-8636-44C8-AFFB-3EB81C462DC1}" srcOrd="0" destOrd="0" parTransId="{99EB14C2-9D99-4E71-9633-8ACF7B22AF54}" sibTransId="{F9A0ED63-CF10-427E-8E15-2BBBEF47BB4A}"/>
    <dgm:cxn modelId="{734E691C-68BD-435D-A4C4-A9F61C448ADB}" type="presOf" srcId="{1455F9CE-F852-4274-A518-76A1E4D9736A}" destId="{6983C1C2-6961-4449-BA8E-7D3DF10CDF21}" srcOrd="0" destOrd="0" presId="urn:microsoft.com/office/officeart/2005/8/layout/hProcess4"/>
    <dgm:cxn modelId="{BA792ACC-96B9-41CA-91F3-1A0FA4B9708F}" type="presOf" srcId="{D915B8E9-BAC5-408A-93B9-3B8E6F73E437}" destId="{BACB9D4E-5E55-4440-8D7E-12823E35D81F}" srcOrd="0" destOrd="0" presId="urn:microsoft.com/office/officeart/2005/8/layout/hProcess4"/>
    <dgm:cxn modelId="{6EBD6C51-BB0F-4ABB-8FDB-57E560B788F0}" type="presOf" srcId="{D915B8E9-BAC5-408A-93B9-3B8E6F73E437}" destId="{60F5A1A8-8C5C-4C7B-B437-70315D0B01AB}" srcOrd="1" destOrd="0" presId="urn:microsoft.com/office/officeart/2005/8/layout/hProcess4"/>
    <dgm:cxn modelId="{AD2DAA5D-282E-48C1-8BB6-E916A6A5C5D3}" type="presOf" srcId="{26B3CCAF-AB48-4BD4-AFB1-1CE9FB4EE85F}" destId="{55525B15-BD0B-423A-AFAA-4C1CED68277D}" srcOrd="0" destOrd="0" presId="urn:microsoft.com/office/officeart/2005/8/layout/hProcess4"/>
    <dgm:cxn modelId="{9725CD6E-A57A-4C40-AE4D-6C35E3281481}" srcId="{B420BF99-2A3B-4974-84E7-6A1C0B3905EB}" destId="{D915B8E9-BAC5-408A-93B9-3B8E6F73E437}" srcOrd="0" destOrd="0" parTransId="{62E66147-7F30-454B-A753-01979EBBEE0F}" sibTransId="{2EEC8C6A-8908-48F5-972D-66C9C2E39FCE}"/>
    <dgm:cxn modelId="{17249D58-4C98-49D9-9B27-9B2DC2601589}" type="presOf" srcId="{F9A0ED63-CF10-427E-8E15-2BBBEF47BB4A}" destId="{F49749D0-C94F-4AA1-A274-7486536DAB32}" srcOrd="0" destOrd="0" presId="urn:microsoft.com/office/officeart/2005/8/layout/hProcess4"/>
    <dgm:cxn modelId="{E68C4623-DB57-468A-AE98-6EA380E202AC}" type="presOf" srcId="{F59DBDE0-FD1E-48F0-871D-7012DDC62CB0}" destId="{4FEB16DC-5C2F-4B0A-88EE-C6711F6DFECF}" srcOrd="0" destOrd="0" presId="urn:microsoft.com/office/officeart/2005/8/layout/hProcess4"/>
    <dgm:cxn modelId="{4B5CB664-CC12-4F75-863D-6D574A753C91}" type="presOf" srcId="{B420BF99-2A3B-4974-84E7-6A1C0B3905EB}" destId="{5C8E2559-A37C-4D40-8603-05AB4D43A5F2}" srcOrd="0" destOrd="0" presId="urn:microsoft.com/office/officeart/2005/8/layout/hProcess4"/>
    <dgm:cxn modelId="{07363DCA-668B-47B3-BAC0-4208DECB9074}" srcId="{E4CA5C2C-FB07-481B-A1FE-A64EA1B32AC9}" destId="{B420BF99-2A3B-4974-84E7-6A1C0B3905EB}" srcOrd="2" destOrd="0" parTransId="{9E9D3343-3F53-44A6-9127-902A2965D709}" sibTransId="{37639BC0-5E9C-4AFC-B12C-0D81862F8FBA}"/>
    <dgm:cxn modelId="{828A17CE-7572-4450-9F14-17A5828CB24B}" srcId="{E4CA5C2C-FB07-481B-A1FE-A64EA1B32AC9}" destId="{1455F9CE-F852-4274-A518-76A1E4D9736A}" srcOrd="1" destOrd="0" parTransId="{D6E49BD1-BF04-4EFC-87EE-168215CC81FB}" sibTransId="{F59DBDE0-FD1E-48F0-871D-7012DDC62CB0}"/>
    <dgm:cxn modelId="{C05ED16B-8C64-46B2-8884-35CC7DD4BD3D}" type="presOf" srcId="{5A66EA74-42B8-4AC1-AD18-E805B036C70B}" destId="{E1EA4EFE-C5C4-488E-8F94-47E126F671E6}" srcOrd="1" destOrd="0" presId="urn:microsoft.com/office/officeart/2005/8/layout/hProcess4"/>
    <dgm:cxn modelId="{5FBFDC8E-6E7E-4890-9491-4BB7FAE83494}" srcId="{1455F9CE-F852-4274-A518-76A1E4D9736A}" destId="{5A66EA74-42B8-4AC1-AD18-E805B036C70B}" srcOrd="0" destOrd="0" parTransId="{AFDDABB8-702E-4B6A-9737-C9DEA18E708B}" sibTransId="{4EC251B8-ED29-4AE0-ABBF-8716822FAF49}"/>
    <dgm:cxn modelId="{8CF8969F-833B-495E-9554-7D3C7562563A}" type="presOf" srcId="{3F866C1A-8636-44C8-AFFB-3EB81C462DC1}" destId="{2D484ABB-E095-4B36-AF3A-C042B5773C86}" srcOrd="0" destOrd="0" presId="urn:microsoft.com/office/officeart/2005/8/layout/hProcess4"/>
    <dgm:cxn modelId="{0D7E4F1D-3081-45A8-8BA5-72D84294B6FC}" type="presParOf" srcId="{B8B0EFDE-08E4-4EDF-A673-67435CFC6D45}" destId="{BE98EF4D-B050-4C4E-8416-9141CED97742}" srcOrd="0" destOrd="0" presId="urn:microsoft.com/office/officeart/2005/8/layout/hProcess4"/>
    <dgm:cxn modelId="{EA0C8153-5862-4B76-8F01-38F871AB88B5}" type="presParOf" srcId="{B8B0EFDE-08E4-4EDF-A673-67435CFC6D45}" destId="{30CEC59A-BE2B-4BAF-998E-8C2A69A83C6A}" srcOrd="1" destOrd="0" presId="urn:microsoft.com/office/officeart/2005/8/layout/hProcess4"/>
    <dgm:cxn modelId="{C82E5AE6-1788-4E65-A675-70F11FA2C264}" type="presParOf" srcId="{B8B0EFDE-08E4-4EDF-A673-67435CFC6D45}" destId="{8EF531C4-1D0F-4D00-B8E9-C271168D5C20}" srcOrd="2" destOrd="0" presId="urn:microsoft.com/office/officeart/2005/8/layout/hProcess4"/>
    <dgm:cxn modelId="{E28F53AE-00C0-4555-A899-08B0F74BD6FF}" type="presParOf" srcId="{8EF531C4-1D0F-4D00-B8E9-C271168D5C20}" destId="{692A404C-6F9B-47CD-8061-72B5BAC7951C}" srcOrd="0" destOrd="0" presId="urn:microsoft.com/office/officeart/2005/8/layout/hProcess4"/>
    <dgm:cxn modelId="{FA0C87C6-23D8-4595-A9AD-35F033BEA56E}" type="presParOf" srcId="{692A404C-6F9B-47CD-8061-72B5BAC7951C}" destId="{C04BAED9-DABF-4227-A441-68E999EA2C60}" srcOrd="0" destOrd="0" presId="urn:microsoft.com/office/officeart/2005/8/layout/hProcess4"/>
    <dgm:cxn modelId="{D2222A7F-50F7-4A56-A3D2-CB977B641971}" type="presParOf" srcId="{692A404C-6F9B-47CD-8061-72B5BAC7951C}" destId="{55525B15-BD0B-423A-AFAA-4C1CED68277D}" srcOrd="1" destOrd="0" presId="urn:microsoft.com/office/officeart/2005/8/layout/hProcess4"/>
    <dgm:cxn modelId="{74227AC7-61ED-4E54-83C6-430F0B313968}" type="presParOf" srcId="{692A404C-6F9B-47CD-8061-72B5BAC7951C}" destId="{C8EACA1F-F95D-4C92-B7F4-3E005AE59AA3}" srcOrd="2" destOrd="0" presId="urn:microsoft.com/office/officeart/2005/8/layout/hProcess4"/>
    <dgm:cxn modelId="{400AA68D-FC5E-4014-87B2-979EC47B52AF}" type="presParOf" srcId="{692A404C-6F9B-47CD-8061-72B5BAC7951C}" destId="{2D484ABB-E095-4B36-AF3A-C042B5773C86}" srcOrd="3" destOrd="0" presId="urn:microsoft.com/office/officeart/2005/8/layout/hProcess4"/>
    <dgm:cxn modelId="{9FCC957A-BB79-4E0B-B5CB-4CEA78F640B7}" type="presParOf" srcId="{692A404C-6F9B-47CD-8061-72B5BAC7951C}" destId="{9F43B795-448C-4EF0-8F67-DACADA091F93}" srcOrd="4" destOrd="0" presId="urn:microsoft.com/office/officeart/2005/8/layout/hProcess4"/>
    <dgm:cxn modelId="{1B24E585-FB15-4E2F-AA24-FFE08D0E3CDB}" type="presParOf" srcId="{8EF531C4-1D0F-4D00-B8E9-C271168D5C20}" destId="{F49749D0-C94F-4AA1-A274-7486536DAB32}" srcOrd="1" destOrd="0" presId="urn:microsoft.com/office/officeart/2005/8/layout/hProcess4"/>
    <dgm:cxn modelId="{D3C7A616-A67E-4E49-9DBD-02DB78B0CDAD}" type="presParOf" srcId="{8EF531C4-1D0F-4D00-B8E9-C271168D5C20}" destId="{16214EF1-CD46-41A2-B4ED-37FFE3E7D49F}" srcOrd="2" destOrd="0" presId="urn:microsoft.com/office/officeart/2005/8/layout/hProcess4"/>
    <dgm:cxn modelId="{1514300C-FAE9-4A45-A099-7DB0EB85AC7C}" type="presParOf" srcId="{16214EF1-CD46-41A2-B4ED-37FFE3E7D49F}" destId="{D869B753-1B69-4617-B030-46E47B073A38}" srcOrd="0" destOrd="0" presId="urn:microsoft.com/office/officeart/2005/8/layout/hProcess4"/>
    <dgm:cxn modelId="{230B6FAD-1742-4097-808A-013AD66D6643}" type="presParOf" srcId="{16214EF1-CD46-41A2-B4ED-37FFE3E7D49F}" destId="{F03D0CE3-998A-4CA0-A60A-95F89D1F9E68}" srcOrd="1" destOrd="0" presId="urn:microsoft.com/office/officeart/2005/8/layout/hProcess4"/>
    <dgm:cxn modelId="{01D3D7DC-C327-4EF4-BEC7-5E156A56E37F}" type="presParOf" srcId="{16214EF1-CD46-41A2-B4ED-37FFE3E7D49F}" destId="{E1EA4EFE-C5C4-488E-8F94-47E126F671E6}" srcOrd="2" destOrd="0" presId="urn:microsoft.com/office/officeart/2005/8/layout/hProcess4"/>
    <dgm:cxn modelId="{C2658FCF-5722-43F3-84DD-959304AA22B7}" type="presParOf" srcId="{16214EF1-CD46-41A2-B4ED-37FFE3E7D49F}" destId="{6983C1C2-6961-4449-BA8E-7D3DF10CDF21}" srcOrd="3" destOrd="0" presId="urn:microsoft.com/office/officeart/2005/8/layout/hProcess4"/>
    <dgm:cxn modelId="{37CBF004-2F4C-45EC-8F25-8FEA4FE68995}" type="presParOf" srcId="{16214EF1-CD46-41A2-B4ED-37FFE3E7D49F}" destId="{93B0AA3D-B753-4B50-B395-ABB85A18071D}" srcOrd="4" destOrd="0" presId="urn:microsoft.com/office/officeart/2005/8/layout/hProcess4"/>
    <dgm:cxn modelId="{B343C65F-00E1-441F-BA76-CE3311A0856F}" type="presParOf" srcId="{8EF531C4-1D0F-4D00-B8E9-C271168D5C20}" destId="{4FEB16DC-5C2F-4B0A-88EE-C6711F6DFECF}" srcOrd="3" destOrd="0" presId="urn:microsoft.com/office/officeart/2005/8/layout/hProcess4"/>
    <dgm:cxn modelId="{4A9028F9-B350-4DD6-A4D7-6F1B8E7FF900}" type="presParOf" srcId="{8EF531C4-1D0F-4D00-B8E9-C271168D5C20}" destId="{7F39DB0E-0F95-46B8-BDC8-1230B686AA33}" srcOrd="4" destOrd="0" presId="urn:microsoft.com/office/officeart/2005/8/layout/hProcess4"/>
    <dgm:cxn modelId="{A855BCDA-78D3-49B8-B8B0-242691628EEB}" type="presParOf" srcId="{7F39DB0E-0F95-46B8-BDC8-1230B686AA33}" destId="{0C6E4355-DDA4-4E34-AF73-C029F01A8DBA}" srcOrd="0" destOrd="0" presId="urn:microsoft.com/office/officeart/2005/8/layout/hProcess4"/>
    <dgm:cxn modelId="{D9604B81-CE0A-4F26-9E16-15CDE40D8667}" type="presParOf" srcId="{7F39DB0E-0F95-46B8-BDC8-1230B686AA33}" destId="{BACB9D4E-5E55-4440-8D7E-12823E35D81F}" srcOrd="1" destOrd="0" presId="urn:microsoft.com/office/officeart/2005/8/layout/hProcess4"/>
    <dgm:cxn modelId="{62FDF4C6-D720-40F4-A848-8553B7BB0104}" type="presParOf" srcId="{7F39DB0E-0F95-46B8-BDC8-1230B686AA33}" destId="{60F5A1A8-8C5C-4C7B-B437-70315D0B01AB}" srcOrd="2" destOrd="0" presId="urn:microsoft.com/office/officeart/2005/8/layout/hProcess4"/>
    <dgm:cxn modelId="{A85F4CAA-6C0F-481B-B771-F81D585A42E7}" type="presParOf" srcId="{7F39DB0E-0F95-46B8-BDC8-1230B686AA33}" destId="{5C8E2559-A37C-4D40-8603-05AB4D43A5F2}" srcOrd="3" destOrd="0" presId="urn:microsoft.com/office/officeart/2005/8/layout/hProcess4"/>
    <dgm:cxn modelId="{6B993B25-6FF2-47C8-8A5C-361494916E04}" type="presParOf" srcId="{7F39DB0E-0F95-46B8-BDC8-1230B686AA33}" destId="{F4958F23-35A7-4F33-9758-9E7A404DEE9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0B5961-5713-44A7-BAD5-A925AFEEBB27}" type="doc">
      <dgm:prSet loTypeId="urn:microsoft.com/office/officeart/2005/8/layout/cycle2" loCatId="cycle" qsTypeId="urn:microsoft.com/office/officeart/2005/8/quickstyle/simple1" qsCatId="simple" csTypeId="urn:microsoft.com/office/officeart/2005/8/colors/colorful1" csCatId="colorful"/>
      <dgm:spPr/>
      <dgm:t>
        <a:bodyPr/>
        <a:lstStyle/>
        <a:p>
          <a:endParaRPr lang="tr-TR"/>
        </a:p>
      </dgm:t>
    </dgm:pt>
    <dgm:pt modelId="{53D3EBA7-1260-4D4C-999D-6C37DE48D168}">
      <dgm:prSet/>
      <dgm:spPr/>
      <dgm:t>
        <a:bodyPr/>
        <a:lstStyle/>
        <a:p>
          <a:pPr rtl="0"/>
          <a:r>
            <a:rPr lang="tr-TR" smtClean="0">
              <a:solidFill>
                <a:schemeClr val="tx1"/>
              </a:solidFill>
            </a:rPr>
            <a:t>Birinci-ikinci-üçüncü</a:t>
          </a:r>
          <a:endParaRPr lang="tr-TR">
            <a:solidFill>
              <a:schemeClr val="tx1"/>
            </a:solidFill>
          </a:endParaRPr>
        </a:p>
      </dgm:t>
    </dgm:pt>
    <dgm:pt modelId="{AA8393CE-312A-468A-9BE5-4D419AF475BF}" type="parTrans" cxnId="{9651C671-F69B-4A41-A9F4-C222A951E79E}">
      <dgm:prSet/>
      <dgm:spPr/>
      <dgm:t>
        <a:bodyPr/>
        <a:lstStyle/>
        <a:p>
          <a:endParaRPr lang="tr-TR">
            <a:solidFill>
              <a:schemeClr val="tx1"/>
            </a:solidFill>
          </a:endParaRPr>
        </a:p>
      </dgm:t>
    </dgm:pt>
    <dgm:pt modelId="{665C7AAA-5B28-49A7-95C0-81922878C410}" type="sibTrans" cxnId="{9651C671-F69B-4A41-A9F4-C222A951E79E}">
      <dgm:prSet/>
      <dgm:spPr/>
      <dgm:t>
        <a:bodyPr/>
        <a:lstStyle/>
        <a:p>
          <a:endParaRPr lang="tr-TR">
            <a:solidFill>
              <a:schemeClr val="tx1"/>
            </a:solidFill>
          </a:endParaRPr>
        </a:p>
      </dgm:t>
    </dgm:pt>
    <dgm:pt modelId="{FEF44444-5319-4061-B27A-FA49B89BE85B}">
      <dgm:prSet/>
      <dgm:spPr/>
      <dgm:t>
        <a:bodyPr/>
        <a:lstStyle/>
        <a:p>
          <a:pPr rtl="0"/>
          <a:r>
            <a:rPr lang="tr-TR" smtClean="0">
              <a:solidFill>
                <a:schemeClr val="tx1"/>
              </a:solidFill>
            </a:rPr>
            <a:t>Okul birincisi-okul ikincisi</a:t>
          </a:r>
          <a:endParaRPr lang="tr-TR">
            <a:solidFill>
              <a:schemeClr val="tx1"/>
            </a:solidFill>
          </a:endParaRPr>
        </a:p>
      </dgm:t>
    </dgm:pt>
    <dgm:pt modelId="{71011FF5-24D0-4F38-B727-BA223D6292BE}" type="parTrans" cxnId="{F5EF5153-E51A-4F5C-A4B4-8E2EDA0C7E27}">
      <dgm:prSet/>
      <dgm:spPr/>
      <dgm:t>
        <a:bodyPr/>
        <a:lstStyle/>
        <a:p>
          <a:endParaRPr lang="tr-TR">
            <a:solidFill>
              <a:schemeClr val="tx1"/>
            </a:solidFill>
          </a:endParaRPr>
        </a:p>
      </dgm:t>
    </dgm:pt>
    <dgm:pt modelId="{108D5C8E-D92E-4683-B683-B64DE16F5614}" type="sibTrans" cxnId="{F5EF5153-E51A-4F5C-A4B4-8E2EDA0C7E27}">
      <dgm:prSet/>
      <dgm:spPr/>
      <dgm:t>
        <a:bodyPr/>
        <a:lstStyle/>
        <a:p>
          <a:endParaRPr lang="tr-TR">
            <a:solidFill>
              <a:schemeClr val="tx1"/>
            </a:solidFill>
          </a:endParaRPr>
        </a:p>
      </dgm:t>
    </dgm:pt>
    <dgm:pt modelId="{4BE72515-7937-4A28-88EA-CFE72798F377}">
      <dgm:prSet/>
      <dgm:spPr/>
      <dgm:t>
        <a:bodyPr/>
        <a:lstStyle/>
        <a:p>
          <a:pPr rtl="0"/>
          <a:r>
            <a:rPr lang="tr-TR" smtClean="0">
              <a:solidFill>
                <a:schemeClr val="tx1"/>
              </a:solidFill>
            </a:rPr>
            <a:t>En uzun-ikinci uzun</a:t>
          </a:r>
          <a:endParaRPr lang="tr-TR">
            <a:solidFill>
              <a:schemeClr val="tx1"/>
            </a:solidFill>
          </a:endParaRPr>
        </a:p>
      </dgm:t>
    </dgm:pt>
    <dgm:pt modelId="{21133403-8A2A-486B-BA54-B9780225612F}" type="parTrans" cxnId="{55D2E4DE-B46A-4B07-A4A9-795CABCDFCE3}">
      <dgm:prSet/>
      <dgm:spPr/>
      <dgm:t>
        <a:bodyPr/>
        <a:lstStyle/>
        <a:p>
          <a:endParaRPr lang="tr-TR">
            <a:solidFill>
              <a:schemeClr val="tx1"/>
            </a:solidFill>
          </a:endParaRPr>
        </a:p>
      </dgm:t>
    </dgm:pt>
    <dgm:pt modelId="{8DEB7614-853E-463A-A613-DD6B96DF3919}" type="sibTrans" cxnId="{55D2E4DE-B46A-4B07-A4A9-795CABCDFCE3}">
      <dgm:prSet/>
      <dgm:spPr/>
      <dgm:t>
        <a:bodyPr/>
        <a:lstStyle/>
        <a:p>
          <a:endParaRPr lang="tr-TR">
            <a:solidFill>
              <a:schemeClr val="tx1"/>
            </a:solidFill>
          </a:endParaRPr>
        </a:p>
      </dgm:t>
    </dgm:pt>
    <dgm:pt modelId="{E3D28C1F-08E0-48B2-8D75-7CF7BBADA9A6}" type="pres">
      <dgm:prSet presAssocID="{200B5961-5713-44A7-BAD5-A925AFEEBB27}" presName="cycle" presStyleCnt="0">
        <dgm:presLayoutVars>
          <dgm:dir/>
          <dgm:resizeHandles val="exact"/>
        </dgm:presLayoutVars>
      </dgm:prSet>
      <dgm:spPr/>
      <dgm:t>
        <a:bodyPr/>
        <a:lstStyle/>
        <a:p>
          <a:endParaRPr lang="tr-TR"/>
        </a:p>
      </dgm:t>
    </dgm:pt>
    <dgm:pt modelId="{E549533F-448D-44D4-9602-DA2AE737D200}" type="pres">
      <dgm:prSet presAssocID="{53D3EBA7-1260-4D4C-999D-6C37DE48D168}" presName="node" presStyleLbl="node1" presStyleIdx="0" presStyleCnt="3">
        <dgm:presLayoutVars>
          <dgm:bulletEnabled val="1"/>
        </dgm:presLayoutVars>
      </dgm:prSet>
      <dgm:spPr/>
      <dgm:t>
        <a:bodyPr/>
        <a:lstStyle/>
        <a:p>
          <a:endParaRPr lang="tr-TR"/>
        </a:p>
      </dgm:t>
    </dgm:pt>
    <dgm:pt modelId="{556689C3-8640-4C18-9D4D-F113714EA14D}" type="pres">
      <dgm:prSet presAssocID="{665C7AAA-5B28-49A7-95C0-81922878C410}" presName="sibTrans" presStyleLbl="sibTrans2D1" presStyleIdx="0" presStyleCnt="3"/>
      <dgm:spPr/>
      <dgm:t>
        <a:bodyPr/>
        <a:lstStyle/>
        <a:p>
          <a:endParaRPr lang="tr-TR"/>
        </a:p>
      </dgm:t>
    </dgm:pt>
    <dgm:pt modelId="{4C1E343D-4BFD-493E-B09D-9682D9893A82}" type="pres">
      <dgm:prSet presAssocID="{665C7AAA-5B28-49A7-95C0-81922878C410}" presName="connectorText" presStyleLbl="sibTrans2D1" presStyleIdx="0" presStyleCnt="3"/>
      <dgm:spPr/>
      <dgm:t>
        <a:bodyPr/>
        <a:lstStyle/>
        <a:p>
          <a:endParaRPr lang="tr-TR"/>
        </a:p>
      </dgm:t>
    </dgm:pt>
    <dgm:pt modelId="{173FA34F-BB38-420B-8540-540A4DAD0107}" type="pres">
      <dgm:prSet presAssocID="{FEF44444-5319-4061-B27A-FA49B89BE85B}" presName="node" presStyleLbl="node1" presStyleIdx="1" presStyleCnt="3">
        <dgm:presLayoutVars>
          <dgm:bulletEnabled val="1"/>
        </dgm:presLayoutVars>
      </dgm:prSet>
      <dgm:spPr/>
      <dgm:t>
        <a:bodyPr/>
        <a:lstStyle/>
        <a:p>
          <a:endParaRPr lang="tr-TR"/>
        </a:p>
      </dgm:t>
    </dgm:pt>
    <dgm:pt modelId="{8E38DAC6-FAD4-4E13-833A-690A4FCEC17D}" type="pres">
      <dgm:prSet presAssocID="{108D5C8E-D92E-4683-B683-B64DE16F5614}" presName="sibTrans" presStyleLbl="sibTrans2D1" presStyleIdx="1" presStyleCnt="3"/>
      <dgm:spPr/>
      <dgm:t>
        <a:bodyPr/>
        <a:lstStyle/>
        <a:p>
          <a:endParaRPr lang="tr-TR"/>
        </a:p>
      </dgm:t>
    </dgm:pt>
    <dgm:pt modelId="{CF7594E9-F0DB-4349-AFC1-4FCE00A8E89A}" type="pres">
      <dgm:prSet presAssocID="{108D5C8E-D92E-4683-B683-B64DE16F5614}" presName="connectorText" presStyleLbl="sibTrans2D1" presStyleIdx="1" presStyleCnt="3"/>
      <dgm:spPr/>
      <dgm:t>
        <a:bodyPr/>
        <a:lstStyle/>
        <a:p>
          <a:endParaRPr lang="tr-TR"/>
        </a:p>
      </dgm:t>
    </dgm:pt>
    <dgm:pt modelId="{EDD344DD-C838-4560-989F-544729E1BFD6}" type="pres">
      <dgm:prSet presAssocID="{4BE72515-7937-4A28-88EA-CFE72798F377}" presName="node" presStyleLbl="node1" presStyleIdx="2" presStyleCnt="3">
        <dgm:presLayoutVars>
          <dgm:bulletEnabled val="1"/>
        </dgm:presLayoutVars>
      </dgm:prSet>
      <dgm:spPr/>
      <dgm:t>
        <a:bodyPr/>
        <a:lstStyle/>
        <a:p>
          <a:endParaRPr lang="tr-TR"/>
        </a:p>
      </dgm:t>
    </dgm:pt>
    <dgm:pt modelId="{92046A77-FF0F-4D40-91AC-7541A9C359D9}" type="pres">
      <dgm:prSet presAssocID="{8DEB7614-853E-463A-A613-DD6B96DF3919}" presName="sibTrans" presStyleLbl="sibTrans2D1" presStyleIdx="2" presStyleCnt="3"/>
      <dgm:spPr/>
      <dgm:t>
        <a:bodyPr/>
        <a:lstStyle/>
        <a:p>
          <a:endParaRPr lang="tr-TR"/>
        </a:p>
      </dgm:t>
    </dgm:pt>
    <dgm:pt modelId="{0BDD3B11-6B01-4164-A103-A74A22D44CA9}" type="pres">
      <dgm:prSet presAssocID="{8DEB7614-853E-463A-A613-DD6B96DF3919}" presName="connectorText" presStyleLbl="sibTrans2D1" presStyleIdx="2" presStyleCnt="3"/>
      <dgm:spPr/>
      <dgm:t>
        <a:bodyPr/>
        <a:lstStyle/>
        <a:p>
          <a:endParaRPr lang="tr-TR"/>
        </a:p>
      </dgm:t>
    </dgm:pt>
  </dgm:ptLst>
  <dgm:cxnLst>
    <dgm:cxn modelId="{4C4C8EF4-DD07-4F77-8405-B29D974F9926}" type="presOf" srcId="{200B5961-5713-44A7-BAD5-A925AFEEBB27}" destId="{E3D28C1F-08E0-48B2-8D75-7CF7BBADA9A6}" srcOrd="0" destOrd="0" presId="urn:microsoft.com/office/officeart/2005/8/layout/cycle2"/>
    <dgm:cxn modelId="{9651C671-F69B-4A41-A9F4-C222A951E79E}" srcId="{200B5961-5713-44A7-BAD5-A925AFEEBB27}" destId="{53D3EBA7-1260-4D4C-999D-6C37DE48D168}" srcOrd="0" destOrd="0" parTransId="{AA8393CE-312A-468A-9BE5-4D419AF475BF}" sibTransId="{665C7AAA-5B28-49A7-95C0-81922878C410}"/>
    <dgm:cxn modelId="{2E5F84D6-EBD9-4D2A-AAA0-C9058A8831A8}" type="presOf" srcId="{108D5C8E-D92E-4683-B683-B64DE16F5614}" destId="{CF7594E9-F0DB-4349-AFC1-4FCE00A8E89A}" srcOrd="1" destOrd="0" presId="urn:microsoft.com/office/officeart/2005/8/layout/cycle2"/>
    <dgm:cxn modelId="{CC5D9B1D-7049-47E1-958B-83852AE38173}" type="presOf" srcId="{665C7AAA-5B28-49A7-95C0-81922878C410}" destId="{556689C3-8640-4C18-9D4D-F113714EA14D}" srcOrd="0" destOrd="0" presId="urn:microsoft.com/office/officeart/2005/8/layout/cycle2"/>
    <dgm:cxn modelId="{580EC8C4-EC25-4158-9D17-61D93132335A}" type="presOf" srcId="{8DEB7614-853E-463A-A613-DD6B96DF3919}" destId="{0BDD3B11-6B01-4164-A103-A74A22D44CA9}" srcOrd="1" destOrd="0" presId="urn:microsoft.com/office/officeart/2005/8/layout/cycle2"/>
    <dgm:cxn modelId="{55D2E4DE-B46A-4B07-A4A9-795CABCDFCE3}" srcId="{200B5961-5713-44A7-BAD5-A925AFEEBB27}" destId="{4BE72515-7937-4A28-88EA-CFE72798F377}" srcOrd="2" destOrd="0" parTransId="{21133403-8A2A-486B-BA54-B9780225612F}" sibTransId="{8DEB7614-853E-463A-A613-DD6B96DF3919}"/>
    <dgm:cxn modelId="{95679698-43F2-4475-AC39-F90CA5AB0B1B}" type="presOf" srcId="{53D3EBA7-1260-4D4C-999D-6C37DE48D168}" destId="{E549533F-448D-44D4-9602-DA2AE737D200}" srcOrd="0" destOrd="0" presId="urn:microsoft.com/office/officeart/2005/8/layout/cycle2"/>
    <dgm:cxn modelId="{8A05A190-7B6E-459A-8156-7AFA1046EDBB}" type="presOf" srcId="{8DEB7614-853E-463A-A613-DD6B96DF3919}" destId="{92046A77-FF0F-4D40-91AC-7541A9C359D9}" srcOrd="0" destOrd="0" presId="urn:microsoft.com/office/officeart/2005/8/layout/cycle2"/>
    <dgm:cxn modelId="{097099B1-B38E-42A9-B5FC-0FEA73DA35F7}" type="presOf" srcId="{4BE72515-7937-4A28-88EA-CFE72798F377}" destId="{EDD344DD-C838-4560-989F-544729E1BFD6}" srcOrd="0" destOrd="0" presId="urn:microsoft.com/office/officeart/2005/8/layout/cycle2"/>
    <dgm:cxn modelId="{1DF6EF93-C266-4761-99C5-3168EEC8424C}" type="presOf" srcId="{665C7AAA-5B28-49A7-95C0-81922878C410}" destId="{4C1E343D-4BFD-493E-B09D-9682D9893A82}" srcOrd="1" destOrd="0" presId="urn:microsoft.com/office/officeart/2005/8/layout/cycle2"/>
    <dgm:cxn modelId="{F5EF5153-E51A-4F5C-A4B4-8E2EDA0C7E27}" srcId="{200B5961-5713-44A7-BAD5-A925AFEEBB27}" destId="{FEF44444-5319-4061-B27A-FA49B89BE85B}" srcOrd="1" destOrd="0" parTransId="{71011FF5-24D0-4F38-B727-BA223D6292BE}" sibTransId="{108D5C8E-D92E-4683-B683-B64DE16F5614}"/>
    <dgm:cxn modelId="{EB248798-D30C-461B-A206-ED5E0FECEACF}" type="presOf" srcId="{FEF44444-5319-4061-B27A-FA49B89BE85B}" destId="{173FA34F-BB38-420B-8540-540A4DAD0107}" srcOrd="0" destOrd="0" presId="urn:microsoft.com/office/officeart/2005/8/layout/cycle2"/>
    <dgm:cxn modelId="{B3B217CB-6964-4B4F-AA73-718E194F5FA0}" type="presOf" srcId="{108D5C8E-D92E-4683-B683-B64DE16F5614}" destId="{8E38DAC6-FAD4-4E13-833A-690A4FCEC17D}" srcOrd="0" destOrd="0" presId="urn:microsoft.com/office/officeart/2005/8/layout/cycle2"/>
    <dgm:cxn modelId="{58381DC6-9053-48FD-934C-0DDEA476C40A}" type="presParOf" srcId="{E3D28C1F-08E0-48B2-8D75-7CF7BBADA9A6}" destId="{E549533F-448D-44D4-9602-DA2AE737D200}" srcOrd="0" destOrd="0" presId="urn:microsoft.com/office/officeart/2005/8/layout/cycle2"/>
    <dgm:cxn modelId="{78944090-B140-4C10-84DE-7D1EE17A4886}" type="presParOf" srcId="{E3D28C1F-08E0-48B2-8D75-7CF7BBADA9A6}" destId="{556689C3-8640-4C18-9D4D-F113714EA14D}" srcOrd="1" destOrd="0" presId="urn:microsoft.com/office/officeart/2005/8/layout/cycle2"/>
    <dgm:cxn modelId="{E01387BF-E6C2-4682-B38D-553D23837B7D}" type="presParOf" srcId="{556689C3-8640-4C18-9D4D-F113714EA14D}" destId="{4C1E343D-4BFD-493E-B09D-9682D9893A82}" srcOrd="0" destOrd="0" presId="urn:microsoft.com/office/officeart/2005/8/layout/cycle2"/>
    <dgm:cxn modelId="{F2C1D276-0EA7-4B7C-8065-C12A62C7A9C0}" type="presParOf" srcId="{E3D28C1F-08E0-48B2-8D75-7CF7BBADA9A6}" destId="{173FA34F-BB38-420B-8540-540A4DAD0107}" srcOrd="2" destOrd="0" presId="urn:microsoft.com/office/officeart/2005/8/layout/cycle2"/>
    <dgm:cxn modelId="{E33B0808-0069-4533-BC7D-7B70F464695E}" type="presParOf" srcId="{E3D28C1F-08E0-48B2-8D75-7CF7BBADA9A6}" destId="{8E38DAC6-FAD4-4E13-833A-690A4FCEC17D}" srcOrd="3" destOrd="0" presId="urn:microsoft.com/office/officeart/2005/8/layout/cycle2"/>
    <dgm:cxn modelId="{6559915F-9DC1-4A64-9C1C-BA1C1224A7EB}" type="presParOf" srcId="{8E38DAC6-FAD4-4E13-833A-690A4FCEC17D}" destId="{CF7594E9-F0DB-4349-AFC1-4FCE00A8E89A}" srcOrd="0" destOrd="0" presId="urn:microsoft.com/office/officeart/2005/8/layout/cycle2"/>
    <dgm:cxn modelId="{47DFFCC1-14CF-4C57-9FC9-C895F241C585}" type="presParOf" srcId="{E3D28C1F-08E0-48B2-8D75-7CF7BBADA9A6}" destId="{EDD344DD-C838-4560-989F-544729E1BFD6}" srcOrd="4" destOrd="0" presId="urn:microsoft.com/office/officeart/2005/8/layout/cycle2"/>
    <dgm:cxn modelId="{9661197C-E4B1-44B7-A0B1-907491588A5B}" type="presParOf" srcId="{E3D28C1F-08E0-48B2-8D75-7CF7BBADA9A6}" destId="{92046A77-FF0F-4D40-91AC-7541A9C359D9}" srcOrd="5" destOrd="0" presId="urn:microsoft.com/office/officeart/2005/8/layout/cycle2"/>
    <dgm:cxn modelId="{BECC03B4-C061-4752-B824-C9B156851748}" type="presParOf" srcId="{92046A77-FF0F-4D40-91AC-7541A9C359D9}" destId="{0BDD3B11-6B01-4164-A103-A74A22D44CA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41E48C-BD28-477A-B121-E7BAB1D58F2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3235C44B-6552-4F41-860B-7FC2D75186CA}">
      <dgm:prSet/>
      <dgm:spPr/>
      <dgm:t>
        <a:bodyPr/>
        <a:lstStyle/>
        <a:p>
          <a:pPr rtl="0"/>
          <a:r>
            <a:rPr lang="tr-TR" smtClean="0"/>
            <a:t>Ölçmede </a:t>
          </a:r>
          <a:r>
            <a:rPr lang="tr-TR" b="1" smtClean="0"/>
            <a:t>gözlem yapılır</a:t>
          </a:r>
          <a:endParaRPr lang="tr-TR"/>
        </a:p>
      </dgm:t>
    </dgm:pt>
    <dgm:pt modelId="{56889F8A-6144-4201-96E1-69DFC1EE1F24}" type="parTrans" cxnId="{5C68F380-BE45-4A6B-806C-9F4734938F7E}">
      <dgm:prSet/>
      <dgm:spPr/>
      <dgm:t>
        <a:bodyPr/>
        <a:lstStyle/>
        <a:p>
          <a:endParaRPr lang="tr-TR"/>
        </a:p>
      </dgm:t>
    </dgm:pt>
    <dgm:pt modelId="{6B825424-5A78-4972-8798-5424E2C6F531}" type="sibTrans" cxnId="{5C68F380-BE45-4A6B-806C-9F4734938F7E}">
      <dgm:prSet/>
      <dgm:spPr/>
      <dgm:t>
        <a:bodyPr/>
        <a:lstStyle/>
        <a:p>
          <a:endParaRPr lang="tr-TR"/>
        </a:p>
      </dgm:t>
    </dgm:pt>
    <dgm:pt modelId="{5DEEA0DD-9FB9-474E-B207-AFCB21D10253}">
      <dgm:prSet/>
      <dgm:spPr/>
      <dgm:t>
        <a:bodyPr/>
        <a:lstStyle/>
        <a:p>
          <a:pPr rtl="0"/>
          <a:r>
            <a:rPr lang="tr-TR" smtClean="0"/>
            <a:t>Ölçme işlemi </a:t>
          </a:r>
          <a:r>
            <a:rPr lang="tr-TR" b="1" smtClean="0"/>
            <a:t>nicelik belirlemeyi ifade eder.</a:t>
          </a:r>
          <a:endParaRPr lang="tr-TR"/>
        </a:p>
      </dgm:t>
    </dgm:pt>
    <dgm:pt modelId="{14FF5223-051B-41BE-BD90-F41DC1CFB92D}" type="parTrans" cxnId="{296B3FDA-6666-4928-98E9-FA47EE73FF05}">
      <dgm:prSet/>
      <dgm:spPr/>
      <dgm:t>
        <a:bodyPr/>
        <a:lstStyle/>
        <a:p>
          <a:endParaRPr lang="tr-TR"/>
        </a:p>
      </dgm:t>
    </dgm:pt>
    <dgm:pt modelId="{E9BBB01D-19BD-4E40-B5B0-CB70D3163FC3}" type="sibTrans" cxnId="{296B3FDA-6666-4928-98E9-FA47EE73FF05}">
      <dgm:prSet/>
      <dgm:spPr/>
      <dgm:t>
        <a:bodyPr/>
        <a:lstStyle/>
        <a:p>
          <a:endParaRPr lang="tr-TR"/>
        </a:p>
      </dgm:t>
    </dgm:pt>
    <dgm:pt modelId="{E740BB07-FDD0-4237-86AD-FD1A34160088}">
      <dgm:prSet/>
      <dgm:spPr/>
      <dgm:t>
        <a:bodyPr/>
        <a:lstStyle/>
        <a:p>
          <a:pPr rtl="0"/>
          <a:r>
            <a:rPr lang="tr-TR" smtClean="0"/>
            <a:t>Her zaman </a:t>
          </a:r>
          <a:r>
            <a:rPr lang="tr-TR" b="1" smtClean="0"/>
            <a:t>objektif olmalı</a:t>
          </a:r>
          <a:endParaRPr lang="tr-TR"/>
        </a:p>
      </dgm:t>
    </dgm:pt>
    <dgm:pt modelId="{961039DE-28AF-449B-9B64-4A43F239ED0D}" type="parTrans" cxnId="{80F8D59F-351B-40D3-81A0-F8236D4C8381}">
      <dgm:prSet/>
      <dgm:spPr/>
      <dgm:t>
        <a:bodyPr/>
        <a:lstStyle/>
        <a:p>
          <a:endParaRPr lang="tr-TR"/>
        </a:p>
      </dgm:t>
    </dgm:pt>
    <dgm:pt modelId="{452F3413-0B36-4268-8299-76A26E652F11}" type="sibTrans" cxnId="{80F8D59F-351B-40D3-81A0-F8236D4C8381}">
      <dgm:prSet/>
      <dgm:spPr/>
      <dgm:t>
        <a:bodyPr/>
        <a:lstStyle/>
        <a:p>
          <a:endParaRPr lang="tr-TR"/>
        </a:p>
      </dgm:t>
    </dgm:pt>
    <dgm:pt modelId="{2851DC8C-82FF-4FFC-AAA4-0C2D47CE3959}">
      <dgm:prSet/>
      <dgm:spPr/>
      <dgm:t>
        <a:bodyPr/>
        <a:lstStyle/>
        <a:p>
          <a:pPr rtl="0"/>
          <a:r>
            <a:rPr lang="tr-TR" dirty="0" smtClean="0"/>
            <a:t>Ölçme değerlendirmenin </a:t>
          </a:r>
          <a:r>
            <a:rPr lang="tr-TR" b="1" dirty="0" smtClean="0"/>
            <a:t>temelidir.</a:t>
          </a:r>
          <a:endParaRPr lang="tr-TR" dirty="0"/>
        </a:p>
      </dgm:t>
    </dgm:pt>
    <dgm:pt modelId="{BCCE68DA-FE71-4995-853C-776EF57FB6D2}" type="parTrans" cxnId="{A3BF4B9F-E4D7-4A7D-865B-4D4F230E8F23}">
      <dgm:prSet/>
      <dgm:spPr/>
      <dgm:t>
        <a:bodyPr/>
        <a:lstStyle/>
        <a:p>
          <a:endParaRPr lang="tr-TR"/>
        </a:p>
      </dgm:t>
    </dgm:pt>
    <dgm:pt modelId="{110D505E-3CDF-4A46-BCB4-1B543383B679}" type="sibTrans" cxnId="{A3BF4B9F-E4D7-4A7D-865B-4D4F230E8F23}">
      <dgm:prSet/>
      <dgm:spPr/>
      <dgm:t>
        <a:bodyPr/>
        <a:lstStyle/>
        <a:p>
          <a:endParaRPr lang="tr-TR"/>
        </a:p>
      </dgm:t>
    </dgm:pt>
    <dgm:pt modelId="{1E6A0E49-58A6-4CB6-9BB8-73EAE053542E}">
      <dgm:prSet/>
      <dgm:spPr/>
      <dgm:t>
        <a:bodyPr/>
        <a:lstStyle/>
        <a:p>
          <a:pPr rtl="0"/>
          <a:r>
            <a:rPr lang="tr-TR" smtClean="0"/>
            <a:t>Ölçme bir </a:t>
          </a:r>
          <a:r>
            <a:rPr lang="tr-TR" b="1" smtClean="0"/>
            <a:t>betimleme işidir.</a:t>
          </a:r>
          <a:endParaRPr lang="tr-TR"/>
        </a:p>
      </dgm:t>
    </dgm:pt>
    <dgm:pt modelId="{EF593739-7B93-4D9B-9260-36F009FF04FA}" type="parTrans" cxnId="{462C3EA8-8FF1-4790-B0D6-0F783F3D36BC}">
      <dgm:prSet/>
      <dgm:spPr/>
      <dgm:t>
        <a:bodyPr/>
        <a:lstStyle/>
        <a:p>
          <a:endParaRPr lang="tr-TR"/>
        </a:p>
      </dgm:t>
    </dgm:pt>
    <dgm:pt modelId="{A44D6FDA-9978-4641-823D-FDE95D76C01C}" type="sibTrans" cxnId="{462C3EA8-8FF1-4790-B0D6-0F783F3D36BC}">
      <dgm:prSet/>
      <dgm:spPr/>
      <dgm:t>
        <a:bodyPr/>
        <a:lstStyle/>
        <a:p>
          <a:endParaRPr lang="tr-TR"/>
        </a:p>
      </dgm:t>
    </dgm:pt>
    <dgm:pt modelId="{5B6B495B-E9AB-4E2F-9966-C13790D9F526}" type="pres">
      <dgm:prSet presAssocID="{F941E48C-BD28-477A-B121-E7BAB1D58F20}" presName="linear" presStyleCnt="0">
        <dgm:presLayoutVars>
          <dgm:animLvl val="lvl"/>
          <dgm:resizeHandles val="exact"/>
        </dgm:presLayoutVars>
      </dgm:prSet>
      <dgm:spPr/>
      <dgm:t>
        <a:bodyPr/>
        <a:lstStyle/>
        <a:p>
          <a:endParaRPr lang="tr-TR"/>
        </a:p>
      </dgm:t>
    </dgm:pt>
    <dgm:pt modelId="{913CA0E7-3225-4C30-A106-2D219005BBA4}" type="pres">
      <dgm:prSet presAssocID="{3235C44B-6552-4F41-860B-7FC2D75186CA}" presName="parentText" presStyleLbl="node1" presStyleIdx="0" presStyleCnt="5" custScaleY="153268">
        <dgm:presLayoutVars>
          <dgm:chMax val="0"/>
          <dgm:bulletEnabled val="1"/>
        </dgm:presLayoutVars>
      </dgm:prSet>
      <dgm:spPr/>
      <dgm:t>
        <a:bodyPr/>
        <a:lstStyle/>
        <a:p>
          <a:endParaRPr lang="tr-TR"/>
        </a:p>
      </dgm:t>
    </dgm:pt>
    <dgm:pt modelId="{24296848-F71D-4EBD-98B8-D1A967C94817}" type="pres">
      <dgm:prSet presAssocID="{6B825424-5A78-4972-8798-5424E2C6F531}" presName="spacer" presStyleCnt="0"/>
      <dgm:spPr/>
    </dgm:pt>
    <dgm:pt modelId="{2BF35EA3-0C81-45C7-B1C3-A9C020AF145A}" type="pres">
      <dgm:prSet presAssocID="{5DEEA0DD-9FB9-474E-B207-AFCB21D10253}" presName="parentText" presStyleLbl="node1" presStyleIdx="1" presStyleCnt="5" custScaleY="153268">
        <dgm:presLayoutVars>
          <dgm:chMax val="0"/>
          <dgm:bulletEnabled val="1"/>
        </dgm:presLayoutVars>
      </dgm:prSet>
      <dgm:spPr/>
      <dgm:t>
        <a:bodyPr/>
        <a:lstStyle/>
        <a:p>
          <a:endParaRPr lang="tr-TR"/>
        </a:p>
      </dgm:t>
    </dgm:pt>
    <dgm:pt modelId="{F7F2B342-3C8D-449C-BBF2-21BEE36B62E5}" type="pres">
      <dgm:prSet presAssocID="{E9BBB01D-19BD-4E40-B5B0-CB70D3163FC3}" presName="spacer" presStyleCnt="0"/>
      <dgm:spPr/>
    </dgm:pt>
    <dgm:pt modelId="{75D5AB1B-2E55-4711-A486-FE0389BED1B0}" type="pres">
      <dgm:prSet presAssocID="{E740BB07-FDD0-4237-86AD-FD1A34160088}" presName="parentText" presStyleLbl="node1" presStyleIdx="2" presStyleCnt="5" custScaleY="153268">
        <dgm:presLayoutVars>
          <dgm:chMax val="0"/>
          <dgm:bulletEnabled val="1"/>
        </dgm:presLayoutVars>
      </dgm:prSet>
      <dgm:spPr/>
      <dgm:t>
        <a:bodyPr/>
        <a:lstStyle/>
        <a:p>
          <a:endParaRPr lang="tr-TR"/>
        </a:p>
      </dgm:t>
    </dgm:pt>
    <dgm:pt modelId="{428592A2-0DF7-4A24-B046-B1A87319999F}" type="pres">
      <dgm:prSet presAssocID="{452F3413-0B36-4268-8299-76A26E652F11}" presName="spacer" presStyleCnt="0"/>
      <dgm:spPr/>
    </dgm:pt>
    <dgm:pt modelId="{80BC1772-2E5F-48FE-AF7C-DCC57635AAD4}" type="pres">
      <dgm:prSet presAssocID="{2851DC8C-82FF-4FFC-AAA4-0C2D47CE3959}" presName="parentText" presStyleLbl="node1" presStyleIdx="3" presStyleCnt="5" custScaleY="153268">
        <dgm:presLayoutVars>
          <dgm:chMax val="0"/>
          <dgm:bulletEnabled val="1"/>
        </dgm:presLayoutVars>
      </dgm:prSet>
      <dgm:spPr/>
      <dgm:t>
        <a:bodyPr/>
        <a:lstStyle/>
        <a:p>
          <a:endParaRPr lang="tr-TR"/>
        </a:p>
      </dgm:t>
    </dgm:pt>
    <dgm:pt modelId="{AFBB4324-7CE1-49C9-9D15-970F31F10C90}" type="pres">
      <dgm:prSet presAssocID="{110D505E-3CDF-4A46-BCB4-1B543383B679}" presName="spacer" presStyleCnt="0"/>
      <dgm:spPr/>
    </dgm:pt>
    <dgm:pt modelId="{2A5ADDD5-531E-46D8-AFD8-BD3318A8DBF7}" type="pres">
      <dgm:prSet presAssocID="{1E6A0E49-58A6-4CB6-9BB8-73EAE053542E}" presName="parentText" presStyleLbl="node1" presStyleIdx="4" presStyleCnt="5" custScaleY="153268">
        <dgm:presLayoutVars>
          <dgm:chMax val="0"/>
          <dgm:bulletEnabled val="1"/>
        </dgm:presLayoutVars>
      </dgm:prSet>
      <dgm:spPr/>
      <dgm:t>
        <a:bodyPr/>
        <a:lstStyle/>
        <a:p>
          <a:endParaRPr lang="tr-TR"/>
        </a:p>
      </dgm:t>
    </dgm:pt>
  </dgm:ptLst>
  <dgm:cxnLst>
    <dgm:cxn modelId="{C2DB2386-4391-4DD4-AA76-78B6F1B6AC1B}" type="presOf" srcId="{F941E48C-BD28-477A-B121-E7BAB1D58F20}" destId="{5B6B495B-E9AB-4E2F-9966-C13790D9F526}" srcOrd="0" destOrd="0" presId="urn:microsoft.com/office/officeart/2005/8/layout/vList2"/>
    <dgm:cxn modelId="{296B3FDA-6666-4928-98E9-FA47EE73FF05}" srcId="{F941E48C-BD28-477A-B121-E7BAB1D58F20}" destId="{5DEEA0DD-9FB9-474E-B207-AFCB21D10253}" srcOrd="1" destOrd="0" parTransId="{14FF5223-051B-41BE-BD90-F41DC1CFB92D}" sibTransId="{E9BBB01D-19BD-4E40-B5B0-CB70D3163FC3}"/>
    <dgm:cxn modelId="{462C3EA8-8FF1-4790-B0D6-0F783F3D36BC}" srcId="{F941E48C-BD28-477A-B121-E7BAB1D58F20}" destId="{1E6A0E49-58A6-4CB6-9BB8-73EAE053542E}" srcOrd="4" destOrd="0" parTransId="{EF593739-7B93-4D9B-9260-36F009FF04FA}" sibTransId="{A44D6FDA-9978-4641-823D-FDE95D76C01C}"/>
    <dgm:cxn modelId="{6023F7FA-C85D-4AC2-9CBF-195F9E2EE1AC}" type="presOf" srcId="{3235C44B-6552-4F41-860B-7FC2D75186CA}" destId="{913CA0E7-3225-4C30-A106-2D219005BBA4}" srcOrd="0" destOrd="0" presId="urn:microsoft.com/office/officeart/2005/8/layout/vList2"/>
    <dgm:cxn modelId="{5C68F380-BE45-4A6B-806C-9F4734938F7E}" srcId="{F941E48C-BD28-477A-B121-E7BAB1D58F20}" destId="{3235C44B-6552-4F41-860B-7FC2D75186CA}" srcOrd="0" destOrd="0" parTransId="{56889F8A-6144-4201-96E1-69DFC1EE1F24}" sibTransId="{6B825424-5A78-4972-8798-5424E2C6F531}"/>
    <dgm:cxn modelId="{A3BF4B9F-E4D7-4A7D-865B-4D4F230E8F23}" srcId="{F941E48C-BD28-477A-B121-E7BAB1D58F20}" destId="{2851DC8C-82FF-4FFC-AAA4-0C2D47CE3959}" srcOrd="3" destOrd="0" parTransId="{BCCE68DA-FE71-4995-853C-776EF57FB6D2}" sibTransId="{110D505E-3CDF-4A46-BCB4-1B543383B679}"/>
    <dgm:cxn modelId="{E9B988B0-4CC5-4403-9106-3B7A62A55AB4}" type="presOf" srcId="{2851DC8C-82FF-4FFC-AAA4-0C2D47CE3959}" destId="{80BC1772-2E5F-48FE-AF7C-DCC57635AAD4}" srcOrd="0" destOrd="0" presId="urn:microsoft.com/office/officeart/2005/8/layout/vList2"/>
    <dgm:cxn modelId="{779605F1-9BE1-4EBA-946D-C3CDC3B8FE6E}" type="presOf" srcId="{E740BB07-FDD0-4237-86AD-FD1A34160088}" destId="{75D5AB1B-2E55-4711-A486-FE0389BED1B0}" srcOrd="0" destOrd="0" presId="urn:microsoft.com/office/officeart/2005/8/layout/vList2"/>
    <dgm:cxn modelId="{0AD47FB0-7923-4F36-95BE-CF2898A17783}" type="presOf" srcId="{5DEEA0DD-9FB9-474E-B207-AFCB21D10253}" destId="{2BF35EA3-0C81-45C7-B1C3-A9C020AF145A}" srcOrd="0" destOrd="0" presId="urn:microsoft.com/office/officeart/2005/8/layout/vList2"/>
    <dgm:cxn modelId="{80F8D59F-351B-40D3-81A0-F8236D4C8381}" srcId="{F941E48C-BD28-477A-B121-E7BAB1D58F20}" destId="{E740BB07-FDD0-4237-86AD-FD1A34160088}" srcOrd="2" destOrd="0" parTransId="{961039DE-28AF-449B-9B64-4A43F239ED0D}" sibTransId="{452F3413-0B36-4268-8299-76A26E652F11}"/>
    <dgm:cxn modelId="{1B415E29-000D-4ACE-9B14-A8A9E5373AA9}" type="presOf" srcId="{1E6A0E49-58A6-4CB6-9BB8-73EAE053542E}" destId="{2A5ADDD5-531E-46D8-AFD8-BD3318A8DBF7}" srcOrd="0" destOrd="0" presId="urn:microsoft.com/office/officeart/2005/8/layout/vList2"/>
    <dgm:cxn modelId="{4AF47055-1411-4CD5-95D9-4B6B5D9E96BB}" type="presParOf" srcId="{5B6B495B-E9AB-4E2F-9966-C13790D9F526}" destId="{913CA0E7-3225-4C30-A106-2D219005BBA4}" srcOrd="0" destOrd="0" presId="urn:microsoft.com/office/officeart/2005/8/layout/vList2"/>
    <dgm:cxn modelId="{C028BD8F-7193-49A8-B85E-E5881C0C3F91}" type="presParOf" srcId="{5B6B495B-E9AB-4E2F-9966-C13790D9F526}" destId="{24296848-F71D-4EBD-98B8-D1A967C94817}" srcOrd="1" destOrd="0" presId="urn:microsoft.com/office/officeart/2005/8/layout/vList2"/>
    <dgm:cxn modelId="{00FB5C1F-0BAD-4807-9C87-C279E4502750}" type="presParOf" srcId="{5B6B495B-E9AB-4E2F-9966-C13790D9F526}" destId="{2BF35EA3-0C81-45C7-B1C3-A9C020AF145A}" srcOrd="2" destOrd="0" presId="urn:microsoft.com/office/officeart/2005/8/layout/vList2"/>
    <dgm:cxn modelId="{137230F1-315D-4807-A8F0-B8907ACD62E1}" type="presParOf" srcId="{5B6B495B-E9AB-4E2F-9966-C13790D9F526}" destId="{F7F2B342-3C8D-449C-BBF2-21BEE36B62E5}" srcOrd="3" destOrd="0" presId="urn:microsoft.com/office/officeart/2005/8/layout/vList2"/>
    <dgm:cxn modelId="{9A9CE7D0-E4CC-4112-BB24-28037B196F37}" type="presParOf" srcId="{5B6B495B-E9AB-4E2F-9966-C13790D9F526}" destId="{75D5AB1B-2E55-4711-A486-FE0389BED1B0}" srcOrd="4" destOrd="0" presId="urn:microsoft.com/office/officeart/2005/8/layout/vList2"/>
    <dgm:cxn modelId="{77FB0911-8234-4781-8B77-9F590A7E4DB3}" type="presParOf" srcId="{5B6B495B-E9AB-4E2F-9966-C13790D9F526}" destId="{428592A2-0DF7-4A24-B046-B1A87319999F}" srcOrd="5" destOrd="0" presId="urn:microsoft.com/office/officeart/2005/8/layout/vList2"/>
    <dgm:cxn modelId="{84B16F7E-E39E-4919-AD78-C3148B0E5998}" type="presParOf" srcId="{5B6B495B-E9AB-4E2F-9966-C13790D9F526}" destId="{80BC1772-2E5F-48FE-AF7C-DCC57635AAD4}" srcOrd="6" destOrd="0" presId="urn:microsoft.com/office/officeart/2005/8/layout/vList2"/>
    <dgm:cxn modelId="{FEE705B6-99E6-4348-9930-9DA14073C4B5}" type="presParOf" srcId="{5B6B495B-E9AB-4E2F-9966-C13790D9F526}" destId="{AFBB4324-7CE1-49C9-9D15-970F31F10C90}" srcOrd="7" destOrd="0" presId="urn:microsoft.com/office/officeart/2005/8/layout/vList2"/>
    <dgm:cxn modelId="{B9BEA75A-DBDF-48A2-91D6-64BED178E7FE}" type="presParOf" srcId="{5B6B495B-E9AB-4E2F-9966-C13790D9F526}" destId="{2A5ADDD5-531E-46D8-AFD8-BD3318A8DBF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924ED8-4C3D-44D6-9697-0EB0125C279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tr-TR"/>
        </a:p>
      </dgm:t>
    </dgm:pt>
    <dgm:pt modelId="{9548EC0E-159F-45F6-80A7-8E755D8229F7}">
      <dgm:prSet/>
      <dgm:spPr/>
      <dgm:t>
        <a:bodyPr/>
        <a:lstStyle/>
        <a:p>
          <a:pPr rtl="0"/>
          <a:r>
            <a:rPr lang="tr-TR" smtClean="0"/>
            <a:t>Değerlendirmede </a:t>
          </a:r>
          <a:r>
            <a:rPr lang="tr-TR" b="1" smtClean="0"/>
            <a:t>yorum ve yargıya varılır</a:t>
          </a:r>
          <a:endParaRPr lang="tr-TR"/>
        </a:p>
      </dgm:t>
    </dgm:pt>
    <dgm:pt modelId="{8DEC9785-F0F8-4DD9-9E87-F1AB224EC5BE}" type="parTrans" cxnId="{CCF63C2D-C6B6-4E27-86F7-87E78AA8BB32}">
      <dgm:prSet/>
      <dgm:spPr/>
      <dgm:t>
        <a:bodyPr/>
        <a:lstStyle/>
        <a:p>
          <a:endParaRPr lang="tr-TR"/>
        </a:p>
      </dgm:t>
    </dgm:pt>
    <dgm:pt modelId="{A9AA8F20-DFAE-47D0-9B9D-CE430709DD6F}" type="sibTrans" cxnId="{CCF63C2D-C6B6-4E27-86F7-87E78AA8BB32}">
      <dgm:prSet/>
      <dgm:spPr/>
      <dgm:t>
        <a:bodyPr/>
        <a:lstStyle/>
        <a:p>
          <a:endParaRPr lang="tr-TR"/>
        </a:p>
      </dgm:t>
    </dgm:pt>
    <dgm:pt modelId="{8B10C982-5EC7-4F63-8D24-DDAF7E6EF3E4}">
      <dgm:prSet/>
      <dgm:spPr/>
      <dgm:t>
        <a:bodyPr/>
        <a:lstStyle/>
        <a:p>
          <a:pPr rtl="0"/>
          <a:r>
            <a:rPr lang="tr-TR" smtClean="0"/>
            <a:t>Değerlendirme </a:t>
          </a:r>
          <a:r>
            <a:rPr lang="tr-TR" b="1" smtClean="0"/>
            <a:t>nitelik belirlemedir</a:t>
          </a:r>
          <a:endParaRPr lang="tr-TR"/>
        </a:p>
      </dgm:t>
    </dgm:pt>
    <dgm:pt modelId="{CF6ABABA-6F20-46A6-A92D-B1E3556A6E39}" type="parTrans" cxnId="{0FF85812-750B-4C64-99E9-BC6EAC2B9F7E}">
      <dgm:prSet/>
      <dgm:spPr/>
      <dgm:t>
        <a:bodyPr/>
        <a:lstStyle/>
        <a:p>
          <a:endParaRPr lang="tr-TR"/>
        </a:p>
      </dgm:t>
    </dgm:pt>
    <dgm:pt modelId="{04D26677-28F6-467B-A593-7A11EF0C4180}" type="sibTrans" cxnId="{0FF85812-750B-4C64-99E9-BC6EAC2B9F7E}">
      <dgm:prSet/>
      <dgm:spPr/>
      <dgm:t>
        <a:bodyPr/>
        <a:lstStyle/>
        <a:p>
          <a:endParaRPr lang="tr-TR"/>
        </a:p>
      </dgm:t>
    </dgm:pt>
    <dgm:pt modelId="{FC8D4962-27C7-481A-9774-37CBA048985A}">
      <dgm:prSet/>
      <dgm:spPr/>
      <dgm:t>
        <a:bodyPr/>
        <a:lstStyle/>
        <a:p>
          <a:pPr rtl="0"/>
          <a:r>
            <a:rPr lang="tr-TR" b="1" smtClean="0"/>
            <a:t>Subjektiftir</a:t>
          </a:r>
          <a:endParaRPr lang="tr-TR"/>
        </a:p>
      </dgm:t>
    </dgm:pt>
    <dgm:pt modelId="{BDB50DDA-F5B2-4E49-B246-BEAC4519B287}" type="parTrans" cxnId="{394DC4B3-89EB-4038-9BA3-00C251C01BC3}">
      <dgm:prSet/>
      <dgm:spPr/>
      <dgm:t>
        <a:bodyPr/>
        <a:lstStyle/>
        <a:p>
          <a:endParaRPr lang="tr-TR"/>
        </a:p>
      </dgm:t>
    </dgm:pt>
    <dgm:pt modelId="{D7C1F06D-2C84-4792-9682-97438F2F8AAA}" type="sibTrans" cxnId="{394DC4B3-89EB-4038-9BA3-00C251C01BC3}">
      <dgm:prSet/>
      <dgm:spPr/>
      <dgm:t>
        <a:bodyPr/>
        <a:lstStyle/>
        <a:p>
          <a:endParaRPr lang="tr-TR"/>
        </a:p>
      </dgm:t>
    </dgm:pt>
    <dgm:pt modelId="{21993265-5542-4977-803D-0BD957F01D89}">
      <dgm:prSet/>
      <dgm:spPr/>
      <dgm:t>
        <a:bodyPr/>
        <a:lstStyle/>
        <a:p>
          <a:pPr rtl="0"/>
          <a:r>
            <a:rPr lang="tr-TR" b="1" smtClean="0"/>
            <a:t>Ölçme işlemini de kapsayan bir süreçtir</a:t>
          </a:r>
          <a:endParaRPr lang="tr-TR"/>
        </a:p>
      </dgm:t>
    </dgm:pt>
    <dgm:pt modelId="{6B471BB3-BCFB-4A46-8B7E-A4E96C395A31}" type="parTrans" cxnId="{AC2FA393-7EA2-4CAA-95D7-2EB692FC47A6}">
      <dgm:prSet/>
      <dgm:spPr/>
      <dgm:t>
        <a:bodyPr/>
        <a:lstStyle/>
        <a:p>
          <a:endParaRPr lang="tr-TR"/>
        </a:p>
      </dgm:t>
    </dgm:pt>
    <dgm:pt modelId="{866BEA01-3A8E-4C82-8D40-B0A41949B92E}" type="sibTrans" cxnId="{AC2FA393-7EA2-4CAA-95D7-2EB692FC47A6}">
      <dgm:prSet/>
      <dgm:spPr/>
      <dgm:t>
        <a:bodyPr/>
        <a:lstStyle/>
        <a:p>
          <a:endParaRPr lang="tr-TR"/>
        </a:p>
      </dgm:t>
    </dgm:pt>
    <dgm:pt modelId="{E7E1BD3E-6DAD-4F80-A82B-7C34DBF73690}">
      <dgm:prSet/>
      <dgm:spPr/>
      <dgm:t>
        <a:bodyPr/>
        <a:lstStyle/>
        <a:p>
          <a:pPr rtl="0"/>
          <a:r>
            <a:rPr lang="tr-TR" dirty="0" smtClean="0"/>
            <a:t>Bütün değerlendirmeler </a:t>
          </a:r>
          <a:r>
            <a:rPr lang="tr-TR" b="1" dirty="0" smtClean="0"/>
            <a:t>ölçme sonuçlarına dayanmalıdır.</a:t>
          </a:r>
          <a:endParaRPr lang="tr-TR" dirty="0"/>
        </a:p>
      </dgm:t>
    </dgm:pt>
    <dgm:pt modelId="{994DD357-42E1-45AA-9BDC-B27669EFADE3}" type="parTrans" cxnId="{1A437376-8A09-41B8-A412-30798183D05C}">
      <dgm:prSet/>
      <dgm:spPr/>
      <dgm:t>
        <a:bodyPr/>
        <a:lstStyle/>
        <a:p>
          <a:endParaRPr lang="tr-TR"/>
        </a:p>
      </dgm:t>
    </dgm:pt>
    <dgm:pt modelId="{E060D263-32DE-436F-ABD9-2CA81CE0B84B}" type="sibTrans" cxnId="{1A437376-8A09-41B8-A412-30798183D05C}">
      <dgm:prSet/>
      <dgm:spPr/>
      <dgm:t>
        <a:bodyPr/>
        <a:lstStyle/>
        <a:p>
          <a:endParaRPr lang="tr-TR"/>
        </a:p>
      </dgm:t>
    </dgm:pt>
    <dgm:pt modelId="{C069546B-FB5E-41FE-B46A-265EF3CB522A}" type="pres">
      <dgm:prSet presAssocID="{49924ED8-4C3D-44D6-9697-0EB0125C279F}" presName="linear" presStyleCnt="0">
        <dgm:presLayoutVars>
          <dgm:animLvl val="lvl"/>
          <dgm:resizeHandles val="exact"/>
        </dgm:presLayoutVars>
      </dgm:prSet>
      <dgm:spPr/>
      <dgm:t>
        <a:bodyPr/>
        <a:lstStyle/>
        <a:p>
          <a:endParaRPr lang="tr-TR"/>
        </a:p>
      </dgm:t>
    </dgm:pt>
    <dgm:pt modelId="{F79179CC-882A-4FFC-AA2E-53371DF07DDF}" type="pres">
      <dgm:prSet presAssocID="{9548EC0E-159F-45F6-80A7-8E755D8229F7}" presName="parentText" presStyleLbl="node1" presStyleIdx="0" presStyleCnt="5">
        <dgm:presLayoutVars>
          <dgm:chMax val="0"/>
          <dgm:bulletEnabled val="1"/>
        </dgm:presLayoutVars>
      </dgm:prSet>
      <dgm:spPr/>
      <dgm:t>
        <a:bodyPr/>
        <a:lstStyle/>
        <a:p>
          <a:endParaRPr lang="tr-TR"/>
        </a:p>
      </dgm:t>
    </dgm:pt>
    <dgm:pt modelId="{1BD0519A-7581-48C8-9E0C-6226CAE2925E}" type="pres">
      <dgm:prSet presAssocID="{A9AA8F20-DFAE-47D0-9B9D-CE430709DD6F}" presName="spacer" presStyleCnt="0"/>
      <dgm:spPr/>
    </dgm:pt>
    <dgm:pt modelId="{639E8F66-AD2B-4AA1-9C8D-827F2B6B0682}" type="pres">
      <dgm:prSet presAssocID="{8B10C982-5EC7-4F63-8D24-DDAF7E6EF3E4}" presName="parentText" presStyleLbl="node1" presStyleIdx="1" presStyleCnt="5">
        <dgm:presLayoutVars>
          <dgm:chMax val="0"/>
          <dgm:bulletEnabled val="1"/>
        </dgm:presLayoutVars>
      </dgm:prSet>
      <dgm:spPr/>
      <dgm:t>
        <a:bodyPr/>
        <a:lstStyle/>
        <a:p>
          <a:endParaRPr lang="tr-TR"/>
        </a:p>
      </dgm:t>
    </dgm:pt>
    <dgm:pt modelId="{8BFF2A83-8F75-4505-B3E3-E766EFB29255}" type="pres">
      <dgm:prSet presAssocID="{04D26677-28F6-467B-A593-7A11EF0C4180}" presName="spacer" presStyleCnt="0"/>
      <dgm:spPr/>
    </dgm:pt>
    <dgm:pt modelId="{9C880EDC-403A-4E8D-99E1-00C9AA74F1F9}" type="pres">
      <dgm:prSet presAssocID="{FC8D4962-27C7-481A-9774-37CBA048985A}" presName="parentText" presStyleLbl="node1" presStyleIdx="2" presStyleCnt="5">
        <dgm:presLayoutVars>
          <dgm:chMax val="0"/>
          <dgm:bulletEnabled val="1"/>
        </dgm:presLayoutVars>
      </dgm:prSet>
      <dgm:spPr/>
      <dgm:t>
        <a:bodyPr/>
        <a:lstStyle/>
        <a:p>
          <a:endParaRPr lang="tr-TR"/>
        </a:p>
      </dgm:t>
    </dgm:pt>
    <dgm:pt modelId="{952DE55D-8F10-407C-90F0-BA36A64DEDFE}" type="pres">
      <dgm:prSet presAssocID="{D7C1F06D-2C84-4792-9682-97438F2F8AAA}" presName="spacer" presStyleCnt="0"/>
      <dgm:spPr/>
    </dgm:pt>
    <dgm:pt modelId="{7450B10B-F72E-4D76-98BC-D1DD6583CA31}" type="pres">
      <dgm:prSet presAssocID="{21993265-5542-4977-803D-0BD957F01D89}" presName="parentText" presStyleLbl="node1" presStyleIdx="3" presStyleCnt="5">
        <dgm:presLayoutVars>
          <dgm:chMax val="0"/>
          <dgm:bulletEnabled val="1"/>
        </dgm:presLayoutVars>
      </dgm:prSet>
      <dgm:spPr/>
      <dgm:t>
        <a:bodyPr/>
        <a:lstStyle/>
        <a:p>
          <a:endParaRPr lang="tr-TR"/>
        </a:p>
      </dgm:t>
    </dgm:pt>
    <dgm:pt modelId="{52E44C53-FA29-4575-A133-A3DD2C8E00C6}" type="pres">
      <dgm:prSet presAssocID="{866BEA01-3A8E-4C82-8D40-B0A41949B92E}" presName="spacer" presStyleCnt="0"/>
      <dgm:spPr/>
    </dgm:pt>
    <dgm:pt modelId="{C55AE0B7-169E-431E-A7CD-ED17333E310D}" type="pres">
      <dgm:prSet presAssocID="{E7E1BD3E-6DAD-4F80-A82B-7C34DBF73690}" presName="parentText" presStyleLbl="node1" presStyleIdx="4" presStyleCnt="5">
        <dgm:presLayoutVars>
          <dgm:chMax val="0"/>
          <dgm:bulletEnabled val="1"/>
        </dgm:presLayoutVars>
      </dgm:prSet>
      <dgm:spPr/>
      <dgm:t>
        <a:bodyPr/>
        <a:lstStyle/>
        <a:p>
          <a:endParaRPr lang="tr-TR"/>
        </a:p>
      </dgm:t>
    </dgm:pt>
  </dgm:ptLst>
  <dgm:cxnLst>
    <dgm:cxn modelId="{55A79A43-D676-48FD-B9BC-68142E4B6D1F}" type="presOf" srcId="{8B10C982-5EC7-4F63-8D24-DDAF7E6EF3E4}" destId="{639E8F66-AD2B-4AA1-9C8D-827F2B6B0682}" srcOrd="0" destOrd="0" presId="urn:microsoft.com/office/officeart/2005/8/layout/vList2"/>
    <dgm:cxn modelId="{CCF63C2D-C6B6-4E27-86F7-87E78AA8BB32}" srcId="{49924ED8-4C3D-44D6-9697-0EB0125C279F}" destId="{9548EC0E-159F-45F6-80A7-8E755D8229F7}" srcOrd="0" destOrd="0" parTransId="{8DEC9785-F0F8-4DD9-9E87-F1AB224EC5BE}" sibTransId="{A9AA8F20-DFAE-47D0-9B9D-CE430709DD6F}"/>
    <dgm:cxn modelId="{AC2FA393-7EA2-4CAA-95D7-2EB692FC47A6}" srcId="{49924ED8-4C3D-44D6-9697-0EB0125C279F}" destId="{21993265-5542-4977-803D-0BD957F01D89}" srcOrd="3" destOrd="0" parTransId="{6B471BB3-BCFB-4A46-8B7E-A4E96C395A31}" sibTransId="{866BEA01-3A8E-4C82-8D40-B0A41949B92E}"/>
    <dgm:cxn modelId="{E1B3E809-2EAB-449C-9573-BD2B85325E8E}" type="presOf" srcId="{FC8D4962-27C7-481A-9774-37CBA048985A}" destId="{9C880EDC-403A-4E8D-99E1-00C9AA74F1F9}" srcOrd="0" destOrd="0" presId="urn:microsoft.com/office/officeart/2005/8/layout/vList2"/>
    <dgm:cxn modelId="{394DC4B3-89EB-4038-9BA3-00C251C01BC3}" srcId="{49924ED8-4C3D-44D6-9697-0EB0125C279F}" destId="{FC8D4962-27C7-481A-9774-37CBA048985A}" srcOrd="2" destOrd="0" parTransId="{BDB50DDA-F5B2-4E49-B246-BEAC4519B287}" sibTransId="{D7C1F06D-2C84-4792-9682-97438F2F8AAA}"/>
    <dgm:cxn modelId="{0FF85812-750B-4C64-99E9-BC6EAC2B9F7E}" srcId="{49924ED8-4C3D-44D6-9697-0EB0125C279F}" destId="{8B10C982-5EC7-4F63-8D24-DDAF7E6EF3E4}" srcOrd="1" destOrd="0" parTransId="{CF6ABABA-6F20-46A6-A92D-B1E3556A6E39}" sibTransId="{04D26677-28F6-467B-A593-7A11EF0C4180}"/>
    <dgm:cxn modelId="{AEEB619D-07A5-4D55-9D05-18062810B36E}" type="presOf" srcId="{21993265-5542-4977-803D-0BD957F01D89}" destId="{7450B10B-F72E-4D76-98BC-D1DD6583CA31}" srcOrd="0" destOrd="0" presId="urn:microsoft.com/office/officeart/2005/8/layout/vList2"/>
    <dgm:cxn modelId="{E50CF4F0-D749-45BE-9056-5BEA7DF99E62}" type="presOf" srcId="{E7E1BD3E-6DAD-4F80-A82B-7C34DBF73690}" destId="{C55AE0B7-169E-431E-A7CD-ED17333E310D}" srcOrd="0" destOrd="0" presId="urn:microsoft.com/office/officeart/2005/8/layout/vList2"/>
    <dgm:cxn modelId="{1A437376-8A09-41B8-A412-30798183D05C}" srcId="{49924ED8-4C3D-44D6-9697-0EB0125C279F}" destId="{E7E1BD3E-6DAD-4F80-A82B-7C34DBF73690}" srcOrd="4" destOrd="0" parTransId="{994DD357-42E1-45AA-9BDC-B27669EFADE3}" sibTransId="{E060D263-32DE-436F-ABD9-2CA81CE0B84B}"/>
    <dgm:cxn modelId="{9CB7DB59-AAC3-460E-B014-96276209E5E7}" type="presOf" srcId="{9548EC0E-159F-45F6-80A7-8E755D8229F7}" destId="{F79179CC-882A-4FFC-AA2E-53371DF07DDF}" srcOrd="0" destOrd="0" presId="urn:microsoft.com/office/officeart/2005/8/layout/vList2"/>
    <dgm:cxn modelId="{E45C691F-92AC-482A-B874-39D2F903C3CF}" type="presOf" srcId="{49924ED8-4C3D-44D6-9697-0EB0125C279F}" destId="{C069546B-FB5E-41FE-B46A-265EF3CB522A}" srcOrd="0" destOrd="0" presId="urn:microsoft.com/office/officeart/2005/8/layout/vList2"/>
    <dgm:cxn modelId="{C55A93B9-1F27-4878-9628-8AFE9A523644}" type="presParOf" srcId="{C069546B-FB5E-41FE-B46A-265EF3CB522A}" destId="{F79179CC-882A-4FFC-AA2E-53371DF07DDF}" srcOrd="0" destOrd="0" presId="urn:microsoft.com/office/officeart/2005/8/layout/vList2"/>
    <dgm:cxn modelId="{5484543C-06E5-4D2E-8DEC-26F81C620343}" type="presParOf" srcId="{C069546B-FB5E-41FE-B46A-265EF3CB522A}" destId="{1BD0519A-7581-48C8-9E0C-6226CAE2925E}" srcOrd="1" destOrd="0" presId="urn:microsoft.com/office/officeart/2005/8/layout/vList2"/>
    <dgm:cxn modelId="{204D8B1D-3E66-47CE-802F-6EB8D0C3F575}" type="presParOf" srcId="{C069546B-FB5E-41FE-B46A-265EF3CB522A}" destId="{639E8F66-AD2B-4AA1-9C8D-827F2B6B0682}" srcOrd="2" destOrd="0" presId="urn:microsoft.com/office/officeart/2005/8/layout/vList2"/>
    <dgm:cxn modelId="{120B5D28-0E22-4B31-8DF0-B9363AC7D35E}" type="presParOf" srcId="{C069546B-FB5E-41FE-B46A-265EF3CB522A}" destId="{8BFF2A83-8F75-4505-B3E3-E766EFB29255}" srcOrd="3" destOrd="0" presId="urn:microsoft.com/office/officeart/2005/8/layout/vList2"/>
    <dgm:cxn modelId="{83E7A51A-1B93-4176-AF08-63F3F7AAE140}" type="presParOf" srcId="{C069546B-FB5E-41FE-B46A-265EF3CB522A}" destId="{9C880EDC-403A-4E8D-99E1-00C9AA74F1F9}" srcOrd="4" destOrd="0" presId="urn:microsoft.com/office/officeart/2005/8/layout/vList2"/>
    <dgm:cxn modelId="{F07A6513-30EF-4AC7-B9B3-44F038461CAD}" type="presParOf" srcId="{C069546B-FB5E-41FE-B46A-265EF3CB522A}" destId="{952DE55D-8F10-407C-90F0-BA36A64DEDFE}" srcOrd="5" destOrd="0" presId="urn:microsoft.com/office/officeart/2005/8/layout/vList2"/>
    <dgm:cxn modelId="{8FC667E1-26F1-4FF4-91AD-07C94673BC7C}" type="presParOf" srcId="{C069546B-FB5E-41FE-B46A-265EF3CB522A}" destId="{7450B10B-F72E-4D76-98BC-D1DD6583CA31}" srcOrd="6" destOrd="0" presId="urn:microsoft.com/office/officeart/2005/8/layout/vList2"/>
    <dgm:cxn modelId="{41CCB69D-2953-438A-B0DC-B19B9758EDA3}" type="presParOf" srcId="{C069546B-FB5E-41FE-B46A-265EF3CB522A}" destId="{52E44C53-FA29-4575-A133-A3DD2C8E00C6}" srcOrd="7" destOrd="0" presId="urn:microsoft.com/office/officeart/2005/8/layout/vList2"/>
    <dgm:cxn modelId="{F771B941-6B50-4C2F-ADBE-1E9BA9F3C8FF}" type="presParOf" srcId="{C069546B-FB5E-41FE-B46A-265EF3CB522A}" destId="{C55AE0B7-169E-431E-A7CD-ED17333E310D}"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2F346A-A5E6-41A7-A656-1B05C876BBD3}" type="doc">
      <dgm:prSet loTypeId="urn:microsoft.com/office/officeart/2005/8/layout/process2" loCatId="process" qsTypeId="urn:microsoft.com/office/officeart/2005/8/quickstyle/simple1" qsCatId="simple" csTypeId="urn:microsoft.com/office/officeart/2005/8/colors/colorful1" csCatId="colorful"/>
      <dgm:spPr/>
      <dgm:t>
        <a:bodyPr/>
        <a:lstStyle/>
        <a:p>
          <a:endParaRPr lang="tr-TR"/>
        </a:p>
      </dgm:t>
    </dgm:pt>
    <dgm:pt modelId="{4E38C90A-4FF9-43CF-A304-ADFA2D1192EA}">
      <dgm:prSet/>
      <dgm:spPr/>
      <dgm:t>
        <a:bodyPr/>
        <a:lstStyle/>
        <a:p>
          <a:pPr rtl="0"/>
          <a:r>
            <a:rPr lang="tr-TR" smtClean="0">
              <a:solidFill>
                <a:schemeClr val="tx1"/>
              </a:solidFill>
            </a:rPr>
            <a:t>1-TANIMA VE YERLEŞTİRMEYE YÖNELİK</a:t>
          </a:r>
          <a:endParaRPr lang="tr-TR">
            <a:solidFill>
              <a:schemeClr val="tx1"/>
            </a:solidFill>
          </a:endParaRPr>
        </a:p>
      </dgm:t>
    </dgm:pt>
    <dgm:pt modelId="{6818BAD7-05CF-4D05-A70A-9C9AE57B2FE9}" type="parTrans" cxnId="{713A18DC-60D4-46FD-B2B6-8C0D79A5B9B7}">
      <dgm:prSet/>
      <dgm:spPr/>
      <dgm:t>
        <a:bodyPr/>
        <a:lstStyle/>
        <a:p>
          <a:endParaRPr lang="tr-TR">
            <a:solidFill>
              <a:schemeClr val="tx1"/>
            </a:solidFill>
          </a:endParaRPr>
        </a:p>
      </dgm:t>
    </dgm:pt>
    <dgm:pt modelId="{C50D53E3-6FB0-4608-9549-BF0A3A33FE1C}" type="sibTrans" cxnId="{713A18DC-60D4-46FD-B2B6-8C0D79A5B9B7}">
      <dgm:prSet/>
      <dgm:spPr/>
      <dgm:t>
        <a:bodyPr/>
        <a:lstStyle/>
        <a:p>
          <a:endParaRPr lang="tr-TR">
            <a:solidFill>
              <a:schemeClr val="tx1"/>
            </a:solidFill>
          </a:endParaRPr>
        </a:p>
      </dgm:t>
    </dgm:pt>
    <dgm:pt modelId="{4B5B2175-B9EF-43A6-BE24-BFEFF164E609}">
      <dgm:prSet/>
      <dgm:spPr/>
      <dgm:t>
        <a:bodyPr/>
        <a:lstStyle/>
        <a:p>
          <a:pPr rtl="0"/>
          <a:r>
            <a:rPr lang="tr-TR" smtClean="0">
              <a:solidFill>
                <a:schemeClr val="tx1"/>
              </a:solidFill>
            </a:rPr>
            <a:t>2-BİÇİMLENDİRME VE YETİŞTİRMEYE YÖNELİK (FORMATİF DEĞERLENDİRME - ÖĞRENME EKSİKLERİNİN DEĞERLENDİRİLMESİ</a:t>
          </a:r>
          <a:endParaRPr lang="tr-TR">
            <a:solidFill>
              <a:schemeClr val="tx1"/>
            </a:solidFill>
          </a:endParaRPr>
        </a:p>
      </dgm:t>
    </dgm:pt>
    <dgm:pt modelId="{A7BC586F-DD0D-4235-8E1A-8AAF9930F2BB}" type="parTrans" cxnId="{EE8DDFED-2B5C-4CF8-941A-5267495B5674}">
      <dgm:prSet/>
      <dgm:spPr/>
      <dgm:t>
        <a:bodyPr/>
        <a:lstStyle/>
        <a:p>
          <a:endParaRPr lang="tr-TR">
            <a:solidFill>
              <a:schemeClr val="tx1"/>
            </a:solidFill>
          </a:endParaRPr>
        </a:p>
      </dgm:t>
    </dgm:pt>
    <dgm:pt modelId="{22E506E7-812F-45CD-97C0-327FD25053DE}" type="sibTrans" cxnId="{EE8DDFED-2B5C-4CF8-941A-5267495B5674}">
      <dgm:prSet/>
      <dgm:spPr/>
      <dgm:t>
        <a:bodyPr/>
        <a:lstStyle/>
        <a:p>
          <a:endParaRPr lang="tr-TR">
            <a:solidFill>
              <a:schemeClr val="tx1"/>
            </a:solidFill>
          </a:endParaRPr>
        </a:p>
      </dgm:t>
    </dgm:pt>
    <dgm:pt modelId="{4274D582-BA33-42F6-8808-1F7673AE20FD}">
      <dgm:prSet/>
      <dgm:spPr/>
      <dgm:t>
        <a:bodyPr/>
        <a:lstStyle/>
        <a:p>
          <a:pPr rtl="0"/>
          <a:r>
            <a:rPr lang="tr-TR" dirty="0" smtClean="0">
              <a:solidFill>
                <a:schemeClr val="tx1"/>
              </a:solidFill>
            </a:rPr>
            <a:t>3-DÜZEY BELİRLEMEYE YÖNELİK (SUMMATİF, DEĞER BİÇMEYE, ÖĞRENCİ BAŞARISININ DEĞERLENDİRİLMESİ)</a:t>
          </a:r>
          <a:endParaRPr lang="tr-TR" dirty="0">
            <a:solidFill>
              <a:schemeClr val="tx1"/>
            </a:solidFill>
          </a:endParaRPr>
        </a:p>
      </dgm:t>
    </dgm:pt>
    <dgm:pt modelId="{FAAAA722-71F7-4808-9CB9-5C75EF55B63A}" type="parTrans" cxnId="{95822898-872D-4E45-A3B3-807365020273}">
      <dgm:prSet/>
      <dgm:spPr/>
      <dgm:t>
        <a:bodyPr/>
        <a:lstStyle/>
        <a:p>
          <a:endParaRPr lang="tr-TR">
            <a:solidFill>
              <a:schemeClr val="tx1"/>
            </a:solidFill>
          </a:endParaRPr>
        </a:p>
      </dgm:t>
    </dgm:pt>
    <dgm:pt modelId="{3B12AE1A-FF85-42DE-98F4-EE239A3B5771}" type="sibTrans" cxnId="{95822898-872D-4E45-A3B3-807365020273}">
      <dgm:prSet/>
      <dgm:spPr/>
      <dgm:t>
        <a:bodyPr/>
        <a:lstStyle/>
        <a:p>
          <a:endParaRPr lang="tr-TR">
            <a:solidFill>
              <a:schemeClr val="tx1"/>
            </a:solidFill>
          </a:endParaRPr>
        </a:p>
      </dgm:t>
    </dgm:pt>
    <dgm:pt modelId="{8BD89E36-73BB-4CF1-BC4C-1AE343E7D8E4}" type="pres">
      <dgm:prSet presAssocID="{0D2F346A-A5E6-41A7-A656-1B05C876BBD3}" presName="linearFlow" presStyleCnt="0">
        <dgm:presLayoutVars>
          <dgm:resizeHandles val="exact"/>
        </dgm:presLayoutVars>
      </dgm:prSet>
      <dgm:spPr/>
      <dgm:t>
        <a:bodyPr/>
        <a:lstStyle/>
        <a:p>
          <a:endParaRPr lang="tr-TR"/>
        </a:p>
      </dgm:t>
    </dgm:pt>
    <dgm:pt modelId="{FAF853AF-9691-476C-853F-7188594CDAFE}" type="pres">
      <dgm:prSet presAssocID="{4E38C90A-4FF9-43CF-A304-ADFA2D1192EA}" presName="node" presStyleLbl="node1" presStyleIdx="0" presStyleCnt="3">
        <dgm:presLayoutVars>
          <dgm:bulletEnabled val="1"/>
        </dgm:presLayoutVars>
      </dgm:prSet>
      <dgm:spPr/>
      <dgm:t>
        <a:bodyPr/>
        <a:lstStyle/>
        <a:p>
          <a:endParaRPr lang="tr-TR"/>
        </a:p>
      </dgm:t>
    </dgm:pt>
    <dgm:pt modelId="{6AEE42B7-E67E-41DF-ABD2-BE392E5FC5AA}" type="pres">
      <dgm:prSet presAssocID="{C50D53E3-6FB0-4608-9549-BF0A3A33FE1C}" presName="sibTrans" presStyleLbl="sibTrans2D1" presStyleIdx="0" presStyleCnt="2"/>
      <dgm:spPr/>
      <dgm:t>
        <a:bodyPr/>
        <a:lstStyle/>
        <a:p>
          <a:endParaRPr lang="tr-TR"/>
        </a:p>
      </dgm:t>
    </dgm:pt>
    <dgm:pt modelId="{149317A9-0FA3-4E25-ADE8-1A78D3A0CFCF}" type="pres">
      <dgm:prSet presAssocID="{C50D53E3-6FB0-4608-9549-BF0A3A33FE1C}" presName="connectorText" presStyleLbl="sibTrans2D1" presStyleIdx="0" presStyleCnt="2"/>
      <dgm:spPr/>
      <dgm:t>
        <a:bodyPr/>
        <a:lstStyle/>
        <a:p>
          <a:endParaRPr lang="tr-TR"/>
        </a:p>
      </dgm:t>
    </dgm:pt>
    <dgm:pt modelId="{A21051FE-A7DB-4855-9B15-6AB77DDE11AD}" type="pres">
      <dgm:prSet presAssocID="{4B5B2175-B9EF-43A6-BE24-BFEFF164E609}" presName="node" presStyleLbl="node1" presStyleIdx="1" presStyleCnt="3">
        <dgm:presLayoutVars>
          <dgm:bulletEnabled val="1"/>
        </dgm:presLayoutVars>
      </dgm:prSet>
      <dgm:spPr/>
      <dgm:t>
        <a:bodyPr/>
        <a:lstStyle/>
        <a:p>
          <a:endParaRPr lang="tr-TR"/>
        </a:p>
      </dgm:t>
    </dgm:pt>
    <dgm:pt modelId="{D8BE46C3-AF04-4B33-96F4-BDC3850271FF}" type="pres">
      <dgm:prSet presAssocID="{22E506E7-812F-45CD-97C0-327FD25053DE}" presName="sibTrans" presStyleLbl="sibTrans2D1" presStyleIdx="1" presStyleCnt="2"/>
      <dgm:spPr/>
      <dgm:t>
        <a:bodyPr/>
        <a:lstStyle/>
        <a:p>
          <a:endParaRPr lang="tr-TR"/>
        </a:p>
      </dgm:t>
    </dgm:pt>
    <dgm:pt modelId="{5DE1A91C-577E-4DC1-A2CE-C9FC5199B40A}" type="pres">
      <dgm:prSet presAssocID="{22E506E7-812F-45CD-97C0-327FD25053DE}" presName="connectorText" presStyleLbl="sibTrans2D1" presStyleIdx="1" presStyleCnt="2"/>
      <dgm:spPr/>
      <dgm:t>
        <a:bodyPr/>
        <a:lstStyle/>
        <a:p>
          <a:endParaRPr lang="tr-TR"/>
        </a:p>
      </dgm:t>
    </dgm:pt>
    <dgm:pt modelId="{E0B6794F-9FEA-49F3-9CEB-F98A517B98B7}" type="pres">
      <dgm:prSet presAssocID="{4274D582-BA33-42F6-8808-1F7673AE20FD}" presName="node" presStyleLbl="node1" presStyleIdx="2" presStyleCnt="3">
        <dgm:presLayoutVars>
          <dgm:bulletEnabled val="1"/>
        </dgm:presLayoutVars>
      </dgm:prSet>
      <dgm:spPr/>
      <dgm:t>
        <a:bodyPr/>
        <a:lstStyle/>
        <a:p>
          <a:endParaRPr lang="tr-TR"/>
        </a:p>
      </dgm:t>
    </dgm:pt>
  </dgm:ptLst>
  <dgm:cxnLst>
    <dgm:cxn modelId="{95822898-872D-4E45-A3B3-807365020273}" srcId="{0D2F346A-A5E6-41A7-A656-1B05C876BBD3}" destId="{4274D582-BA33-42F6-8808-1F7673AE20FD}" srcOrd="2" destOrd="0" parTransId="{FAAAA722-71F7-4808-9CB9-5C75EF55B63A}" sibTransId="{3B12AE1A-FF85-42DE-98F4-EE239A3B5771}"/>
    <dgm:cxn modelId="{5029EFE5-5DD3-483F-ADEC-62FFF6D8C02C}" type="presOf" srcId="{0D2F346A-A5E6-41A7-A656-1B05C876BBD3}" destId="{8BD89E36-73BB-4CF1-BC4C-1AE343E7D8E4}" srcOrd="0" destOrd="0" presId="urn:microsoft.com/office/officeart/2005/8/layout/process2"/>
    <dgm:cxn modelId="{713A18DC-60D4-46FD-B2B6-8C0D79A5B9B7}" srcId="{0D2F346A-A5E6-41A7-A656-1B05C876BBD3}" destId="{4E38C90A-4FF9-43CF-A304-ADFA2D1192EA}" srcOrd="0" destOrd="0" parTransId="{6818BAD7-05CF-4D05-A70A-9C9AE57B2FE9}" sibTransId="{C50D53E3-6FB0-4608-9549-BF0A3A33FE1C}"/>
    <dgm:cxn modelId="{1EC8A3AD-0812-4E65-922E-6FD1FA2271A5}" type="presOf" srcId="{22E506E7-812F-45CD-97C0-327FD25053DE}" destId="{D8BE46C3-AF04-4B33-96F4-BDC3850271FF}" srcOrd="0" destOrd="0" presId="urn:microsoft.com/office/officeart/2005/8/layout/process2"/>
    <dgm:cxn modelId="{B770A5D0-3449-4288-953D-82D22926744A}" type="presOf" srcId="{22E506E7-812F-45CD-97C0-327FD25053DE}" destId="{5DE1A91C-577E-4DC1-A2CE-C9FC5199B40A}" srcOrd="1" destOrd="0" presId="urn:microsoft.com/office/officeart/2005/8/layout/process2"/>
    <dgm:cxn modelId="{8A1928F8-2F30-4814-83CA-63D6953735BD}" type="presOf" srcId="{4B5B2175-B9EF-43A6-BE24-BFEFF164E609}" destId="{A21051FE-A7DB-4855-9B15-6AB77DDE11AD}" srcOrd="0" destOrd="0" presId="urn:microsoft.com/office/officeart/2005/8/layout/process2"/>
    <dgm:cxn modelId="{5737123F-1A1E-4F82-A456-39036FDF2EA0}" type="presOf" srcId="{4E38C90A-4FF9-43CF-A304-ADFA2D1192EA}" destId="{FAF853AF-9691-476C-853F-7188594CDAFE}" srcOrd="0" destOrd="0" presId="urn:microsoft.com/office/officeart/2005/8/layout/process2"/>
    <dgm:cxn modelId="{6D2EF151-CAF9-430F-B0C0-4DD135DE3359}" type="presOf" srcId="{C50D53E3-6FB0-4608-9549-BF0A3A33FE1C}" destId="{149317A9-0FA3-4E25-ADE8-1A78D3A0CFCF}" srcOrd="1" destOrd="0" presId="urn:microsoft.com/office/officeart/2005/8/layout/process2"/>
    <dgm:cxn modelId="{5FEF190D-289B-495E-97B9-2F7421D13405}" type="presOf" srcId="{C50D53E3-6FB0-4608-9549-BF0A3A33FE1C}" destId="{6AEE42B7-E67E-41DF-ABD2-BE392E5FC5AA}" srcOrd="0" destOrd="0" presId="urn:microsoft.com/office/officeart/2005/8/layout/process2"/>
    <dgm:cxn modelId="{3AA13B8F-073D-495F-B0E2-7C263E1C68EE}" type="presOf" srcId="{4274D582-BA33-42F6-8808-1F7673AE20FD}" destId="{E0B6794F-9FEA-49F3-9CEB-F98A517B98B7}" srcOrd="0" destOrd="0" presId="urn:microsoft.com/office/officeart/2005/8/layout/process2"/>
    <dgm:cxn modelId="{EE8DDFED-2B5C-4CF8-941A-5267495B5674}" srcId="{0D2F346A-A5E6-41A7-A656-1B05C876BBD3}" destId="{4B5B2175-B9EF-43A6-BE24-BFEFF164E609}" srcOrd="1" destOrd="0" parTransId="{A7BC586F-DD0D-4235-8E1A-8AAF9930F2BB}" sibTransId="{22E506E7-812F-45CD-97C0-327FD25053DE}"/>
    <dgm:cxn modelId="{67A7A6E0-F039-4D27-AB62-001E464F3FAE}" type="presParOf" srcId="{8BD89E36-73BB-4CF1-BC4C-1AE343E7D8E4}" destId="{FAF853AF-9691-476C-853F-7188594CDAFE}" srcOrd="0" destOrd="0" presId="urn:microsoft.com/office/officeart/2005/8/layout/process2"/>
    <dgm:cxn modelId="{EE74B6C4-CDB0-4FCE-A26D-980A5909C591}" type="presParOf" srcId="{8BD89E36-73BB-4CF1-BC4C-1AE343E7D8E4}" destId="{6AEE42B7-E67E-41DF-ABD2-BE392E5FC5AA}" srcOrd="1" destOrd="0" presId="urn:microsoft.com/office/officeart/2005/8/layout/process2"/>
    <dgm:cxn modelId="{23F674B2-258C-4398-ACFE-4E2D29590505}" type="presParOf" srcId="{6AEE42B7-E67E-41DF-ABD2-BE392E5FC5AA}" destId="{149317A9-0FA3-4E25-ADE8-1A78D3A0CFCF}" srcOrd="0" destOrd="0" presId="urn:microsoft.com/office/officeart/2005/8/layout/process2"/>
    <dgm:cxn modelId="{42793221-56BA-4253-93B4-B46F64CCD45A}" type="presParOf" srcId="{8BD89E36-73BB-4CF1-BC4C-1AE343E7D8E4}" destId="{A21051FE-A7DB-4855-9B15-6AB77DDE11AD}" srcOrd="2" destOrd="0" presId="urn:microsoft.com/office/officeart/2005/8/layout/process2"/>
    <dgm:cxn modelId="{357884A9-D622-4F48-B3C9-F6B2CD89E7F2}" type="presParOf" srcId="{8BD89E36-73BB-4CF1-BC4C-1AE343E7D8E4}" destId="{D8BE46C3-AF04-4B33-96F4-BDC3850271FF}" srcOrd="3" destOrd="0" presId="urn:microsoft.com/office/officeart/2005/8/layout/process2"/>
    <dgm:cxn modelId="{864AC4A0-9C09-4929-9EEE-FBF4DB3E9F25}" type="presParOf" srcId="{D8BE46C3-AF04-4B33-96F4-BDC3850271FF}" destId="{5DE1A91C-577E-4DC1-A2CE-C9FC5199B40A}" srcOrd="0" destOrd="0" presId="urn:microsoft.com/office/officeart/2005/8/layout/process2"/>
    <dgm:cxn modelId="{77E78D43-9753-4A02-925C-456ABE3C5E28}" type="presParOf" srcId="{8BD89E36-73BB-4CF1-BC4C-1AE343E7D8E4}" destId="{E0B6794F-9FEA-49F3-9CEB-F98A517B98B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1C0B36-4F4C-45DB-8387-25715CF29C58}" type="doc">
      <dgm:prSet loTypeId="urn:microsoft.com/office/officeart/2005/8/layout/process2" loCatId="process" qsTypeId="urn:microsoft.com/office/officeart/2005/8/quickstyle/simple1" qsCatId="simple" csTypeId="urn:microsoft.com/office/officeart/2005/8/colors/colorful1" csCatId="colorful"/>
      <dgm:spPr/>
      <dgm:t>
        <a:bodyPr/>
        <a:lstStyle/>
        <a:p>
          <a:endParaRPr lang="tr-TR"/>
        </a:p>
      </dgm:t>
    </dgm:pt>
    <dgm:pt modelId="{2202C137-80E9-40D3-916D-DB7D6A72C9E5}">
      <dgm:prSet/>
      <dgm:spPr/>
      <dgm:t>
        <a:bodyPr/>
        <a:lstStyle/>
        <a:p>
          <a:pPr rtl="0"/>
          <a:r>
            <a:rPr lang="tr-TR" dirty="0" smtClean="0">
              <a:solidFill>
                <a:schemeClr val="tx1"/>
              </a:solidFill>
            </a:rPr>
            <a:t>MUTLAK DEĞERLENDİRME</a:t>
          </a:r>
          <a:endParaRPr lang="tr-TR" dirty="0">
            <a:solidFill>
              <a:schemeClr val="tx1"/>
            </a:solidFill>
          </a:endParaRPr>
        </a:p>
      </dgm:t>
    </dgm:pt>
    <dgm:pt modelId="{08A41F4D-F2A4-4E4A-9745-5C430954FD95}" type="parTrans" cxnId="{1D81B0FD-E364-4982-B994-820D13063375}">
      <dgm:prSet/>
      <dgm:spPr/>
      <dgm:t>
        <a:bodyPr/>
        <a:lstStyle/>
        <a:p>
          <a:endParaRPr lang="tr-TR">
            <a:solidFill>
              <a:schemeClr val="tx1"/>
            </a:solidFill>
          </a:endParaRPr>
        </a:p>
      </dgm:t>
    </dgm:pt>
    <dgm:pt modelId="{C5C8D201-957B-4106-B20B-3B9E5FE92919}" type="sibTrans" cxnId="{1D81B0FD-E364-4982-B994-820D13063375}">
      <dgm:prSet/>
      <dgm:spPr/>
      <dgm:t>
        <a:bodyPr/>
        <a:lstStyle/>
        <a:p>
          <a:endParaRPr lang="tr-TR">
            <a:solidFill>
              <a:schemeClr val="tx1"/>
            </a:solidFill>
          </a:endParaRPr>
        </a:p>
      </dgm:t>
    </dgm:pt>
    <dgm:pt modelId="{4A87DAE8-CA02-433A-8882-667B2900A153}">
      <dgm:prSet/>
      <dgm:spPr/>
      <dgm:t>
        <a:bodyPr/>
        <a:lstStyle/>
        <a:p>
          <a:pPr rtl="0"/>
          <a:r>
            <a:rPr lang="tr-TR" smtClean="0">
              <a:solidFill>
                <a:schemeClr val="tx1"/>
              </a:solidFill>
            </a:rPr>
            <a:t>BAĞIL DEĞERLENDİRME</a:t>
          </a:r>
          <a:endParaRPr lang="tr-TR">
            <a:solidFill>
              <a:schemeClr val="tx1"/>
            </a:solidFill>
          </a:endParaRPr>
        </a:p>
      </dgm:t>
    </dgm:pt>
    <dgm:pt modelId="{E98F1547-654D-458B-95F6-B681B65EC25B}" type="parTrans" cxnId="{F0A10F58-72E5-466E-87D3-D404BBDFCAF7}">
      <dgm:prSet/>
      <dgm:spPr/>
      <dgm:t>
        <a:bodyPr/>
        <a:lstStyle/>
        <a:p>
          <a:endParaRPr lang="tr-TR">
            <a:solidFill>
              <a:schemeClr val="tx1"/>
            </a:solidFill>
          </a:endParaRPr>
        </a:p>
      </dgm:t>
    </dgm:pt>
    <dgm:pt modelId="{1E87E9B0-F001-4560-BE5A-FFFA218EA042}" type="sibTrans" cxnId="{F0A10F58-72E5-466E-87D3-D404BBDFCAF7}">
      <dgm:prSet/>
      <dgm:spPr/>
      <dgm:t>
        <a:bodyPr/>
        <a:lstStyle/>
        <a:p>
          <a:endParaRPr lang="tr-TR">
            <a:solidFill>
              <a:schemeClr val="tx1"/>
            </a:solidFill>
          </a:endParaRPr>
        </a:p>
      </dgm:t>
    </dgm:pt>
    <dgm:pt modelId="{A45C66F3-88E5-4669-B9C9-A82EB72C0FAA}" type="pres">
      <dgm:prSet presAssocID="{C51C0B36-4F4C-45DB-8387-25715CF29C58}" presName="linearFlow" presStyleCnt="0">
        <dgm:presLayoutVars>
          <dgm:resizeHandles val="exact"/>
        </dgm:presLayoutVars>
      </dgm:prSet>
      <dgm:spPr/>
      <dgm:t>
        <a:bodyPr/>
        <a:lstStyle/>
        <a:p>
          <a:endParaRPr lang="tr-TR"/>
        </a:p>
      </dgm:t>
    </dgm:pt>
    <dgm:pt modelId="{2622E303-DB64-4DF7-B942-82B92F12A59D}" type="pres">
      <dgm:prSet presAssocID="{2202C137-80E9-40D3-916D-DB7D6A72C9E5}" presName="node" presStyleLbl="node1" presStyleIdx="0" presStyleCnt="2">
        <dgm:presLayoutVars>
          <dgm:bulletEnabled val="1"/>
        </dgm:presLayoutVars>
      </dgm:prSet>
      <dgm:spPr/>
      <dgm:t>
        <a:bodyPr/>
        <a:lstStyle/>
        <a:p>
          <a:endParaRPr lang="tr-TR"/>
        </a:p>
      </dgm:t>
    </dgm:pt>
    <dgm:pt modelId="{BC934AF4-02E3-400B-BF56-9FEB8A41CBC3}" type="pres">
      <dgm:prSet presAssocID="{C5C8D201-957B-4106-B20B-3B9E5FE92919}" presName="sibTrans" presStyleLbl="sibTrans2D1" presStyleIdx="0" presStyleCnt="1"/>
      <dgm:spPr/>
      <dgm:t>
        <a:bodyPr/>
        <a:lstStyle/>
        <a:p>
          <a:endParaRPr lang="tr-TR"/>
        </a:p>
      </dgm:t>
    </dgm:pt>
    <dgm:pt modelId="{363EFC38-AF4E-4FCB-9B16-D0066FD8DED2}" type="pres">
      <dgm:prSet presAssocID="{C5C8D201-957B-4106-B20B-3B9E5FE92919}" presName="connectorText" presStyleLbl="sibTrans2D1" presStyleIdx="0" presStyleCnt="1"/>
      <dgm:spPr/>
      <dgm:t>
        <a:bodyPr/>
        <a:lstStyle/>
        <a:p>
          <a:endParaRPr lang="tr-TR"/>
        </a:p>
      </dgm:t>
    </dgm:pt>
    <dgm:pt modelId="{38E6686A-4ED9-4EDB-8545-914D636EDD1F}" type="pres">
      <dgm:prSet presAssocID="{4A87DAE8-CA02-433A-8882-667B2900A153}" presName="node" presStyleLbl="node1" presStyleIdx="1" presStyleCnt="2">
        <dgm:presLayoutVars>
          <dgm:bulletEnabled val="1"/>
        </dgm:presLayoutVars>
      </dgm:prSet>
      <dgm:spPr/>
      <dgm:t>
        <a:bodyPr/>
        <a:lstStyle/>
        <a:p>
          <a:endParaRPr lang="tr-TR"/>
        </a:p>
      </dgm:t>
    </dgm:pt>
  </dgm:ptLst>
  <dgm:cxnLst>
    <dgm:cxn modelId="{19A96B46-5AFB-4B1F-B2DF-2200260CA621}" type="presOf" srcId="{C5C8D201-957B-4106-B20B-3B9E5FE92919}" destId="{363EFC38-AF4E-4FCB-9B16-D0066FD8DED2}" srcOrd="1" destOrd="0" presId="urn:microsoft.com/office/officeart/2005/8/layout/process2"/>
    <dgm:cxn modelId="{421320E7-7BF4-438A-86CD-DEE1BC9F143C}" type="presOf" srcId="{C5C8D201-957B-4106-B20B-3B9E5FE92919}" destId="{BC934AF4-02E3-400B-BF56-9FEB8A41CBC3}" srcOrd="0" destOrd="0" presId="urn:microsoft.com/office/officeart/2005/8/layout/process2"/>
    <dgm:cxn modelId="{5D26ACCA-C3E2-4F8E-8AC3-B47EF658A7CB}" type="presOf" srcId="{4A87DAE8-CA02-433A-8882-667B2900A153}" destId="{38E6686A-4ED9-4EDB-8545-914D636EDD1F}" srcOrd="0" destOrd="0" presId="urn:microsoft.com/office/officeart/2005/8/layout/process2"/>
    <dgm:cxn modelId="{F0A10F58-72E5-466E-87D3-D404BBDFCAF7}" srcId="{C51C0B36-4F4C-45DB-8387-25715CF29C58}" destId="{4A87DAE8-CA02-433A-8882-667B2900A153}" srcOrd="1" destOrd="0" parTransId="{E98F1547-654D-458B-95F6-B681B65EC25B}" sibTransId="{1E87E9B0-F001-4560-BE5A-FFFA218EA042}"/>
    <dgm:cxn modelId="{1D81B0FD-E364-4982-B994-820D13063375}" srcId="{C51C0B36-4F4C-45DB-8387-25715CF29C58}" destId="{2202C137-80E9-40D3-916D-DB7D6A72C9E5}" srcOrd="0" destOrd="0" parTransId="{08A41F4D-F2A4-4E4A-9745-5C430954FD95}" sibTransId="{C5C8D201-957B-4106-B20B-3B9E5FE92919}"/>
    <dgm:cxn modelId="{3DC5D688-3AB7-4A84-8680-82BB7DFA1177}" type="presOf" srcId="{2202C137-80E9-40D3-916D-DB7D6A72C9E5}" destId="{2622E303-DB64-4DF7-B942-82B92F12A59D}" srcOrd="0" destOrd="0" presId="urn:microsoft.com/office/officeart/2005/8/layout/process2"/>
    <dgm:cxn modelId="{B8EAA3C8-4D16-4B71-8CA7-7CA8161FA952}" type="presOf" srcId="{C51C0B36-4F4C-45DB-8387-25715CF29C58}" destId="{A45C66F3-88E5-4669-B9C9-A82EB72C0FAA}" srcOrd="0" destOrd="0" presId="urn:microsoft.com/office/officeart/2005/8/layout/process2"/>
    <dgm:cxn modelId="{28D51339-2033-4697-B9EA-9C98C39F44D1}" type="presParOf" srcId="{A45C66F3-88E5-4669-B9C9-A82EB72C0FAA}" destId="{2622E303-DB64-4DF7-B942-82B92F12A59D}" srcOrd="0" destOrd="0" presId="urn:microsoft.com/office/officeart/2005/8/layout/process2"/>
    <dgm:cxn modelId="{446F5A61-3484-41FB-9956-0E4AFB28996C}" type="presParOf" srcId="{A45C66F3-88E5-4669-B9C9-A82EB72C0FAA}" destId="{BC934AF4-02E3-400B-BF56-9FEB8A41CBC3}" srcOrd="1" destOrd="0" presId="urn:microsoft.com/office/officeart/2005/8/layout/process2"/>
    <dgm:cxn modelId="{0D47F6A6-7820-4878-8A4E-7A3DAE210307}" type="presParOf" srcId="{BC934AF4-02E3-400B-BF56-9FEB8A41CBC3}" destId="{363EFC38-AF4E-4FCB-9B16-D0066FD8DED2}" srcOrd="0" destOrd="0" presId="urn:microsoft.com/office/officeart/2005/8/layout/process2"/>
    <dgm:cxn modelId="{0982196D-04EF-4232-8F99-A1D9ACC41426}" type="presParOf" srcId="{A45C66F3-88E5-4669-B9C9-A82EB72C0FAA}" destId="{38E6686A-4ED9-4EDB-8545-914D636EDD1F}"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3E0FAD-ED28-415C-B028-E003835832D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tr-TR"/>
        </a:p>
      </dgm:t>
    </dgm:pt>
    <dgm:pt modelId="{D1889CD9-76B0-4EE1-A0BD-F47047188BB2}">
      <dgm:prSet custT="1"/>
      <dgm:spPr/>
      <dgm:t>
        <a:bodyPr/>
        <a:lstStyle/>
        <a:p>
          <a:pPr rtl="0"/>
          <a:r>
            <a:rPr lang="tr-TR" sz="2200" dirty="0" smtClean="0">
              <a:solidFill>
                <a:schemeClr val="tx1"/>
              </a:solidFill>
            </a:rPr>
            <a:t>Hazırbulunuşluk testleri</a:t>
          </a:r>
          <a:endParaRPr lang="tr-TR" sz="2200" dirty="0">
            <a:solidFill>
              <a:schemeClr val="tx1"/>
            </a:solidFill>
          </a:endParaRPr>
        </a:p>
      </dgm:t>
    </dgm:pt>
    <dgm:pt modelId="{B3162EEB-E35B-4284-870F-99CB1A2EB22A}" type="parTrans" cxnId="{B5448A08-9F84-44D6-BDED-2FCA0D24CFF9}">
      <dgm:prSet/>
      <dgm:spPr/>
      <dgm:t>
        <a:bodyPr/>
        <a:lstStyle/>
        <a:p>
          <a:endParaRPr lang="tr-TR"/>
        </a:p>
      </dgm:t>
    </dgm:pt>
    <dgm:pt modelId="{09C3486B-CD71-4B8D-B95D-78EA5D9207E3}" type="sibTrans" cxnId="{B5448A08-9F84-44D6-BDED-2FCA0D24CFF9}">
      <dgm:prSet/>
      <dgm:spPr/>
      <dgm:t>
        <a:bodyPr/>
        <a:lstStyle/>
        <a:p>
          <a:endParaRPr lang="tr-TR"/>
        </a:p>
      </dgm:t>
    </dgm:pt>
    <dgm:pt modelId="{7C2919EF-496D-4EB5-A18C-8C024B39A7AA}">
      <dgm:prSet custT="1"/>
      <dgm:spPr/>
      <dgm:t>
        <a:bodyPr/>
        <a:lstStyle/>
        <a:p>
          <a:pPr rtl="0"/>
          <a:r>
            <a:rPr lang="tr-TR" sz="2200" dirty="0" smtClean="0">
              <a:solidFill>
                <a:schemeClr val="tx1"/>
              </a:solidFill>
            </a:rPr>
            <a:t>Muafiyet sınavları</a:t>
          </a:r>
          <a:endParaRPr lang="tr-TR" sz="2200" dirty="0">
            <a:solidFill>
              <a:schemeClr val="tx1"/>
            </a:solidFill>
          </a:endParaRPr>
        </a:p>
      </dgm:t>
    </dgm:pt>
    <dgm:pt modelId="{CDF14989-56B7-4C8E-BF29-5183A821AF21}" type="parTrans" cxnId="{9945E38E-0A07-4D8F-900A-50AFC52F9382}">
      <dgm:prSet/>
      <dgm:spPr/>
      <dgm:t>
        <a:bodyPr/>
        <a:lstStyle/>
        <a:p>
          <a:endParaRPr lang="tr-TR"/>
        </a:p>
      </dgm:t>
    </dgm:pt>
    <dgm:pt modelId="{2CCAA8FF-B5BE-4DE7-9722-AF8C64FFA6C1}" type="sibTrans" cxnId="{9945E38E-0A07-4D8F-900A-50AFC52F9382}">
      <dgm:prSet/>
      <dgm:spPr/>
      <dgm:t>
        <a:bodyPr/>
        <a:lstStyle/>
        <a:p>
          <a:endParaRPr lang="tr-TR"/>
        </a:p>
      </dgm:t>
    </dgm:pt>
    <dgm:pt modelId="{2017E24C-8C9F-43CE-8C1E-F5A6D7316C6D}">
      <dgm:prSet custT="1"/>
      <dgm:spPr/>
      <dgm:t>
        <a:bodyPr/>
        <a:lstStyle/>
        <a:p>
          <a:pPr rtl="0"/>
          <a:r>
            <a:rPr lang="tr-TR" sz="2200" dirty="0" smtClean="0">
              <a:solidFill>
                <a:schemeClr val="tx1"/>
              </a:solidFill>
            </a:rPr>
            <a:t>Seviye tespit sınavları</a:t>
          </a:r>
          <a:endParaRPr lang="tr-TR" sz="2200" dirty="0">
            <a:solidFill>
              <a:schemeClr val="tx1"/>
            </a:solidFill>
          </a:endParaRPr>
        </a:p>
      </dgm:t>
    </dgm:pt>
    <dgm:pt modelId="{405522D1-6E96-4070-B14B-DEF17B4248E7}" type="parTrans" cxnId="{DB86C01E-0DFA-46C3-B6B7-1176B03BC46C}">
      <dgm:prSet/>
      <dgm:spPr/>
      <dgm:t>
        <a:bodyPr/>
        <a:lstStyle/>
        <a:p>
          <a:endParaRPr lang="tr-TR"/>
        </a:p>
      </dgm:t>
    </dgm:pt>
    <dgm:pt modelId="{B967FDB4-A88F-4818-A12C-B23D4D23606F}" type="sibTrans" cxnId="{DB86C01E-0DFA-46C3-B6B7-1176B03BC46C}">
      <dgm:prSet/>
      <dgm:spPr/>
      <dgm:t>
        <a:bodyPr/>
        <a:lstStyle/>
        <a:p>
          <a:endParaRPr lang="tr-TR"/>
        </a:p>
      </dgm:t>
    </dgm:pt>
    <dgm:pt modelId="{B6A800C8-8693-41C1-83C3-E79E1DEEB202}">
      <dgm:prSet custT="1"/>
      <dgm:spPr/>
      <dgm:t>
        <a:bodyPr/>
        <a:lstStyle/>
        <a:p>
          <a:pPr rtl="0"/>
          <a:r>
            <a:rPr lang="tr-TR" sz="2200" dirty="0" smtClean="0">
              <a:solidFill>
                <a:schemeClr val="tx1"/>
              </a:solidFill>
            </a:rPr>
            <a:t>Özel ve genel yetenek testleri</a:t>
          </a:r>
          <a:endParaRPr lang="tr-TR" sz="2200" dirty="0">
            <a:solidFill>
              <a:schemeClr val="tx1"/>
            </a:solidFill>
          </a:endParaRPr>
        </a:p>
      </dgm:t>
    </dgm:pt>
    <dgm:pt modelId="{FE9E9C17-1A5C-4EA6-8C81-B9DE32ED740E}" type="parTrans" cxnId="{0B23D083-35AB-496D-B22B-4FDB852A0C15}">
      <dgm:prSet/>
      <dgm:spPr/>
      <dgm:t>
        <a:bodyPr/>
        <a:lstStyle/>
        <a:p>
          <a:endParaRPr lang="tr-TR"/>
        </a:p>
      </dgm:t>
    </dgm:pt>
    <dgm:pt modelId="{488A54F0-FE38-4499-825D-3D7052148F2C}" type="sibTrans" cxnId="{0B23D083-35AB-496D-B22B-4FDB852A0C15}">
      <dgm:prSet/>
      <dgm:spPr/>
      <dgm:t>
        <a:bodyPr/>
        <a:lstStyle/>
        <a:p>
          <a:endParaRPr lang="tr-TR"/>
        </a:p>
      </dgm:t>
    </dgm:pt>
    <dgm:pt modelId="{0871C701-FD6A-4A08-9D62-AE0131025CCD}">
      <dgm:prSet custT="1"/>
      <dgm:spPr/>
      <dgm:t>
        <a:bodyPr/>
        <a:lstStyle/>
        <a:p>
          <a:pPr rtl="0"/>
          <a:r>
            <a:rPr lang="tr-TR" sz="2200" dirty="0" smtClean="0">
              <a:solidFill>
                <a:schemeClr val="tx1"/>
              </a:solidFill>
            </a:rPr>
            <a:t>Seçme testleri</a:t>
          </a:r>
          <a:endParaRPr lang="tr-TR" sz="2200" dirty="0">
            <a:solidFill>
              <a:schemeClr val="tx1"/>
            </a:solidFill>
          </a:endParaRPr>
        </a:p>
      </dgm:t>
    </dgm:pt>
    <dgm:pt modelId="{7F3BC824-6EC3-490B-AE3A-885C3D482F37}" type="parTrans" cxnId="{C1E59C9F-39D1-40D5-A9A1-7A6C9A07B048}">
      <dgm:prSet/>
      <dgm:spPr/>
      <dgm:t>
        <a:bodyPr/>
        <a:lstStyle/>
        <a:p>
          <a:endParaRPr lang="tr-TR"/>
        </a:p>
      </dgm:t>
    </dgm:pt>
    <dgm:pt modelId="{F2FA6306-F9FB-493C-9FB8-E52E300667A0}" type="sibTrans" cxnId="{C1E59C9F-39D1-40D5-A9A1-7A6C9A07B048}">
      <dgm:prSet/>
      <dgm:spPr/>
      <dgm:t>
        <a:bodyPr/>
        <a:lstStyle/>
        <a:p>
          <a:endParaRPr lang="tr-TR"/>
        </a:p>
      </dgm:t>
    </dgm:pt>
    <dgm:pt modelId="{511C41F6-C84A-4998-84AE-9E68F9733A6D}">
      <dgm:prSet custT="1"/>
      <dgm:spPr/>
      <dgm:t>
        <a:bodyPr/>
        <a:lstStyle/>
        <a:p>
          <a:pPr rtl="0"/>
          <a:r>
            <a:rPr lang="tr-TR" sz="2200" dirty="0" smtClean="0">
              <a:solidFill>
                <a:schemeClr val="tx1"/>
              </a:solidFill>
            </a:rPr>
            <a:t>Tanıma testleri</a:t>
          </a:r>
          <a:endParaRPr lang="tr-TR" sz="2200" dirty="0">
            <a:solidFill>
              <a:schemeClr val="tx1"/>
            </a:solidFill>
          </a:endParaRPr>
        </a:p>
      </dgm:t>
    </dgm:pt>
    <dgm:pt modelId="{D11AEAFD-3A71-4391-B85E-EF0D63E7238D}" type="parTrans" cxnId="{9081CBE8-168A-462C-8E9F-C90A4E99C6AC}">
      <dgm:prSet/>
      <dgm:spPr/>
      <dgm:t>
        <a:bodyPr/>
        <a:lstStyle/>
        <a:p>
          <a:endParaRPr lang="tr-TR"/>
        </a:p>
      </dgm:t>
    </dgm:pt>
    <dgm:pt modelId="{25D89805-AE22-4803-9D3D-7F5527107870}" type="sibTrans" cxnId="{9081CBE8-168A-462C-8E9F-C90A4E99C6AC}">
      <dgm:prSet/>
      <dgm:spPr/>
      <dgm:t>
        <a:bodyPr/>
        <a:lstStyle/>
        <a:p>
          <a:endParaRPr lang="tr-TR"/>
        </a:p>
      </dgm:t>
    </dgm:pt>
    <dgm:pt modelId="{88FB559A-A34F-4A10-B5DF-BB957F9E816E}">
      <dgm:prSet custT="1"/>
      <dgm:spPr/>
      <dgm:t>
        <a:bodyPr/>
        <a:lstStyle/>
        <a:p>
          <a:pPr rtl="0"/>
          <a:r>
            <a:rPr lang="tr-TR" sz="2200" dirty="0" smtClean="0">
              <a:solidFill>
                <a:schemeClr val="tx1"/>
              </a:solidFill>
            </a:rPr>
            <a:t>Yerleştirme testleri</a:t>
          </a:r>
          <a:endParaRPr lang="tr-TR" sz="2200" dirty="0">
            <a:solidFill>
              <a:schemeClr val="tx1"/>
            </a:solidFill>
          </a:endParaRPr>
        </a:p>
      </dgm:t>
    </dgm:pt>
    <dgm:pt modelId="{E6439E6C-1D7B-4D79-9D06-133EB5FA7473}" type="parTrans" cxnId="{ACF56750-555A-414D-9F5C-4AB9D73F4BD7}">
      <dgm:prSet/>
      <dgm:spPr/>
      <dgm:t>
        <a:bodyPr/>
        <a:lstStyle/>
        <a:p>
          <a:endParaRPr lang="tr-TR"/>
        </a:p>
      </dgm:t>
    </dgm:pt>
    <dgm:pt modelId="{95DD441D-B8B9-48A3-B145-903A1EBA49EF}" type="sibTrans" cxnId="{ACF56750-555A-414D-9F5C-4AB9D73F4BD7}">
      <dgm:prSet/>
      <dgm:spPr/>
      <dgm:t>
        <a:bodyPr/>
        <a:lstStyle/>
        <a:p>
          <a:endParaRPr lang="tr-TR"/>
        </a:p>
      </dgm:t>
    </dgm:pt>
    <dgm:pt modelId="{55795056-1B81-4DA5-8A92-A5889DEBF8A9}" type="pres">
      <dgm:prSet presAssocID="{F23E0FAD-ED28-415C-B028-E003835832DC}" presName="linear" presStyleCnt="0">
        <dgm:presLayoutVars>
          <dgm:animLvl val="lvl"/>
          <dgm:resizeHandles val="exact"/>
        </dgm:presLayoutVars>
      </dgm:prSet>
      <dgm:spPr/>
      <dgm:t>
        <a:bodyPr/>
        <a:lstStyle/>
        <a:p>
          <a:endParaRPr lang="tr-TR"/>
        </a:p>
      </dgm:t>
    </dgm:pt>
    <dgm:pt modelId="{939F68FD-F154-49D9-ACAD-BF9DB70B4712}" type="pres">
      <dgm:prSet presAssocID="{D1889CD9-76B0-4EE1-A0BD-F47047188BB2}" presName="parentText" presStyleLbl="node1" presStyleIdx="0" presStyleCnt="7">
        <dgm:presLayoutVars>
          <dgm:chMax val="0"/>
          <dgm:bulletEnabled val="1"/>
        </dgm:presLayoutVars>
      </dgm:prSet>
      <dgm:spPr/>
      <dgm:t>
        <a:bodyPr/>
        <a:lstStyle/>
        <a:p>
          <a:endParaRPr lang="tr-TR"/>
        </a:p>
      </dgm:t>
    </dgm:pt>
    <dgm:pt modelId="{2995B924-9476-452F-9D69-780C98A2A143}" type="pres">
      <dgm:prSet presAssocID="{09C3486B-CD71-4B8D-B95D-78EA5D9207E3}" presName="spacer" presStyleCnt="0"/>
      <dgm:spPr/>
    </dgm:pt>
    <dgm:pt modelId="{9F63157D-A1A8-46AA-9A13-9E875DD7A5BF}" type="pres">
      <dgm:prSet presAssocID="{7C2919EF-496D-4EB5-A18C-8C024B39A7AA}" presName="parentText" presStyleLbl="node1" presStyleIdx="1" presStyleCnt="7">
        <dgm:presLayoutVars>
          <dgm:chMax val="0"/>
          <dgm:bulletEnabled val="1"/>
        </dgm:presLayoutVars>
      </dgm:prSet>
      <dgm:spPr/>
      <dgm:t>
        <a:bodyPr/>
        <a:lstStyle/>
        <a:p>
          <a:endParaRPr lang="tr-TR"/>
        </a:p>
      </dgm:t>
    </dgm:pt>
    <dgm:pt modelId="{3C0D79AF-5780-4EA6-A33A-0A0E215A3EAD}" type="pres">
      <dgm:prSet presAssocID="{2CCAA8FF-B5BE-4DE7-9722-AF8C64FFA6C1}" presName="spacer" presStyleCnt="0"/>
      <dgm:spPr/>
    </dgm:pt>
    <dgm:pt modelId="{9BEA9A22-2A17-4DE0-A57A-5F6087B29767}" type="pres">
      <dgm:prSet presAssocID="{2017E24C-8C9F-43CE-8C1E-F5A6D7316C6D}" presName="parentText" presStyleLbl="node1" presStyleIdx="2" presStyleCnt="7">
        <dgm:presLayoutVars>
          <dgm:chMax val="0"/>
          <dgm:bulletEnabled val="1"/>
        </dgm:presLayoutVars>
      </dgm:prSet>
      <dgm:spPr/>
      <dgm:t>
        <a:bodyPr/>
        <a:lstStyle/>
        <a:p>
          <a:endParaRPr lang="tr-TR"/>
        </a:p>
      </dgm:t>
    </dgm:pt>
    <dgm:pt modelId="{DD2C525F-3435-41D5-80DF-EBC574E8D730}" type="pres">
      <dgm:prSet presAssocID="{B967FDB4-A88F-4818-A12C-B23D4D23606F}" presName="spacer" presStyleCnt="0"/>
      <dgm:spPr/>
    </dgm:pt>
    <dgm:pt modelId="{66D15A71-6119-4924-85B9-FDBBAE67320E}" type="pres">
      <dgm:prSet presAssocID="{B6A800C8-8693-41C1-83C3-E79E1DEEB202}" presName="parentText" presStyleLbl="node1" presStyleIdx="3" presStyleCnt="7">
        <dgm:presLayoutVars>
          <dgm:chMax val="0"/>
          <dgm:bulletEnabled val="1"/>
        </dgm:presLayoutVars>
      </dgm:prSet>
      <dgm:spPr/>
      <dgm:t>
        <a:bodyPr/>
        <a:lstStyle/>
        <a:p>
          <a:endParaRPr lang="tr-TR"/>
        </a:p>
      </dgm:t>
    </dgm:pt>
    <dgm:pt modelId="{BB8C4D4A-CB42-41C4-9809-2AD23D468128}" type="pres">
      <dgm:prSet presAssocID="{488A54F0-FE38-4499-825D-3D7052148F2C}" presName="spacer" presStyleCnt="0"/>
      <dgm:spPr/>
    </dgm:pt>
    <dgm:pt modelId="{9C3B6BEC-1699-44AA-8ACF-85C63814BE76}" type="pres">
      <dgm:prSet presAssocID="{0871C701-FD6A-4A08-9D62-AE0131025CCD}" presName="parentText" presStyleLbl="node1" presStyleIdx="4" presStyleCnt="7">
        <dgm:presLayoutVars>
          <dgm:chMax val="0"/>
          <dgm:bulletEnabled val="1"/>
        </dgm:presLayoutVars>
      </dgm:prSet>
      <dgm:spPr/>
      <dgm:t>
        <a:bodyPr/>
        <a:lstStyle/>
        <a:p>
          <a:endParaRPr lang="tr-TR"/>
        </a:p>
      </dgm:t>
    </dgm:pt>
    <dgm:pt modelId="{D7126314-40DE-4E92-B9AD-D0522FEA7936}" type="pres">
      <dgm:prSet presAssocID="{F2FA6306-F9FB-493C-9FB8-E52E300667A0}" presName="spacer" presStyleCnt="0"/>
      <dgm:spPr/>
    </dgm:pt>
    <dgm:pt modelId="{7F70397F-9C54-4E83-9867-93CF6DCC6AF1}" type="pres">
      <dgm:prSet presAssocID="{511C41F6-C84A-4998-84AE-9E68F9733A6D}" presName="parentText" presStyleLbl="node1" presStyleIdx="5" presStyleCnt="7">
        <dgm:presLayoutVars>
          <dgm:chMax val="0"/>
          <dgm:bulletEnabled val="1"/>
        </dgm:presLayoutVars>
      </dgm:prSet>
      <dgm:spPr/>
      <dgm:t>
        <a:bodyPr/>
        <a:lstStyle/>
        <a:p>
          <a:endParaRPr lang="tr-TR"/>
        </a:p>
      </dgm:t>
    </dgm:pt>
    <dgm:pt modelId="{7A70D8CB-BB4D-48AB-8065-E6027C51F0AD}" type="pres">
      <dgm:prSet presAssocID="{25D89805-AE22-4803-9D3D-7F5527107870}" presName="spacer" presStyleCnt="0"/>
      <dgm:spPr/>
    </dgm:pt>
    <dgm:pt modelId="{93BF9040-7C19-4C55-A014-A7178CB71CB9}" type="pres">
      <dgm:prSet presAssocID="{88FB559A-A34F-4A10-B5DF-BB957F9E816E}" presName="parentText" presStyleLbl="node1" presStyleIdx="6" presStyleCnt="7">
        <dgm:presLayoutVars>
          <dgm:chMax val="0"/>
          <dgm:bulletEnabled val="1"/>
        </dgm:presLayoutVars>
      </dgm:prSet>
      <dgm:spPr/>
      <dgm:t>
        <a:bodyPr/>
        <a:lstStyle/>
        <a:p>
          <a:endParaRPr lang="tr-TR"/>
        </a:p>
      </dgm:t>
    </dgm:pt>
  </dgm:ptLst>
  <dgm:cxnLst>
    <dgm:cxn modelId="{C54972B6-B734-4C82-AE62-2659D204AC7C}" type="presOf" srcId="{B6A800C8-8693-41C1-83C3-E79E1DEEB202}" destId="{66D15A71-6119-4924-85B9-FDBBAE67320E}" srcOrd="0" destOrd="0" presId="urn:microsoft.com/office/officeart/2005/8/layout/vList2"/>
    <dgm:cxn modelId="{CCC8BE64-19F3-4BC2-9726-E1BBAD8C6483}" type="presOf" srcId="{88FB559A-A34F-4A10-B5DF-BB957F9E816E}" destId="{93BF9040-7C19-4C55-A014-A7178CB71CB9}" srcOrd="0" destOrd="0" presId="urn:microsoft.com/office/officeart/2005/8/layout/vList2"/>
    <dgm:cxn modelId="{9081CBE8-168A-462C-8E9F-C90A4E99C6AC}" srcId="{F23E0FAD-ED28-415C-B028-E003835832DC}" destId="{511C41F6-C84A-4998-84AE-9E68F9733A6D}" srcOrd="5" destOrd="0" parTransId="{D11AEAFD-3A71-4391-B85E-EF0D63E7238D}" sibTransId="{25D89805-AE22-4803-9D3D-7F5527107870}"/>
    <dgm:cxn modelId="{B5448A08-9F84-44D6-BDED-2FCA0D24CFF9}" srcId="{F23E0FAD-ED28-415C-B028-E003835832DC}" destId="{D1889CD9-76B0-4EE1-A0BD-F47047188BB2}" srcOrd="0" destOrd="0" parTransId="{B3162EEB-E35B-4284-870F-99CB1A2EB22A}" sibTransId="{09C3486B-CD71-4B8D-B95D-78EA5D9207E3}"/>
    <dgm:cxn modelId="{DB86C01E-0DFA-46C3-B6B7-1176B03BC46C}" srcId="{F23E0FAD-ED28-415C-B028-E003835832DC}" destId="{2017E24C-8C9F-43CE-8C1E-F5A6D7316C6D}" srcOrd="2" destOrd="0" parTransId="{405522D1-6E96-4070-B14B-DEF17B4248E7}" sibTransId="{B967FDB4-A88F-4818-A12C-B23D4D23606F}"/>
    <dgm:cxn modelId="{30A9D0BD-A495-4C75-984E-D3C7A04DF4E9}" type="presOf" srcId="{7C2919EF-496D-4EB5-A18C-8C024B39A7AA}" destId="{9F63157D-A1A8-46AA-9A13-9E875DD7A5BF}" srcOrd="0" destOrd="0" presId="urn:microsoft.com/office/officeart/2005/8/layout/vList2"/>
    <dgm:cxn modelId="{EA4AFFD8-2E22-437B-AAFD-C912BE901DCD}" type="presOf" srcId="{0871C701-FD6A-4A08-9D62-AE0131025CCD}" destId="{9C3B6BEC-1699-44AA-8ACF-85C63814BE76}" srcOrd="0" destOrd="0" presId="urn:microsoft.com/office/officeart/2005/8/layout/vList2"/>
    <dgm:cxn modelId="{6D30D5E2-2FD1-4444-8F2F-4C4DADD1E050}" type="presOf" srcId="{511C41F6-C84A-4998-84AE-9E68F9733A6D}" destId="{7F70397F-9C54-4E83-9867-93CF6DCC6AF1}" srcOrd="0" destOrd="0" presId="urn:microsoft.com/office/officeart/2005/8/layout/vList2"/>
    <dgm:cxn modelId="{0B23D083-35AB-496D-B22B-4FDB852A0C15}" srcId="{F23E0FAD-ED28-415C-B028-E003835832DC}" destId="{B6A800C8-8693-41C1-83C3-E79E1DEEB202}" srcOrd="3" destOrd="0" parTransId="{FE9E9C17-1A5C-4EA6-8C81-B9DE32ED740E}" sibTransId="{488A54F0-FE38-4499-825D-3D7052148F2C}"/>
    <dgm:cxn modelId="{D41E907F-2EDE-4AB2-A4F8-A88297CF949B}" type="presOf" srcId="{F23E0FAD-ED28-415C-B028-E003835832DC}" destId="{55795056-1B81-4DA5-8A92-A5889DEBF8A9}" srcOrd="0" destOrd="0" presId="urn:microsoft.com/office/officeart/2005/8/layout/vList2"/>
    <dgm:cxn modelId="{BF7ABCEE-C75A-4C1A-9943-53F1CE04228C}" type="presOf" srcId="{2017E24C-8C9F-43CE-8C1E-F5A6D7316C6D}" destId="{9BEA9A22-2A17-4DE0-A57A-5F6087B29767}" srcOrd="0" destOrd="0" presId="urn:microsoft.com/office/officeart/2005/8/layout/vList2"/>
    <dgm:cxn modelId="{B692BB1A-93D2-401A-ABC3-4160380AA4B8}" type="presOf" srcId="{D1889CD9-76B0-4EE1-A0BD-F47047188BB2}" destId="{939F68FD-F154-49D9-ACAD-BF9DB70B4712}" srcOrd="0" destOrd="0" presId="urn:microsoft.com/office/officeart/2005/8/layout/vList2"/>
    <dgm:cxn modelId="{9945E38E-0A07-4D8F-900A-50AFC52F9382}" srcId="{F23E0FAD-ED28-415C-B028-E003835832DC}" destId="{7C2919EF-496D-4EB5-A18C-8C024B39A7AA}" srcOrd="1" destOrd="0" parTransId="{CDF14989-56B7-4C8E-BF29-5183A821AF21}" sibTransId="{2CCAA8FF-B5BE-4DE7-9722-AF8C64FFA6C1}"/>
    <dgm:cxn modelId="{C1E59C9F-39D1-40D5-A9A1-7A6C9A07B048}" srcId="{F23E0FAD-ED28-415C-B028-E003835832DC}" destId="{0871C701-FD6A-4A08-9D62-AE0131025CCD}" srcOrd="4" destOrd="0" parTransId="{7F3BC824-6EC3-490B-AE3A-885C3D482F37}" sibTransId="{F2FA6306-F9FB-493C-9FB8-E52E300667A0}"/>
    <dgm:cxn modelId="{ACF56750-555A-414D-9F5C-4AB9D73F4BD7}" srcId="{F23E0FAD-ED28-415C-B028-E003835832DC}" destId="{88FB559A-A34F-4A10-B5DF-BB957F9E816E}" srcOrd="6" destOrd="0" parTransId="{E6439E6C-1D7B-4D79-9D06-133EB5FA7473}" sibTransId="{95DD441D-B8B9-48A3-B145-903A1EBA49EF}"/>
    <dgm:cxn modelId="{D18D6C71-B016-47DD-9256-4DB7CD42B999}" type="presParOf" srcId="{55795056-1B81-4DA5-8A92-A5889DEBF8A9}" destId="{939F68FD-F154-49D9-ACAD-BF9DB70B4712}" srcOrd="0" destOrd="0" presId="urn:microsoft.com/office/officeart/2005/8/layout/vList2"/>
    <dgm:cxn modelId="{776CD3B0-5E0A-4F89-9F53-9077D988A3A5}" type="presParOf" srcId="{55795056-1B81-4DA5-8A92-A5889DEBF8A9}" destId="{2995B924-9476-452F-9D69-780C98A2A143}" srcOrd="1" destOrd="0" presId="urn:microsoft.com/office/officeart/2005/8/layout/vList2"/>
    <dgm:cxn modelId="{7E5556A5-EA21-414D-A358-4C7961FA4FB5}" type="presParOf" srcId="{55795056-1B81-4DA5-8A92-A5889DEBF8A9}" destId="{9F63157D-A1A8-46AA-9A13-9E875DD7A5BF}" srcOrd="2" destOrd="0" presId="urn:microsoft.com/office/officeart/2005/8/layout/vList2"/>
    <dgm:cxn modelId="{0321E495-856E-46A3-A598-94F9DF7B2E8F}" type="presParOf" srcId="{55795056-1B81-4DA5-8A92-A5889DEBF8A9}" destId="{3C0D79AF-5780-4EA6-A33A-0A0E215A3EAD}" srcOrd="3" destOrd="0" presId="urn:microsoft.com/office/officeart/2005/8/layout/vList2"/>
    <dgm:cxn modelId="{FE2EA47D-FD5C-4F70-B002-1C54AE0F3FD1}" type="presParOf" srcId="{55795056-1B81-4DA5-8A92-A5889DEBF8A9}" destId="{9BEA9A22-2A17-4DE0-A57A-5F6087B29767}" srcOrd="4" destOrd="0" presId="urn:microsoft.com/office/officeart/2005/8/layout/vList2"/>
    <dgm:cxn modelId="{A782D445-5311-4BAA-B3A8-3E1F896B0E26}" type="presParOf" srcId="{55795056-1B81-4DA5-8A92-A5889DEBF8A9}" destId="{DD2C525F-3435-41D5-80DF-EBC574E8D730}" srcOrd="5" destOrd="0" presId="urn:microsoft.com/office/officeart/2005/8/layout/vList2"/>
    <dgm:cxn modelId="{932F1B9E-34AB-4F2D-A19B-4AC975F9581B}" type="presParOf" srcId="{55795056-1B81-4DA5-8A92-A5889DEBF8A9}" destId="{66D15A71-6119-4924-85B9-FDBBAE67320E}" srcOrd="6" destOrd="0" presId="urn:microsoft.com/office/officeart/2005/8/layout/vList2"/>
    <dgm:cxn modelId="{A3A3886F-0F31-4E2E-A489-C5140FF7B709}" type="presParOf" srcId="{55795056-1B81-4DA5-8A92-A5889DEBF8A9}" destId="{BB8C4D4A-CB42-41C4-9809-2AD23D468128}" srcOrd="7" destOrd="0" presId="urn:microsoft.com/office/officeart/2005/8/layout/vList2"/>
    <dgm:cxn modelId="{093AE1BB-0384-406F-9DED-8FF25B010EA6}" type="presParOf" srcId="{55795056-1B81-4DA5-8A92-A5889DEBF8A9}" destId="{9C3B6BEC-1699-44AA-8ACF-85C63814BE76}" srcOrd="8" destOrd="0" presId="urn:microsoft.com/office/officeart/2005/8/layout/vList2"/>
    <dgm:cxn modelId="{DA32B984-C5F3-4DCD-BBB9-DB788FFC7603}" type="presParOf" srcId="{55795056-1B81-4DA5-8A92-A5889DEBF8A9}" destId="{D7126314-40DE-4E92-B9AD-D0522FEA7936}" srcOrd="9" destOrd="0" presId="urn:microsoft.com/office/officeart/2005/8/layout/vList2"/>
    <dgm:cxn modelId="{209C0673-91F2-49C2-866F-A150CA72A11C}" type="presParOf" srcId="{55795056-1B81-4DA5-8A92-A5889DEBF8A9}" destId="{7F70397F-9C54-4E83-9867-93CF6DCC6AF1}" srcOrd="10" destOrd="0" presId="urn:microsoft.com/office/officeart/2005/8/layout/vList2"/>
    <dgm:cxn modelId="{88F9D7AC-1BBB-4237-8A98-E325AF11EF19}" type="presParOf" srcId="{55795056-1B81-4DA5-8A92-A5889DEBF8A9}" destId="{7A70D8CB-BB4D-48AB-8065-E6027C51F0AD}" srcOrd="11" destOrd="0" presId="urn:microsoft.com/office/officeart/2005/8/layout/vList2"/>
    <dgm:cxn modelId="{79E2AA5F-ECF9-4684-8B85-44A902E935F8}" type="presParOf" srcId="{55795056-1B81-4DA5-8A92-A5889DEBF8A9}" destId="{93BF9040-7C19-4C55-A014-A7178CB71CB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E06132-2FFD-4A7B-868B-D02E0E9CC12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tr-TR"/>
        </a:p>
      </dgm:t>
    </dgm:pt>
    <dgm:pt modelId="{E1C1AC5C-D41B-4D38-9A43-522ACA285CA8}">
      <dgm:prSet custT="1"/>
      <dgm:spPr/>
      <dgm:t>
        <a:bodyPr/>
        <a:lstStyle/>
        <a:p>
          <a:pPr rtl="0"/>
          <a:r>
            <a:rPr lang="tr-TR" sz="2800" smtClean="0"/>
            <a:t>Düzey belirleme testleri</a:t>
          </a:r>
          <a:endParaRPr lang="tr-TR" sz="2800" dirty="0"/>
        </a:p>
      </dgm:t>
    </dgm:pt>
    <dgm:pt modelId="{A207B365-9172-45CD-A5E3-200FC93A09A5}" type="parTrans" cxnId="{8C013858-520C-4A51-81C6-A05F879E28DE}">
      <dgm:prSet/>
      <dgm:spPr/>
      <dgm:t>
        <a:bodyPr/>
        <a:lstStyle/>
        <a:p>
          <a:endParaRPr lang="tr-TR"/>
        </a:p>
      </dgm:t>
    </dgm:pt>
    <dgm:pt modelId="{D738BFA2-5FC0-4CC0-A46E-9E5305FFC12E}" type="sibTrans" cxnId="{8C013858-520C-4A51-81C6-A05F879E28DE}">
      <dgm:prSet/>
      <dgm:spPr/>
      <dgm:t>
        <a:bodyPr/>
        <a:lstStyle/>
        <a:p>
          <a:endParaRPr lang="tr-TR"/>
        </a:p>
      </dgm:t>
    </dgm:pt>
    <dgm:pt modelId="{8B608EC8-C15F-471D-AFCF-AC8B37DB3E46}">
      <dgm:prSet custT="1"/>
      <dgm:spPr/>
      <dgm:t>
        <a:bodyPr/>
        <a:lstStyle/>
        <a:p>
          <a:pPr rtl="0"/>
          <a:r>
            <a:rPr lang="tr-TR" sz="2800" smtClean="0"/>
            <a:t>Summatif testler</a:t>
          </a:r>
          <a:endParaRPr lang="tr-TR" sz="2800" dirty="0"/>
        </a:p>
      </dgm:t>
    </dgm:pt>
    <dgm:pt modelId="{A8556AF1-64D4-4E86-A1B1-4051F9D2727D}" type="parTrans" cxnId="{594E4E69-FE39-4B3C-8A31-A09C5FF2459D}">
      <dgm:prSet/>
      <dgm:spPr/>
      <dgm:t>
        <a:bodyPr/>
        <a:lstStyle/>
        <a:p>
          <a:endParaRPr lang="tr-TR"/>
        </a:p>
      </dgm:t>
    </dgm:pt>
    <dgm:pt modelId="{79A655F3-4800-4381-B25B-9190BCE730FC}" type="sibTrans" cxnId="{594E4E69-FE39-4B3C-8A31-A09C5FF2459D}">
      <dgm:prSet/>
      <dgm:spPr/>
      <dgm:t>
        <a:bodyPr/>
        <a:lstStyle/>
        <a:p>
          <a:endParaRPr lang="tr-TR"/>
        </a:p>
      </dgm:t>
    </dgm:pt>
    <dgm:pt modelId="{FA446E80-B124-4C45-BE90-B88F2DD21F24}">
      <dgm:prSet custT="1"/>
      <dgm:spPr/>
      <dgm:t>
        <a:bodyPr/>
        <a:lstStyle/>
        <a:p>
          <a:pPr rtl="0"/>
          <a:r>
            <a:rPr lang="tr-TR" sz="2800" smtClean="0"/>
            <a:t>Final (bitirme testi) sınavları</a:t>
          </a:r>
          <a:endParaRPr lang="tr-TR" sz="2800"/>
        </a:p>
      </dgm:t>
    </dgm:pt>
    <dgm:pt modelId="{511AF78B-AA96-40A1-A9F3-7294487FCACF}" type="parTrans" cxnId="{85927177-46BC-48FF-BD0E-4EBCA8108E94}">
      <dgm:prSet/>
      <dgm:spPr/>
      <dgm:t>
        <a:bodyPr/>
        <a:lstStyle/>
        <a:p>
          <a:endParaRPr lang="tr-TR"/>
        </a:p>
      </dgm:t>
    </dgm:pt>
    <dgm:pt modelId="{70066AB9-D7DF-467F-B89E-079C2EC2FEDD}" type="sibTrans" cxnId="{85927177-46BC-48FF-BD0E-4EBCA8108E94}">
      <dgm:prSet/>
      <dgm:spPr/>
      <dgm:t>
        <a:bodyPr/>
        <a:lstStyle/>
        <a:p>
          <a:endParaRPr lang="tr-TR"/>
        </a:p>
      </dgm:t>
    </dgm:pt>
    <dgm:pt modelId="{4CEED698-CCE1-4366-8F8E-12CBE49BD8F2}">
      <dgm:prSet custT="1"/>
      <dgm:spPr/>
      <dgm:t>
        <a:bodyPr/>
        <a:lstStyle/>
        <a:p>
          <a:pPr rtl="0"/>
          <a:r>
            <a:rPr lang="tr-TR" sz="2800" smtClean="0"/>
            <a:t>Vize sınavları</a:t>
          </a:r>
          <a:endParaRPr lang="tr-TR" sz="2800"/>
        </a:p>
      </dgm:t>
    </dgm:pt>
    <dgm:pt modelId="{1A5B96EB-8072-43C7-B73C-9F625059B196}" type="parTrans" cxnId="{E1D0CF97-608E-45F5-9325-8598560E3698}">
      <dgm:prSet/>
      <dgm:spPr/>
      <dgm:t>
        <a:bodyPr/>
        <a:lstStyle/>
        <a:p>
          <a:endParaRPr lang="tr-TR"/>
        </a:p>
      </dgm:t>
    </dgm:pt>
    <dgm:pt modelId="{7D77D14D-BFEE-45B4-90A6-169EC5AF3F5E}" type="sibTrans" cxnId="{E1D0CF97-608E-45F5-9325-8598560E3698}">
      <dgm:prSet/>
      <dgm:spPr/>
      <dgm:t>
        <a:bodyPr/>
        <a:lstStyle/>
        <a:p>
          <a:endParaRPr lang="tr-TR"/>
        </a:p>
      </dgm:t>
    </dgm:pt>
    <dgm:pt modelId="{B0B5E6CE-1212-4AB5-B186-F8CFB0BC129A}">
      <dgm:prSet custT="1"/>
      <dgm:spPr/>
      <dgm:t>
        <a:bodyPr/>
        <a:lstStyle/>
        <a:p>
          <a:pPr rtl="0"/>
          <a:r>
            <a:rPr lang="tr-TR" sz="2800" smtClean="0"/>
            <a:t>Ara sınavlar</a:t>
          </a:r>
          <a:endParaRPr lang="tr-TR" sz="2800"/>
        </a:p>
      </dgm:t>
    </dgm:pt>
    <dgm:pt modelId="{6DC7CCBB-8B3A-4985-8428-7C5FD89B7F1B}" type="parTrans" cxnId="{EDDDC4ED-9393-414D-93BB-780424ED003F}">
      <dgm:prSet/>
      <dgm:spPr/>
      <dgm:t>
        <a:bodyPr/>
        <a:lstStyle/>
        <a:p>
          <a:endParaRPr lang="tr-TR"/>
        </a:p>
      </dgm:t>
    </dgm:pt>
    <dgm:pt modelId="{3D75BEBE-1681-400B-A851-0FE1DA8D1D9C}" type="sibTrans" cxnId="{EDDDC4ED-9393-414D-93BB-780424ED003F}">
      <dgm:prSet/>
      <dgm:spPr/>
      <dgm:t>
        <a:bodyPr/>
        <a:lstStyle/>
        <a:p>
          <a:endParaRPr lang="tr-TR"/>
        </a:p>
      </dgm:t>
    </dgm:pt>
    <dgm:pt modelId="{0DA57611-454B-4C14-BBB1-46CC3DC9C83F}">
      <dgm:prSet custT="1"/>
      <dgm:spPr/>
      <dgm:t>
        <a:bodyPr/>
        <a:lstStyle/>
        <a:p>
          <a:pPr rtl="0"/>
          <a:r>
            <a:rPr lang="tr-TR" sz="2800" smtClean="0"/>
            <a:t>Başarı testleri</a:t>
          </a:r>
          <a:endParaRPr lang="tr-TR" sz="2800"/>
        </a:p>
      </dgm:t>
    </dgm:pt>
    <dgm:pt modelId="{8B55071C-A1CB-42CC-968C-6780EA6D32F9}" type="parTrans" cxnId="{65DB926B-5418-4B6C-A5FB-B1778105669C}">
      <dgm:prSet/>
      <dgm:spPr/>
      <dgm:t>
        <a:bodyPr/>
        <a:lstStyle/>
        <a:p>
          <a:endParaRPr lang="tr-TR"/>
        </a:p>
      </dgm:t>
    </dgm:pt>
    <dgm:pt modelId="{0B5775D6-122C-4438-A7B6-209234258BCC}" type="sibTrans" cxnId="{65DB926B-5418-4B6C-A5FB-B1778105669C}">
      <dgm:prSet/>
      <dgm:spPr/>
      <dgm:t>
        <a:bodyPr/>
        <a:lstStyle/>
        <a:p>
          <a:endParaRPr lang="tr-TR"/>
        </a:p>
      </dgm:t>
    </dgm:pt>
    <dgm:pt modelId="{00A9CA04-8C99-4F6C-8C93-AE49D7081E8E}">
      <dgm:prSet custT="1"/>
      <dgm:spPr/>
      <dgm:t>
        <a:bodyPr/>
        <a:lstStyle/>
        <a:p>
          <a:pPr rtl="0"/>
          <a:r>
            <a:rPr lang="tr-TR" sz="2800" smtClean="0"/>
            <a:t>Uzmanlık testi</a:t>
          </a:r>
          <a:endParaRPr lang="tr-TR" sz="2800"/>
        </a:p>
      </dgm:t>
    </dgm:pt>
    <dgm:pt modelId="{5B3CF29D-9ECA-4D69-B3BB-3818327321E4}" type="parTrans" cxnId="{069506C7-ECA0-4FA3-BC33-9B182C2002F5}">
      <dgm:prSet/>
      <dgm:spPr/>
      <dgm:t>
        <a:bodyPr/>
        <a:lstStyle/>
        <a:p>
          <a:endParaRPr lang="tr-TR"/>
        </a:p>
      </dgm:t>
    </dgm:pt>
    <dgm:pt modelId="{D3BF55DC-A46E-456A-8525-10929708F7E7}" type="sibTrans" cxnId="{069506C7-ECA0-4FA3-BC33-9B182C2002F5}">
      <dgm:prSet/>
      <dgm:spPr/>
      <dgm:t>
        <a:bodyPr/>
        <a:lstStyle/>
        <a:p>
          <a:endParaRPr lang="tr-TR"/>
        </a:p>
      </dgm:t>
    </dgm:pt>
    <dgm:pt modelId="{26CE33F9-6BEC-4FF0-B8AB-7261F2F3A9AF}" type="pres">
      <dgm:prSet presAssocID="{41E06132-2FFD-4A7B-868B-D02E0E9CC124}" presName="linear" presStyleCnt="0">
        <dgm:presLayoutVars>
          <dgm:animLvl val="lvl"/>
          <dgm:resizeHandles val="exact"/>
        </dgm:presLayoutVars>
      </dgm:prSet>
      <dgm:spPr/>
      <dgm:t>
        <a:bodyPr/>
        <a:lstStyle/>
        <a:p>
          <a:endParaRPr lang="tr-TR"/>
        </a:p>
      </dgm:t>
    </dgm:pt>
    <dgm:pt modelId="{BE8A7904-9BFD-4169-A0B4-EBB13A90166A}" type="pres">
      <dgm:prSet presAssocID="{E1C1AC5C-D41B-4D38-9A43-522ACA285CA8}" presName="parentText" presStyleLbl="node1" presStyleIdx="0" presStyleCnt="7" custLinFactY="-103755" custLinFactNeighborX="-2778" custLinFactNeighborY="-200000">
        <dgm:presLayoutVars>
          <dgm:chMax val="0"/>
          <dgm:bulletEnabled val="1"/>
        </dgm:presLayoutVars>
      </dgm:prSet>
      <dgm:spPr/>
      <dgm:t>
        <a:bodyPr/>
        <a:lstStyle/>
        <a:p>
          <a:endParaRPr lang="tr-TR"/>
        </a:p>
      </dgm:t>
    </dgm:pt>
    <dgm:pt modelId="{25BABF0B-2E57-47A6-8B0D-B24B6A45E539}" type="pres">
      <dgm:prSet presAssocID="{D738BFA2-5FC0-4CC0-A46E-9E5305FFC12E}" presName="spacer" presStyleCnt="0"/>
      <dgm:spPr/>
      <dgm:t>
        <a:bodyPr/>
        <a:lstStyle/>
        <a:p>
          <a:endParaRPr lang="tr-TR"/>
        </a:p>
      </dgm:t>
    </dgm:pt>
    <dgm:pt modelId="{7FD72C71-5B91-4FF6-82B8-F7637A365F4E}" type="pres">
      <dgm:prSet presAssocID="{8B608EC8-C15F-471D-AFCF-AC8B37DB3E46}" presName="parentText" presStyleLbl="node1" presStyleIdx="1" presStyleCnt="7">
        <dgm:presLayoutVars>
          <dgm:chMax val="0"/>
          <dgm:bulletEnabled val="1"/>
        </dgm:presLayoutVars>
      </dgm:prSet>
      <dgm:spPr/>
      <dgm:t>
        <a:bodyPr/>
        <a:lstStyle/>
        <a:p>
          <a:endParaRPr lang="tr-TR"/>
        </a:p>
      </dgm:t>
    </dgm:pt>
    <dgm:pt modelId="{D75FE2DC-8DAB-430D-B372-B43CA1D414C9}" type="pres">
      <dgm:prSet presAssocID="{79A655F3-4800-4381-B25B-9190BCE730FC}" presName="spacer" presStyleCnt="0"/>
      <dgm:spPr/>
      <dgm:t>
        <a:bodyPr/>
        <a:lstStyle/>
        <a:p>
          <a:endParaRPr lang="tr-TR"/>
        </a:p>
      </dgm:t>
    </dgm:pt>
    <dgm:pt modelId="{B619375A-886B-4296-9F6A-4A5F79C81330}" type="pres">
      <dgm:prSet presAssocID="{FA446E80-B124-4C45-BE90-B88F2DD21F24}" presName="parentText" presStyleLbl="node1" presStyleIdx="2" presStyleCnt="7">
        <dgm:presLayoutVars>
          <dgm:chMax val="0"/>
          <dgm:bulletEnabled val="1"/>
        </dgm:presLayoutVars>
      </dgm:prSet>
      <dgm:spPr/>
      <dgm:t>
        <a:bodyPr/>
        <a:lstStyle/>
        <a:p>
          <a:endParaRPr lang="tr-TR"/>
        </a:p>
      </dgm:t>
    </dgm:pt>
    <dgm:pt modelId="{052A2475-B887-4669-8DDD-DF13E0C28583}" type="pres">
      <dgm:prSet presAssocID="{70066AB9-D7DF-467F-B89E-079C2EC2FEDD}" presName="spacer" presStyleCnt="0"/>
      <dgm:spPr/>
      <dgm:t>
        <a:bodyPr/>
        <a:lstStyle/>
        <a:p>
          <a:endParaRPr lang="tr-TR"/>
        </a:p>
      </dgm:t>
    </dgm:pt>
    <dgm:pt modelId="{A876A95C-71AF-4555-BBC7-B6EF6F5991D5}" type="pres">
      <dgm:prSet presAssocID="{4CEED698-CCE1-4366-8F8E-12CBE49BD8F2}" presName="parentText" presStyleLbl="node1" presStyleIdx="3" presStyleCnt="7">
        <dgm:presLayoutVars>
          <dgm:chMax val="0"/>
          <dgm:bulletEnabled val="1"/>
        </dgm:presLayoutVars>
      </dgm:prSet>
      <dgm:spPr/>
      <dgm:t>
        <a:bodyPr/>
        <a:lstStyle/>
        <a:p>
          <a:endParaRPr lang="tr-TR"/>
        </a:p>
      </dgm:t>
    </dgm:pt>
    <dgm:pt modelId="{780DCE6F-513D-410D-80DA-F4E6ED564BA9}" type="pres">
      <dgm:prSet presAssocID="{7D77D14D-BFEE-45B4-90A6-169EC5AF3F5E}" presName="spacer" presStyleCnt="0"/>
      <dgm:spPr/>
      <dgm:t>
        <a:bodyPr/>
        <a:lstStyle/>
        <a:p>
          <a:endParaRPr lang="tr-TR"/>
        </a:p>
      </dgm:t>
    </dgm:pt>
    <dgm:pt modelId="{96841EFA-B084-4774-8D1A-1FA836AFF870}" type="pres">
      <dgm:prSet presAssocID="{B0B5E6CE-1212-4AB5-B186-F8CFB0BC129A}" presName="parentText" presStyleLbl="node1" presStyleIdx="4" presStyleCnt="7">
        <dgm:presLayoutVars>
          <dgm:chMax val="0"/>
          <dgm:bulletEnabled val="1"/>
        </dgm:presLayoutVars>
      </dgm:prSet>
      <dgm:spPr/>
      <dgm:t>
        <a:bodyPr/>
        <a:lstStyle/>
        <a:p>
          <a:endParaRPr lang="tr-TR"/>
        </a:p>
      </dgm:t>
    </dgm:pt>
    <dgm:pt modelId="{A2ED1780-9F6D-4E92-8E1E-393C3DE8CC9D}" type="pres">
      <dgm:prSet presAssocID="{3D75BEBE-1681-400B-A851-0FE1DA8D1D9C}" presName="spacer" presStyleCnt="0"/>
      <dgm:spPr/>
      <dgm:t>
        <a:bodyPr/>
        <a:lstStyle/>
        <a:p>
          <a:endParaRPr lang="tr-TR"/>
        </a:p>
      </dgm:t>
    </dgm:pt>
    <dgm:pt modelId="{F45E0E4D-860D-40C6-9F4B-8B3703CF8328}" type="pres">
      <dgm:prSet presAssocID="{0DA57611-454B-4C14-BBB1-46CC3DC9C83F}" presName="parentText" presStyleLbl="node1" presStyleIdx="5" presStyleCnt="7">
        <dgm:presLayoutVars>
          <dgm:chMax val="0"/>
          <dgm:bulletEnabled val="1"/>
        </dgm:presLayoutVars>
      </dgm:prSet>
      <dgm:spPr/>
      <dgm:t>
        <a:bodyPr/>
        <a:lstStyle/>
        <a:p>
          <a:endParaRPr lang="tr-TR"/>
        </a:p>
      </dgm:t>
    </dgm:pt>
    <dgm:pt modelId="{5C6C1633-B0CF-436E-98D3-44E40A082DD0}" type="pres">
      <dgm:prSet presAssocID="{0B5775D6-122C-4438-A7B6-209234258BCC}" presName="spacer" presStyleCnt="0"/>
      <dgm:spPr/>
      <dgm:t>
        <a:bodyPr/>
        <a:lstStyle/>
        <a:p>
          <a:endParaRPr lang="tr-TR"/>
        </a:p>
      </dgm:t>
    </dgm:pt>
    <dgm:pt modelId="{6808F3A6-2507-4566-B826-60B0A87FB4EE}" type="pres">
      <dgm:prSet presAssocID="{00A9CA04-8C99-4F6C-8C93-AE49D7081E8E}" presName="parentText" presStyleLbl="node1" presStyleIdx="6" presStyleCnt="7">
        <dgm:presLayoutVars>
          <dgm:chMax val="0"/>
          <dgm:bulletEnabled val="1"/>
        </dgm:presLayoutVars>
      </dgm:prSet>
      <dgm:spPr/>
      <dgm:t>
        <a:bodyPr/>
        <a:lstStyle/>
        <a:p>
          <a:endParaRPr lang="tr-TR"/>
        </a:p>
      </dgm:t>
    </dgm:pt>
  </dgm:ptLst>
  <dgm:cxnLst>
    <dgm:cxn modelId="{069506C7-ECA0-4FA3-BC33-9B182C2002F5}" srcId="{41E06132-2FFD-4A7B-868B-D02E0E9CC124}" destId="{00A9CA04-8C99-4F6C-8C93-AE49D7081E8E}" srcOrd="6" destOrd="0" parTransId="{5B3CF29D-9ECA-4D69-B3BB-3818327321E4}" sibTransId="{D3BF55DC-A46E-456A-8525-10929708F7E7}"/>
    <dgm:cxn modelId="{3525F0FC-D860-4250-A916-72CF13B618DF}" type="presOf" srcId="{4CEED698-CCE1-4366-8F8E-12CBE49BD8F2}" destId="{A876A95C-71AF-4555-BBC7-B6EF6F5991D5}" srcOrd="0" destOrd="0" presId="urn:microsoft.com/office/officeart/2005/8/layout/vList2"/>
    <dgm:cxn modelId="{65DB926B-5418-4B6C-A5FB-B1778105669C}" srcId="{41E06132-2FFD-4A7B-868B-D02E0E9CC124}" destId="{0DA57611-454B-4C14-BBB1-46CC3DC9C83F}" srcOrd="5" destOrd="0" parTransId="{8B55071C-A1CB-42CC-968C-6780EA6D32F9}" sibTransId="{0B5775D6-122C-4438-A7B6-209234258BCC}"/>
    <dgm:cxn modelId="{A764E8FC-F82C-4D29-8D6D-34C9326E6113}" type="presOf" srcId="{0DA57611-454B-4C14-BBB1-46CC3DC9C83F}" destId="{F45E0E4D-860D-40C6-9F4B-8B3703CF8328}" srcOrd="0" destOrd="0" presId="urn:microsoft.com/office/officeart/2005/8/layout/vList2"/>
    <dgm:cxn modelId="{85927177-46BC-48FF-BD0E-4EBCA8108E94}" srcId="{41E06132-2FFD-4A7B-868B-D02E0E9CC124}" destId="{FA446E80-B124-4C45-BE90-B88F2DD21F24}" srcOrd="2" destOrd="0" parTransId="{511AF78B-AA96-40A1-A9F3-7294487FCACF}" sibTransId="{70066AB9-D7DF-467F-B89E-079C2EC2FEDD}"/>
    <dgm:cxn modelId="{E1D0CF97-608E-45F5-9325-8598560E3698}" srcId="{41E06132-2FFD-4A7B-868B-D02E0E9CC124}" destId="{4CEED698-CCE1-4366-8F8E-12CBE49BD8F2}" srcOrd="3" destOrd="0" parTransId="{1A5B96EB-8072-43C7-B73C-9F625059B196}" sibTransId="{7D77D14D-BFEE-45B4-90A6-169EC5AF3F5E}"/>
    <dgm:cxn modelId="{9038D5D2-BB73-46FC-9F62-ED2D4DDE1B1B}" type="presOf" srcId="{00A9CA04-8C99-4F6C-8C93-AE49D7081E8E}" destId="{6808F3A6-2507-4566-B826-60B0A87FB4EE}" srcOrd="0" destOrd="0" presId="urn:microsoft.com/office/officeart/2005/8/layout/vList2"/>
    <dgm:cxn modelId="{8C013858-520C-4A51-81C6-A05F879E28DE}" srcId="{41E06132-2FFD-4A7B-868B-D02E0E9CC124}" destId="{E1C1AC5C-D41B-4D38-9A43-522ACA285CA8}" srcOrd="0" destOrd="0" parTransId="{A207B365-9172-45CD-A5E3-200FC93A09A5}" sibTransId="{D738BFA2-5FC0-4CC0-A46E-9E5305FFC12E}"/>
    <dgm:cxn modelId="{1E81F7F0-CB57-4EFC-85AD-5DF82CEDFEFD}" type="presOf" srcId="{8B608EC8-C15F-471D-AFCF-AC8B37DB3E46}" destId="{7FD72C71-5B91-4FF6-82B8-F7637A365F4E}" srcOrd="0" destOrd="0" presId="urn:microsoft.com/office/officeart/2005/8/layout/vList2"/>
    <dgm:cxn modelId="{594E4E69-FE39-4B3C-8A31-A09C5FF2459D}" srcId="{41E06132-2FFD-4A7B-868B-D02E0E9CC124}" destId="{8B608EC8-C15F-471D-AFCF-AC8B37DB3E46}" srcOrd="1" destOrd="0" parTransId="{A8556AF1-64D4-4E86-A1B1-4051F9D2727D}" sibTransId="{79A655F3-4800-4381-B25B-9190BCE730FC}"/>
    <dgm:cxn modelId="{6700A742-B5D0-4625-98D1-069790A59E23}" type="presOf" srcId="{E1C1AC5C-D41B-4D38-9A43-522ACA285CA8}" destId="{BE8A7904-9BFD-4169-A0B4-EBB13A90166A}" srcOrd="0" destOrd="0" presId="urn:microsoft.com/office/officeart/2005/8/layout/vList2"/>
    <dgm:cxn modelId="{F81B5AE9-91F1-4344-A454-DD17CA37F924}" type="presOf" srcId="{FA446E80-B124-4C45-BE90-B88F2DD21F24}" destId="{B619375A-886B-4296-9F6A-4A5F79C81330}" srcOrd="0" destOrd="0" presId="urn:microsoft.com/office/officeart/2005/8/layout/vList2"/>
    <dgm:cxn modelId="{221C461A-F305-4219-BF20-A93C2E886439}" type="presOf" srcId="{41E06132-2FFD-4A7B-868B-D02E0E9CC124}" destId="{26CE33F9-6BEC-4FF0-B8AB-7261F2F3A9AF}" srcOrd="0" destOrd="0" presId="urn:microsoft.com/office/officeart/2005/8/layout/vList2"/>
    <dgm:cxn modelId="{29D1B08A-475F-4C30-8725-B1156C4EB68A}" type="presOf" srcId="{B0B5E6CE-1212-4AB5-B186-F8CFB0BC129A}" destId="{96841EFA-B084-4774-8D1A-1FA836AFF870}" srcOrd="0" destOrd="0" presId="urn:microsoft.com/office/officeart/2005/8/layout/vList2"/>
    <dgm:cxn modelId="{EDDDC4ED-9393-414D-93BB-780424ED003F}" srcId="{41E06132-2FFD-4A7B-868B-D02E0E9CC124}" destId="{B0B5E6CE-1212-4AB5-B186-F8CFB0BC129A}" srcOrd="4" destOrd="0" parTransId="{6DC7CCBB-8B3A-4985-8428-7C5FD89B7F1B}" sibTransId="{3D75BEBE-1681-400B-A851-0FE1DA8D1D9C}"/>
    <dgm:cxn modelId="{82B5727F-F314-4A6D-B9B2-DC4A629DEE81}" type="presParOf" srcId="{26CE33F9-6BEC-4FF0-B8AB-7261F2F3A9AF}" destId="{BE8A7904-9BFD-4169-A0B4-EBB13A90166A}" srcOrd="0" destOrd="0" presId="urn:microsoft.com/office/officeart/2005/8/layout/vList2"/>
    <dgm:cxn modelId="{0F9E925B-6208-42CF-8ACE-2ABB2552F9A7}" type="presParOf" srcId="{26CE33F9-6BEC-4FF0-B8AB-7261F2F3A9AF}" destId="{25BABF0B-2E57-47A6-8B0D-B24B6A45E539}" srcOrd="1" destOrd="0" presId="urn:microsoft.com/office/officeart/2005/8/layout/vList2"/>
    <dgm:cxn modelId="{72C35FA2-024A-4121-8A27-9EDC2409A8BB}" type="presParOf" srcId="{26CE33F9-6BEC-4FF0-B8AB-7261F2F3A9AF}" destId="{7FD72C71-5B91-4FF6-82B8-F7637A365F4E}" srcOrd="2" destOrd="0" presId="urn:microsoft.com/office/officeart/2005/8/layout/vList2"/>
    <dgm:cxn modelId="{8245115A-F9D6-4A85-AE2B-4A58144E4B80}" type="presParOf" srcId="{26CE33F9-6BEC-4FF0-B8AB-7261F2F3A9AF}" destId="{D75FE2DC-8DAB-430D-B372-B43CA1D414C9}" srcOrd="3" destOrd="0" presId="urn:microsoft.com/office/officeart/2005/8/layout/vList2"/>
    <dgm:cxn modelId="{F7893789-8CCF-4544-974F-2C920E7DBDEA}" type="presParOf" srcId="{26CE33F9-6BEC-4FF0-B8AB-7261F2F3A9AF}" destId="{B619375A-886B-4296-9F6A-4A5F79C81330}" srcOrd="4" destOrd="0" presId="urn:microsoft.com/office/officeart/2005/8/layout/vList2"/>
    <dgm:cxn modelId="{018A4E1B-AC78-4179-849A-3ED04EFAFC91}" type="presParOf" srcId="{26CE33F9-6BEC-4FF0-B8AB-7261F2F3A9AF}" destId="{052A2475-B887-4669-8DDD-DF13E0C28583}" srcOrd="5" destOrd="0" presId="urn:microsoft.com/office/officeart/2005/8/layout/vList2"/>
    <dgm:cxn modelId="{E06D1F4E-433D-41BD-B586-39420D35519A}" type="presParOf" srcId="{26CE33F9-6BEC-4FF0-B8AB-7261F2F3A9AF}" destId="{A876A95C-71AF-4555-BBC7-B6EF6F5991D5}" srcOrd="6" destOrd="0" presId="urn:microsoft.com/office/officeart/2005/8/layout/vList2"/>
    <dgm:cxn modelId="{C10F3F6E-8AB6-4025-8E52-8D9A4DF04F74}" type="presParOf" srcId="{26CE33F9-6BEC-4FF0-B8AB-7261F2F3A9AF}" destId="{780DCE6F-513D-410D-80DA-F4E6ED564BA9}" srcOrd="7" destOrd="0" presId="urn:microsoft.com/office/officeart/2005/8/layout/vList2"/>
    <dgm:cxn modelId="{2C7C7B76-19D5-4283-B7C8-9EC17C1EBA2F}" type="presParOf" srcId="{26CE33F9-6BEC-4FF0-B8AB-7261F2F3A9AF}" destId="{96841EFA-B084-4774-8D1A-1FA836AFF870}" srcOrd="8" destOrd="0" presId="urn:microsoft.com/office/officeart/2005/8/layout/vList2"/>
    <dgm:cxn modelId="{F47F0C96-4FF3-4A9A-B0A3-97B1B47CE9E8}" type="presParOf" srcId="{26CE33F9-6BEC-4FF0-B8AB-7261F2F3A9AF}" destId="{A2ED1780-9F6D-4E92-8E1E-393C3DE8CC9D}" srcOrd="9" destOrd="0" presId="urn:microsoft.com/office/officeart/2005/8/layout/vList2"/>
    <dgm:cxn modelId="{3C6EECD7-354B-49AD-B730-8E191F3F9C53}" type="presParOf" srcId="{26CE33F9-6BEC-4FF0-B8AB-7261F2F3A9AF}" destId="{F45E0E4D-860D-40C6-9F4B-8B3703CF8328}" srcOrd="10" destOrd="0" presId="urn:microsoft.com/office/officeart/2005/8/layout/vList2"/>
    <dgm:cxn modelId="{AE497B24-72AE-4157-9F0E-8B2224AAF688}" type="presParOf" srcId="{26CE33F9-6BEC-4FF0-B8AB-7261F2F3A9AF}" destId="{5C6C1633-B0CF-436E-98D3-44E40A082DD0}" srcOrd="11" destOrd="0" presId="urn:microsoft.com/office/officeart/2005/8/layout/vList2"/>
    <dgm:cxn modelId="{5D5639B8-121A-401E-AA23-6824A37654BB}" type="presParOf" srcId="{26CE33F9-6BEC-4FF0-B8AB-7261F2F3A9AF}" destId="{6808F3A6-2507-4566-B826-60B0A87FB4E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CEDAF9-A830-403D-974E-5D23697BCD66}"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tr-TR"/>
        </a:p>
      </dgm:t>
    </dgm:pt>
    <dgm:pt modelId="{8D68BC70-B55E-49D9-B40A-95535C9045C6}">
      <dgm:prSet/>
      <dgm:spPr/>
      <dgm:t>
        <a:bodyPr/>
        <a:lstStyle/>
        <a:p>
          <a:pPr rtl="0"/>
          <a:r>
            <a:rPr lang="en-US" dirty="0" smtClean="0"/>
            <a:t>SINIFLAMA ÖLÇEKLER</a:t>
          </a:r>
          <a:r>
            <a:rPr lang="tr-TR" dirty="0" smtClean="0"/>
            <a:t>İ</a:t>
          </a:r>
          <a:r>
            <a:rPr lang="en-US" dirty="0" smtClean="0"/>
            <a:t> (</a:t>
          </a:r>
          <a:r>
            <a:rPr lang="en-US" dirty="0" err="1" smtClean="0"/>
            <a:t>gruplama-kategorileme</a:t>
          </a:r>
          <a:r>
            <a:rPr lang="en-US" dirty="0" smtClean="0"/>
            <a:t>)</a:t>
          </a:r>
          <a:endParaRPr lang="tr-TR" dirty="0"/>
        </a:p>
      </dgm:t>
    </dgm:pt>
    <dgm:pt modelId="{905CDA8D-0BAA-4452-839E-0A928D8BF1E9}" type="parTrans" cxnId="{C52CB7B6-B61F-4FEF-82E0-0A23FC18E275}">
      <dgm:prSet/>
      <dgm:spPr/>
      <dgm:t>
        <a:bodyPr/>
        <a:lstStyle/>
        <a:p>
          <a:endParaRPr lang="tr-TR"/>
        </a:p>
      </dgm:t>
    </dgm:pt>
    <dgm:pt modelId="{160AFCEF-46F4-48A4-9A19-1E4A311E8225}" type="sibTrans" cxnId="{C52CB7B6-B61F-4FEF-82E0-0A23FC18E275}">
      <dgm:prSet/>
      <dgm:spPr/>
      <dgm:t>
        <a:bodyPr/>
        <a:lstStyle/>
        <a:p>
          <a:endParaRPr lang="tr-TR"/>
        </a:p>
      </dgm:t>
    </dgm:pt>
    <dgm:pt modelId="{240ABF41-E86D-4948-936F-51F7156932F6}">
      <dgm:prSet/>
      <dgm:spPr/>
      <dgm:t>
        <a:bodyPr/>
        <a:lstStyle/>
        <a:p>
          <a:pPr rtl="0"/>
          <a:r>
            <a:rPr lang="en-US" dirty="0" smtClean="0"/>
            <a:t>SIRALAMA (</a:t>
          </a:r>
          <a:r>
            <a:rPr lang="en-US" dirty="0" err="1" smtClean="0"/>
            <a:t>Dereceleme</a:t>
          </a:r>
          <a:r>
            <a:rPr lang="en-US" dirty="0" smtClean="0"/>
            <a:t>) ÖLÇEKLER</a:t>
          </a:r>
          <a:r>
            <a:rPr lang="tr-TR" dirty="0" smtClean="0"/>
            <a:t>İ</a:t>
          </a:r>
          <a:endParaRPr lang="tr-TR" dirty="0"/>
        </a:p>
      </dgm:t>
    </dgm:pt>
    <dgm:pt modelId="{5B0894D8-34EE-4E41-848A-A327E2282E5E}" type="parTrans" cxnId="{B3FF5A45-0260-4409-80C1-9CC9096839B9}">
      <dgm:prSet/>
      <dgm:spPr/>
      <dgm:t>
        <a:bodyPr/>
        <a:lstStyle/>
        <a:p>
          <a:endParaRPr lang="tr-TR"/>
        </a:p>
      </dgm:t>
    </dgm:pt>
    <dgm:pt modelId="{72340CE1-4FC3-49FA-8D0A-BFA7D815AA61}" type="sibTrans" cxnId="{B3FF5A45-0260-4409-80C1-9CC9096839B9}">
      <dgm:prSet/>
      <dgm:spPr/>
      <dgm:t>
        <a:bodyPr/>
        <a:lstStyle/>
        <a:p>
          <a:endParaRPr lang="tr-TR"/>
        </a:p>
      </dgm:t>
    </dgm:pt>
    <dgm:pt modelId="{DEB1F2E8-02B2-4BB0-A5A3-3759E5CF65C7}">
      <dgm:prSet/>
      <dgm:spPr/>
      <dgm:t>
        <a:bodyPr/>
        <a:lstStyle/>
        <a:p>
          <a:pPr rtl="0"/>
          <a:r>
            <a:rPr lang="en-US" dirty="0" smtClean="0"/>
            <a:t>EŞİT ARALIKLI ÖLÇEKLER</a:t>
          </a:r>
          <a:endParaRPr lang="tr-TR" dirty="0"/>
        </a:p>
      </dgm:t>
    </dgm:pt>
    <dgm:pt modelId="{E7A6BF73-A29C-47C7-BED6-7F66B44B4BA1}" type="parTrans" cxnId="{785ADD79-3E9D-4638-BF1F-65036F32DBDE}">
      <dgm:prSet/>
      <dgm:spPr/>
      <dgm:t>
        <a:bodyPr/>
        <a:lstStyle/>
        <a:p>
          <a:endParaRPr lang="tr-TR"/>
        </a:p>
      </dgm:t>
    </dgm:pt>
    <dgm:pt modelId="{4833E373-745A-4FDB-A81A-C64867F40976}" type="sibTrans" cxnId="{785ADD79-3E9D-4638-BF1F-65036F32DBDE}">
      <dgm:prSet/>
      <dgm:spPr/>
      <dgm:t>
        <a:bodyPr/>
        <a:lstStyle/>
        <a:p>
          <a:endParaRPr lang="tr-TR"/>
        </a:p>
      </dgm:t>
    </dgm:pt>
    <dgm:pt modelId="{BCA7358A-F28D-4DD9-BF1E-B79BEDE997EF}">
      <dgm:prSet/>
      <dgm:spPr/>
      <dgm:t>
        <a:bodyPr/>
        <a:lstStyle/>
        <a:p>
          <a:pPr rtl="0"/>
          <a:r>
            <a:rPr lang="en-US" smtClean="0"/>
            <a:t>ORANLI ÖLÇEKLER</a:t>
          </a:r>
          <a:endParaRPr lang="tr-TR"/>
        </a:p>
      </dgm:t>
    </dgm:pt>
    <dgm:pt modelId="{3F0FBC6C-7F9F-43AA-B7F1-D3FB7B414712}" type="parTrans" cxnId="{3EBC305C-F0B2-4CD3-9C8D-3C9C67E4C845}">
      <dgm:prSet/>
      <dgm:spPr/>
      <dgm:t>
        <a:bodyPr/>
        <a:lstStyle/>
        <a:p>
          <a:endParaRPr lang="tr-TR"/>
        </a:p>
      </dgm:t>
    </dgm:pt>
    <dgm:pt modelId="{9CFE323A-1F91-4A2A-A011-E6E3E297FA49}" type="sibTrans" cxnId="{3EBC305C-F0B2-4CD3-9C8D-3C9C67E4C845}">
      <dgm:prSet/>
      <dgm:spPr/>
      <dgm:t>
        <a:bodyPr/>
        <a:lstStyle/>
        <a:p>
          <a:endParaRPr lang="tr-TR"/>
        </a:p>
      </dgm:t>
    </dgm:pt>
    <dgm:pt modelId="{1DAD711F-0531-4862-B936-6370698190EB}" type="pres">
      <dgm:prSet presAssocID="{E1CEDAF9-A830-403D-974E-5D23697BCD66}" presName="linear" presStyleCnt="0">
        <dgm:presLayoutVars>
          <dgm:animLvl val="lvl"/>
          <dgm:resizeHandles val="exact"/>
        </dgm:presLayoutVars>
      </dgm:prSet>
      <dgm:spPr/>
      <dgm:t>
        <a:bodyPr/>
        <a:lstStyle/>
        <a:p>
          <a:endParaRPr lang="tr-TR"/>
        </a:p>
      </dgm:t>
    </dgm:pt>
    <dgm:pt modelId="{A652AB4D-04EC-46A8-A47E-80B93097EFF4}" type="pres">
      <dgm:prSet presAssocID="{8D68BC70-B55E-49D9-B40A-95535C9045C6}" presName="parentText" presStyleLbl="node1" presStyleIdx="0" presStyleCnt="4">
        <dgm:presLayoutVars>
          <dgm:chMax val="0"/>
          <dgm:bulletEnabled val="1"/>
        </dgm:presLayoutVars>
      </dgm:prSet>
      <dgm:spPr/>
      <dgm:t>
        <a:bodyPr/>
        <a:lstStyle/>
        <a:p>
          <a:endParaRPr lang="tr-TR"/>
        </a:p>
      </dgm:t>
    </dgm:pt>
    <dgm:pt modelId="{4643EA6A-181F-4996-AF52-D843932A4435}" type="pres">
      <dgm:prSet presAssocID="{160AFCEF-46F4-48A4-9A19-1E4A311E8225}" presName="spacer" presStyleCnt="0"/>
      <dgm:spPr/>
      <dgm:t>
        <a:bodyPr/>
        <a:lstStyle/>
        <a:p>
          <a:endParaRPr lang="tr-TR"/>
        </a:p>
      </dgm:t>
    </dgm:pt>
    <dgm:pt modelId="{8FAD0563-6457-46B4-A1C0-BAB6FF56824C}" type="pres">
      <dgm:prSet presAssocID="{240ABF41-E86D-4948-936F-51F7156932F6}" presName="parentText" presStyleLbl="node1" presStyleIdx="1" presStyleCnt="4">
        <dgm:presLayoutVars>
          <dgm:chMax val="0"/>
          <dgm:bulletEnabled val="1"/>
        </dgm:presLayoutVars>
      </dgm:prSet>
      <dgm:spPr/>
      <dgm:t>
        <a:bodyPr/>
        <a:lstStyle/>
        <a:p>
          <a:endParaRPr lang="tr-TR"/>
        </a:p>
      </dgm:t>
    </dgm:pt>
    <dgm:pt modelId="{3417559A-AA27-4275-94DA-585AD8182485}" type="pres">
      <dgm:prSet presAssocID="{72340CE1-4FC3-49FA-8D0A-BFA7D815AA61}" presName="spacer" presStyleCnt="0"/>
      <dgm:spPr/>
      <dgm:t>
        <a:bodyPr/>
        <a:lstStyle/>
        <a:p>
          <a:endParaRPr lang="tr-TR"/>
        </a:p>
      </dgm:t>
    </dgm:pt>
    <dgm:pt modelId="{9023EA12-2D26-4ECA-BC1E-80E7FB8F86D7}" type="pres">
      <dgm:prSet presAssocID="{DEB1F2E8-02B2-4BB0-A5A3-3759E5CF65C7}" presName="parentText" presStyleLbl="node1" presStyleIdx="2" presStyleCnt="4">
        <dgm:presLayoutVars>
          <dgm:chMax val="0"/>
          <dgm:bulletEnabled val="1"/>
        </dgm:presLayoutVars>
      </dgm:prSet>
      <dgm:spPr/>
      <dgm:t>
        <a:bodyPr/>
        <a:lstStyle/>
        <a:p>
          <a:endParaRPr lang="tr-TR"/>
        </a:p>
      </dgm:t>
    </dgm:pt>
    <dgm:pt modelId="{F6BA2D7B-6F6F-4E0E-A27F-35DC205315D2}" type="pres">
      <dgm:prSet presAssocID="{4833E373-745A-4FDB-A81A-C64867F40976}" presName="spacer" presStyleCnt="0"/>
      <dgm:spPr/>
      <dgm:t>
        <a:bodyPr/>
        <a:lstStyle/>
        <a:p>
          <a:endParaRPr lang="tr-TR"/>
        </a:p>
      </dgm:t>
    </dgm:pt>
    <dgm:pt modelId="{9664FE77-7A39-4621-ACBC-796CDDE6DE8A}" type="pres">
      <dgm:prSet presAssocID="{BCA7358A-F28D-4DD9-BF1E-B79BEDE997EF}" presName="parentText" presStyleLbl="node1" presStyleIdx="3" presStyleCnt="4">
        <dgm:presLayoutVars>
          <dgm:chMax val="0"/>
          <dgm:bulletEnabled val="1"/>
        </dgm:presLayoutVars>
      </dgm:prSet>
      <dgm:spPr/>
      <dgm:t>
        <a:bodyPr/>
        <a:lstStyle/>
        <a:p>
          <a:endParaRPr lang="tr-TR"/>
        </a:p>
      </dgm:t>
    </dgm:pt>
  </dgm:ptLst>
  <dgm:cxnLst>
    <dgm:cxn modelId="{B3FF5A45-0260-4409-80C1-9CC9096839B9}" srcId="{E1CEDAF9-A830-403D-974E-5D23697BCD66}" destId="{240ABF41-E86D-4948-936F-51F7156932F6}" srcOrd="1" destOrd="0" parTransId="{5B0894D8-34EE-4E41-848A-A327E2282E5E}" sibTransId="{72340CE1-4FC3-49FA-8D0A-BFA7D815AA61}"/>
    <dgm:cxn modelId="{202B7F20-8344-41E9-991D-EAA4542D7A67}" type="presOf" srcId="{8D68BC70-B55E-49D9-B40A-95535C9045C6}" destId="{A652AB4D-04EC-46A8-A47E-80B93097EFF4}" srcOrd="0" destOrd="0" presId="urn:microsoft.com/office/officeart/2005/8/layout/vList2"/>
    <dgm:cxn modelId="{785ADD79-3E9D-4638-BF1F-65036F32DBDE}" srcId="{E1CEDAF9-A830-403D-974E-5D23697BCD66}" destId="{DEB1F2E8-02B2-4BB0-A5A3-3759E5CF65C7}" srcOrd="2" destOrd="0" parTransId="{E7A6BF73-A29C-47C7-BED6-7F66B44B4BA1}" sibTransId="{4833E373-745A-4FDB-A81A-C64867F40976}"/>
    <dgm:cxn modelId="{66E1DB55-A48B-4233-8EEE-FBC4B782AE90}" type="presOf" srcId="{E1CEDAF9-A830-403D-974E-5D23697BCD66}" destId="{1DAD711F-0531-4862-B936-6370698190EB}" srcOrd="0" destOrd="0" presId="urn:microsoft.com/office/officeart/2005/8/layout/vList2"/>
    <dgm:cxn modelId="{C8C91602-41CF-4245-9DC5-5DCFAF5BC05E}" type="presOf" srcId="{240ABF41-E86D-4948-936F-51F7156932F6}" destId="{8FAD0563-6457-46B4-A1C0-BAB6FF56824C}" srcOrd="0" destOrd="0" presId="urn:microsoft.com/office/officeart/2005/8/layout/vList2"/>
    <dgm:cxn modelId="{C52CB7B6-B61F-4FEF-82E0-0A23FC18E275}" srcId="{E1CEDAF9-A830-403D-974E-5D23697BCD66}" destId="{8D68BC70-B55E-49D9-B40A-95535C9045C6}" srcOrd="0" destOrd="0" parTransId="{905CDA8D-0BAA-4452-839E-0A928D8BF1E9}" sibTransId="{160AFCEF-46F4-48A4-9A19-1E4A311E8225}"/>
    <dgm:cxn modelId="{88339876-F0A8-4381-9C12-81BA1839574B}" type="presOf" srcId="{BCA7358A-F28D-4DD9-BF1E-B79BEDE997EF}" destId="{9664FE77-7A39-4621-ACBC-796CDDE6DE8A}" srcOrd="0" destOrd="0" presId="urn:microsoft.com/office/officeart/2005/8/layout/vList2"/>
    <dgm:cxn modelId="{3EBC305C-F0B2-4CD3-9C8D-3C9C67E4C845}" srcId="{E1CEDAF9-A830-403D-974E-5D23697BCD66}" destId="{BCA7358A-F28D-4DD9-BF1E-B79BEDE997EF}" srcOrd="3" destOrd="0" parTransId="{3F0FBC6C-7F9F-43AA-B7F1-D3FB7B414712}" sibTransId="{9CFE323A-1F91-4A2A-A011-E6E3E297FA49}"/>
    <dgm:cxn modelId="{2723E76C-0B55-4D22-91EF-B5B1F58F5116}" type="presOf" srcId="{DEB1F2E8-02B2-4BB0-A5A3-3759E5CF65C7}" destId="{9023EA12-2D26-4ECA-BC1E-80E7FB8F86D7}" srcOrd="0" destOrd="0" presId="urn:microsoft.com/office/officeart/2005/8/layout/vList2"/>
    <dgm:cxn modelId="{AAE24278-B045-432D-B091-77701FDB9C1C}" type="presParOf" srcId="{1DAD711F-0531-4862-B936-6370698190EB}" destId="{A652AB4D-04EC-46A8-A47E-80B93097EFF4}" srcOrd="0" destOrd="0" presId="urn:microsoft.com/office/officeart/2005/8/layout/vList2"/>
    <dgm:cxn modelId="{51D1FAD1-F4F0-4FC9-B79E-8BF605BF8A4A}" type="presParOf" srcId="{1DAD711F-0531-4862-B936-6370698190EB}" destId="{4643EA6A-181F-4996-AF52-D843932A4435}" srcOrd="1" destOrd="0" presId="urn:microsoft.com/office/officeart/2005/8/layout/vList2"/>
    <dgm:cxn modelId="{D5B980DD-C4B1-41A2-9DF8-3B4B0B9D5DD9}" type="presParOf" srcId="{1DAD711F-0531-4862-B936-6370698190EB}" destId="{8FAD0563-6457-46B4-A1C0-BAB6FF56824C}" srcOrd="2" destOrd="0" presId="urn:microsoft.com/office/officeart/2005/8/layout/vList2"/>
    <dgm:cxn modelId="{EA3E33FB-5BD6-4649-A3AA-694DB9B5F0C0}" type="presParOf" srcId="{1DAD711F-0531-4862-B936-6370698190EB}" destId="{3417559A-AA27-4275-94DA-585AD8182485}" srcOrd="3" destOrd="0" presId="urn:microsoft.com/office/officeart/2005/8/layout/vList2"/>
    <dgm:cxn modelId="{90E182A4-26CF-4A19-8934-B7CFDDD79708}" type="presParOf" srcId="{1DAD711F-0531-4862-B936-6370698190EB}" destId="{9023EA12-2D26-4ECA-BC1E-80E7FB8F86D7}" srcOrd="4" destOrd="0" presId="urn:microsoft.com/office/officeart/2005/8/layout/vList2"/>
    <dgm:cxn modelId="{6A167758-7A73-4EBD-ABE8-D5FD24358266}" type="presParOf" srcId="{1DAD711F-0531-4862-B936-6370698190EB}" destId="{F6BA2D7B-6F6F-4E0E-A27F-35DC205315D2}" srcOrd="5" destOrd="0" presId="urn:microsoft.com/office/officeart/2005/8/layout/vList2"/>
    <dgm:cxn modelId="{88DDBF91-4C0F-4DA5-AADE-C23E14402908}" type="presParOf" srcId="{1DAD711F-0531-4862-B936-6370698190EB}" destId="{9664FE77-7A39-4621-ACBC-796CDDE6DE8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00DCF0-0817-42C2-A928-A5D01F58C4C0}" type="doc">
      <dgm:prSet loTypeId="urn:microsoft.com/office/officeart/2005/8/layout/bProcess3" loCatId="process" qsTypeId="urn:microsoft.com/office/officeart/2005/8/quickstyle/simple1" qsCatId="simple" csTypeId="urn:microsoft.com/office/officeart/2005/8/colors/colorful1" csCatId="colorful"/>
      <dgm:spPr/>
      <dgm:t>
        <a:bodyPr/>
        <a:lstStyle/>
        <a:p>
          <a:endParaRPr lang="tr-TR"/>
        </a:p>
      </dgm:t>
    </dgm:pt>
    <dgm:pt modelId="{5C554B30-1606-4FDE-99FD-7F052E0F6B3D}">
      <dgm:prSet/>
      <dgm:spPr/>
      <dgm:t>
        <a:bodyPr/>
        <a:lstStyle/>
        <a:p>
          <a:pPr rtl="0"/>
          <a:r>
            <a:rPr lang="tr-TR" dirty="0" smtClean="0">
              <a:solidFill>
                <a:schemeClr val="tx1"/>
              </a:solidFill>
            </a:rPr>
            <a:t>Esmer-sarışın-kumral</a:t>
          </a:r>
          <a:endParaRPr lang="tr-TR" dirty="0">
            <a:solidFill>
              <a:schemeClr val="tx1"/>
            </a:solidFill>
          </a:endParaRPr>
        </a:p>
      </dgm:t>
    </dgm:pt>
    <dgm:pt modelId="{2F1F4CCF-D051-4E79-AC72-FCCFC294585E}" type="parTrans" cxnId="{E904387C-00C6-4416-A537-D9BAFC5ECF43}">
      <dgm:prSet/>
      <dgm:spPr/>
      <dgm:t>
        <a:bodyPr/>
        <a:lstStyle/>
        <a:p>
          <a:endParaRPr lang="tr-TR">
            <a:solidFill>
              <a:schemeClr val="tx1"/>
            </a:solidFill>
          </a:endParaRPr>
        </a:p>
      </dgm:t>
    </dgm:pt>
    <dgm:pt modelId="{EDC7F4DD-9964-4AE2-B7FE-3BBE362ABDC4}" type="sibTrans" cxnId="{E904387C-00C6-4416-A537-D9BAFC5ECF43}">
      <dgm:prSet/>
      <dgm:spPr/>
      <dgm:t>
        <a:bodyPr/>
        <a:lstStyle/>
        <a:p>
          <a:endParaRPr lang="tr-TR">
            <a:solidFill>
              <a:schemeClr val="tx1"/>
            </a:solidFill>
          </a:endParaRPr>
        </a:p>
      </dgm:t>
    </dgm:pt>
    <dgm:pt modelId="{2FDE426A-3433-4C2F-9E00-FD406CD9378C}">
      <dgm:prSet/>
      <dgm:spPr/>
      <dgm:t>
        <a:bodyPr/>
        <a:lstStyle/>
        <a:p>
          <a:pPr rtl="0"/>
          <a:r>
            <a:rPr lang="tr-TR" smtClean="0">
              <a:solidFill>
                <a:schemeClr val="tx1"/>
              </a:solidFill>
            </a:rPr>
            <a:t>Evli-bekar-dul</a:t>
          </a:r>
          <a:endParaRPr lang="tr-TR">
            <a:solidFill>
              <a:schemeClr val="tx1"/>
            </a:solidFill>
          </a:endParaRPr>
        </a:p>
      </dgm:t>
    </dgm:pt>
    <dgm:pt modelId="{5253E89F-4272-4A72-BB90-A19917C1DB40}" type="parTrans" cxnId="{1268A568-1BC0-42E8-96E2-661552626A07}">
      <dgm:prSet/>
      <dgm:spPr/>
      <dgm:t>
        <a:bodyPr/>
        <a:lstStyle/>
        <a:p>
          <a:endParaRPr lang="tr-TR">
            <a:solidFill>
              <a:schemeClr val="tx1"/>
            </a:solidFill>
          </a:endParaRPr>
        </a:p>
      </dgm:t>
    </dgm:pt>
    <dgm:pt modelId="{34DE8E85-A7A9-4024-8D6C-ADB09AE28DCF}" type="sibTrans" cxnId="{1268A568-1BC0-42E8-96E2-661552626A07}">
      <dgm:prSet/>
      <dgm:spPr/>
      <dgm:t>
        <a:bodyPr/>
        <a:lstStyle/>
        <a:p>
          <a:endParaRPr lang="tr-TR">
            <a:solidFill>
              <a:schemeClr val="tx1"/>
            </a:solidFill>
          </a:endParaRPr>
        </a:p>
      </dgm:t>
    </dgm:pt>
    <dgm:pt modelId="{381B4F49-4027-466E-8C5E-CF6E7BDB723E}">
      <dgm:prSet/>
      <dgm:spPr/>
      <dgm:t>
        <a:bodyPr/>
        <a:lstStyle/>
        <a:p>
          <a:pPr rtl="0"/>
          <a:r>
            <a:rPr lang="tr-TR" smtClean="0">
              <a:solidFill>
                <a:schemeClr val="tx1"/>
              </a:solidFill>
            </a:rPr>
            <a:t>İyi-orta-zayıf</a:t>
          </a:r>
          <a:endParaRPr lang="tr-TR">
            <a:solidFill>
              <a:schemeClr val="tx1"/>
            </a:solidFill>
          </a:endParaRPr>
        </a:p>
      </dgm:t>
    </dgm:pt>
    <dgm:pt modelId="{784C4ED5-0D82-4DE9-A496-99FB1B2258E4}" type="parTrans" cxnId="{2E884BFF-FC5F-4507-8955-23BD31B12045}">
      <dgm:prSet/>
      <dgm:spPr/>
      <dgm:t>
        <a:bodyPr/>
        <a:lstStyle/>
        <a:p>
          <a:endParaRPr lang="tr-TR">
            <a:solidFill>
              <a:schemeClr val="tx1"/>
            </a:solidFill>
          </a:endParaRPr>
        </a:p>
      </dgm:t>
    </dgm:pt>
    <dgm:pt modelId="{52D48D33-1383-4BA2-B2C3-93F9FCAA8CE0}" type="sibTrans" cxnId="{2E884BFF-FC5F-4507-8955-23BD31B12045}">
      <dgm:prSet/>
      <dgm:spPr/>
      <dgm:t>
        <a:bodyPr/>
        <a:lstStyle/>
        <a:p>
          <a:endParaRPr lang="tr-TR">
            <a:solidFill>
              <a:schemeClr val="tx1"/>
            </a:solidFill>
          </a:endParaRPr>
        </a:p>
      </dgm:t>
    </dgm:pt>
    <dgm:pt modelId="{8CD6165B-7642-4BF4-9EB5-D0EB9E10F6B3}">
      <dgm:prSet/>
      <dgm:spPr/>
      <dgm:t>
        <a:bodyPr/>
        <a:lstStyle/>
        <a:p>
          <a:pPr rtl="0"/>
          <a:r>
            <a:rPr lang="tr-TR" smtClean="0">
              <a:solidFill>
                <a:schemeClr val="tx1"/>
              </a:solidFill>
            </a:rPr>
            <a:t>Başarılı-başarısız</a:t>
          </a:r>
          <a:endParaRPr lang="tr-TR">
            <a:solidFill>
              <a:schemeClr val="tx1"/>
            </a:solidFill>
          </a:endParaRPr>
        </a:p>
      </dgm:t>
    </dgm:pt>
    <dgm:pt modelId="{DB5489D1-32F9-40D1-B779-ED0436EFA06E}" type="parTrans" cxnId="{A810947B-386F-4AC2-93B4-8224F6EF69AF}">
      <dgm:prSet/>
      <dgm:spPr/>
      <dgm:t>
        <a:bodyPr/>
        <a:lstStyle/>
        <a:p>
          <a:endParaRPr lang="tr-TR">
            <a:solidFill>
              <a:schemeClr val="tx1"/>
            </a:solidFill>
          </a:endParaRPr>
        </a:p>
      </dgm:t>
    </dgm:pt>
    <dgm:pt modelId="{894F4B5A-A51F-45F7-8955-9ADF1608F7EB}" type="sibTrans" cxnId="{A810947B-386F-4AC2-93B4-8224F6EF69AF}">
      <dgm:prSet/>
      <dgm:spPr/>
      <dgm:t>
        <a:bodyPr/>
        <a:lstStyle/>
        <a:p>
          <a:endParaRPr lang="tr-TR">
            <a:solidFill>
              <a:schemeClr val="tx1"/>
            </a:solidFill>
          </a:endParaRPr>
        </a:p>
      </dgm:t>
    </dgm:pt>
    <dgm:pt modelId="{CEAA0806-C9A9-4ADB-A5E6-60905F93706F}">
      <dgm:prSet/>
      <dgm:spPr/>
      <dgm:t>
        <a:bodyPr/>
        <a:lstStyle/>
        <a:p>
          <a:pPr rtl="0"/>
          <a:r>
            <a:rPr lang="tr-TR" smtClean="0">
              <a:solidFill>
                <a:schemeClr val="tx1"/>
              </a:solidFill>
            </a:rPr>
            <a:t>Beyaz-sarı-yeşil</a:t>
          </a:r>
          <a:endParaRPr lang="tr-TR">
            <a:solidFill>
              <a:schemeClr val="tx1"/>
            </a:solidFill>
          </a:endParaRPr>
        </a:p>
      </dgm:t>
    </dgm:pt>
    <dgm:pt modelId="{33161F3B-DF48-4742-95D5-747D56EBB708}" type="parTrans" cxnId="{772F7561-E58C-4756-892D-02CF63094449}">
      <dgm:prSet/>
      <dgm:spPr/>
      <dgm:t>
        <a:bodyPr/>
        <a:lstStyle/>
        <a:p>
          <a:endParaRPr lang="tr-TR">
            <a:solidFill>
              <a:schemeClr val="tx1"/>
            </a:solidFill>
          </a:endParaRPr>
        </a:p>
      </dgm:t>
    </dgm:pt>
    <dgm:pt modelId="{AEF3FBA2-7E49-4061-A6F4-6C21DE8C5447}" type="sibTrans" cxnId="{772F7561-E58C-4756-892D-02CF63094449}">
      <dgm:prSet/>
      <dgm:spPr/>
      <dgm:t>
        <a:bodyPr/>
        <a:lstStyle/>
        <a:p>
          <a:endParaRPr lang="tr-TR">
            <a:solidFill>
              <a:schemeClr val="tx1"/>
            </a:solidFill>
          </a:endParaRPr>
        </a:p>
      </dgm:t>
    </dgm:pt>
    <dgm:pt modelId="{29FEF45D-FD50-4A26-9B3D-652EB3BA584A}">
      <dgm:prSet/>
      <dgm:spPr/>
      <dgm:t>
        <a:bodyPr/>
        <a:lstStyle/>
        <a:p>
          <a:pPr rtl="0"/>
          <a:r>
            <a:rPr lang="tr-TR" smtClean="0">
              <a:solidFill>
                <a:schemeClr val="tx1"/>
              </a:solidFill>
            </a:rPr>
            <a:t>Türkiye’nin bölgeleri</a:t>
          </a:r>
          <a:endParaRPr lang="tr-TR">
            <a:solidFill>
              <a:schemeClr val="tx1"/>
            </a:solidFill>
          </a:endParaRPr>
        </a:p>
      </dgm:t>
    </dgm:pt>
    <dgm:pt modelId="{ED182839-F1AE-4B20-9EFE-CFA38AEA4DAD}" type="parTrans" cxnId="{74AC01B3-16B2-4606-AE32-AAF26D29C703}">
      <dgm:prSet/>
      <dgm:spPr/>
      <dgm:t>
        <a:bodyPr/>
        <a:lstStyle/>
        <a:p>
          <a:endParaRPr lang="tr-TR">
            <a:solidFill>
              <a:schemeClr val="tx1"/>
            </a:solidFill>
          </a:endParaRPr>
        </a:p>
      </dgm:t>
    </dgm:pt>
    <dgm:pt modelId="{169CBA68-C74B-41EA-8960-664764B170B5}" type="sibTrans" cxnId="{74AC01B3-16B2-4606-AE32-AAF26D29C703}">
      <dgm:prSet/>
      <dgm:spPr/>
      <dgm:t>
        <a:bodyPr/>
        <a:lstStyle/>
        <a:p>
          <a:endParaRPr lang="tr-TR">
            <a:solidFill>
              <a:schemeClr val="tx1"/>
            </a:solidFill>
          </a:endParaRPr>
        </a:p>
      </dgm:t>
    </dgm:pt>
    <dgm:pt modelId="{52448CBA-FCD4-4642-819C-FDDEE4AFBC35}">
      <dgm:prSet/>
      <dgm:spPr/>
      <dgm:t>
        <a:bodyPr/>
        <a:lstStyle/>
        <a:p>
          <a:pPr rtl="0"/>
          <a:r>
            <a:rPr lang="tr-TR" smtClean="0">
              <a:solidFill>
                <a:schemeClr val="tx1"/>
              </a:solidFill>
            </a:rPr>
            <a:t>Ayakkabı markaları</a:t>
          </a:r>
          <a:endParaRPr lang="tr-TR">
            <a:solidFill>
              <a:schemeClr val="tx1"/>
            </a:solidFill>
          </a:endParaRPr>
        </a:p>
      </dgm:t>
    </dgm:pt>
    <dgm:pt modelId="{41893C32-8397-450D-98B2-B66CDD6EAD9C}" type="parTrans" cxnId="{963E5EB7-63FB-484C-AEF0-022A1AFD64D2}">
      <dgm:prSet/>
      <dgm:spPr/>
      <dgm:t>
        <a:bodyPr/>
        <a:lstStyle/>
        <a:p>
          <a:endParaRPr lang="tr-TR">
            <a:solidFill>
              <a:schemeClr val="tx1"/>
            </a:solidFill>
          </a:endParaRPr>
        </a:p>
      </dgm:t>
    </dgm:pt>
    <dgm:pt modelId="{0C4122DC-D4FD-4E99-BAA6-925564E71EF5}" type="sibTrans" cxnId="{963E5EB7-63FB-484C-AEF0-022A1AFD64D2}">
      <dgm:prSet/>
      <dgm:spPr/>
      <dgm:t>
        <a:bodyPr/>
        <a:lstStyle/>
        <a:p>
          <a:endParaRPr lang="tr-TR">
            <a:solidFill>
              <a:schemeClr val="tx1"/>
            </a:solidFill>
          </a:endParaRPr>
        </a:p>
      </dgm:t>
    </dgm:pt>
    <dgm:pt modelId="{A01181C7-3F28-4377-A520-2845852422AC}">
      <dgm:prSet/>
      <dgm:spPr/>
      <dgm:t>
        <a:bodyPr/>
        <a:lstStyle/>
        <a:p>
          <a:pPr rtl="0"/>
          <a:r>
            <a:rPr lang="tr-TR" smtClean="0">
              <a:solidFill>
                <a:schemeClr val="tx1"/>
              </a:solidFill>
            </a:rPr>
            <a:t>Türkiye’deki üniversiteler</a:t>
          </a:r>
          <a:endParaRPr lang="tr-TR">
            <a:solidFill>
              <a:schemeClr val="tx1"/>
            </a:solidFill>
          </a:endParaRPr>
        </a:p>
      </dgm:t>
    </dgm:pt>
    <dgm:pt modelId="{488D18A2-D700-42E9-9801-FE07F77602B3}" type="parTrans" cxnId="{C1D90884-1F36-4DB1-8EFC-D54E22D3D1E4}">
      <dgm:prSet/>
      <dgm:spPr/>
      <dgm:t>
        <a:bodyPr/>
        <a:lstStyle/>
        <a:p>
          <a:endParaRPr lang="tr-TR">
            <a:solidFill>
              <a:schemeClr val="tx1"/>
            </a:solidFill>
          </a:endParaRPr>
        </a:p>
      </dgm:t>
    </dgm:pt>
    <dgm:pt modelId="{8E7E90B4-4E51-4D5D-9AFB-F1D214CAEAAA}" type="sibTrans" cxnId="{C1D90884-1F36-4DB1-8EFC-D54E22D3D1E4}">
      <dgm:prSet/>
      <dgm:spPr/>
      <dgm:t>
        <a:bodyPr/>
        <a:lstStyle/>
        <a:p>
          <a:endParaRPr lang="tr-TR">
            <a:solidFill>
              <a:schemeClr val="tx1"/>
            </a:solidFill>
          </a:endParaRPr>
        </a:p>
      </dgm:t>
    </dgm:pt>
    <dgm:pt modelId="{4793F041-3050-4097-A8A7-0933CB704AD9}">
      <dgm:prSet/>
      <dgm:spPr/>
      <dgm:t>
        <a:bodyPr/>
        <a:lstStyle/>
        <a:p>
          <a:pPr rtl="0"/>
          <a:r>
            <a:rPr lang="tr-TR" smtClean="0">
              <a:solidFill>
                <a:schemeClr val="tx1"/>
              </a:solidFill>
            </a:rPr>
            <a:t>İllerin telefon kodları</a:t>
          </a:r>
          <a:endParaRPr lang="tr-TR">
            <a:solidFill>
              <a:schemeClr val="tx1"/>
            </a:solidFill>
          </a:endParaRPr>
        </a:p>
      </dgm:t>
    </dgm:pt>
    <dgm:pt modelId="{20186B1F-B355-4695-A533-EC5812A5A806}" type="parTrans" cxnId="{ABDACEB3-88F9-4E2F-A244-104688699F5E}">
      <dgm:prSet/>
      <dgm:spPr/>
      <dgm:t>
        <a:bodyPr/>
        <a:lstStyle/>
        <a:p>
          <a:endParaRPr lang="tr-TR">
            <a:solidFill>
              <a:schemeClr val="tx1"/>
            </a:solidFill>
          </a:endParaRPr>
        </a:p>
      </dgm:t>
    </dgm:pt>
    <dgm:pt modelId="{5F5118F7-6341-4C0E-AED4-95DFD54FFCD1}" type="sibTrans" cxnId="{ABDACEB3-88F9-4E2F-A244-104688699F5E}">
      <dgm:prSet/>
      <dgm:spPr/>
      <dgm:t>
        <a:bodyPr/>
        <a:lstStyle/>
        <a:p>
          <a:endParaRPr lang="tr-TR">
            <a:solidFill>
              <a:schemeClr val="tx1"/>
            </a:solidFill>
          </a:endParaRPr>
        </a:p>
      </dgm:t>
    </dgm:pt>
    <dgm:pt modelId="{4F8D9F80-3FB9-4251-B962-B824360EAD11}">
      <dgm:prSet/>
      <dgm:spPr/>
      <dgm:t>
        <a:bodyPr/>
        <a:lstStyle/>
        <a:p>
          <a:pPr rtl="0"/>
          <a:r>
            <a:rPr lang="tr-TR" smtClean="0">
              <a:solidFill>
                <a:schemeClr val="tx1"/>
              </a:solidFill>
            </a:rPr>
            <a:t>illere plaka numarası verme</a:t>
          </a:r>
          <a:endParaRPr lang="tr-TR">
            <a:solidFill>
              <a:schemeClr val="tx1"/>
            </a:solidFill>
          </a:endParaRPr>
        </a:p>
      </dgm:t>
    </dgm:pt>
    <dgm:pt modelId="{532E6364-29A2-467B-9405-12EDFB030F51}" type="parTrans" cxnId="{922B17A4-48D5-4BF2-9FFD-B7821F064809}">
      <dgm:prSet/>
      <dgm:spPr/>
      <dgm:t>
        <a:bodyPr/>
        <a:lstStyle/>
        <a:p>
          <a:endParaRPr lang="tr-TR">
            <a:solidFill>
              <a:schemeClr val="tx1"/>
            </a:solidFill>
          </a:endParaRPr>
        </a:p>
      </dgm:t>
    </dgm:pt>
    <dgm:pt modelId="{2E8F8686-AE3C-49A1-897A-5E84F37B5F39}" type="sibTrans" cxnId="{922B17A4-48D5-4BF2-9FFD-B7821F064809}">
      <dgm:prSet/>
      <dgm:spPr/>
      <dgm:t>
        <a:bodyPr/>
        <a:lstStyle/>
        <a:p>
          <a:endParaRPr lang="tr-TR">
            <a:solidFill>
              <a:schemeClr val="tx1"/>
            </a:solidFill>
          </a:endParaRPr>
        </a:p>
      </dgm:t>
    </dgm:pt>
    <dgm:pt modelId="{924CF617-65C9-4917-8615-E318C52B4479}">
      <dgm:prSet/>
      <dgm:spPr/>
      <dgm:t>
        <a:bodyPr/>
        <a:lstStyle/>
        <a:p>
          <a:pPr rtl="0"/>
          <a:r>
            <a:rPr lang="tr-TR" smtClean="0">
              <a:solidFill>
                <a:schemeClr val="tx1"/>
              </a:solidFill>
            </a:rPr>
            <a:t>KPSS’ deki puan türleri</a:t>
          </a:r>
          <a:endParaRPr lang="tr-TR">
            <a:solidFill>
              <a:schemeClr val="tx1"/>
            </a:solidFill>
          </a:endParaRPr>
        </a:p>
      </dgm:t>
    </dgm:pt>
    <dgm:pt modelId="{938BB291-F380-4E1B-A6B5-4D22923747BC}" type="parTrans" cxnId="{80C74390-6176-4FCE-8C35-CD2E12808B00}">
      <dgm:prSet/>
      <dgm:spPr/>
      <dgm:t>
        <a:bodyPr/>
        <a:lstStyle/>
        <a:p>
          <a:endParaRPr lang="tr-TR">
            <a:solidFill>
              <a:schemeClr val="tx1"/>
            </a:solidFill>
          </a:endParaRPr>
        </a:p>
      </dgm:t>
    </dgm:pt>
    <dgm:pt modelId="{775E20DC-9E52-4FC4-A0BC-D019603A874F}" type="sibTrans" cxnId="{80C74390-6176-4FCE-8C35-CD2E12808B00}">
      <dgm:prSet/>
      <dgm:spPr/>
      <dgm:t>
        <a:bodyPr/>
        <a:lstStyle/>
        <a:p>
          <a:endParaRPr lang="tr-TR">
            <a:solidFill>
              <a:schemeClr val="tx1"/>
            </a:solidFill>
          </a:endParaRPr>
        </a:p>
      </dgm:t>
    </dgm:pt>
    <dgm:pt modelId="{DF9B0C44-F7E3-4299-ABE0-3D06A76D1DCB}">
      <dgm:prSet/>
      <dgm:spPr/>
      <dgm:t>
        <a:bodyPr/>
        <a:lstStyle/>
        <a:p>
          <a:pPr rtl="0"/>
          <a:r>
            <a:rPr lang="tr-TR" smtClean="0">
              <a:solidFill>
                <a:schemeClr val="tx1"/>
              </a:solidFill>
            </a:rPr>
            <a:t>Öğrencilere numara verme</a:t>
          </a:r>
          <a:endParaRPr lang="tr-TR">
            <a:solidFill>
              <a:schemeClr val="tx1"/>
            </a:solidFill>
          </a:endParaRPr>
        </a:p>
      </dgm:t>
    </dgm:pt>
    <dgm:pt modelId="{F6D15936-7E6D-429C-ADA8-2BE50773465F}" type="parTrans" cxnId="{F84F6994-3331-475C-869A-B495686640E7}">
      <dgm:prSet/>
      <dgm:spPr/>
      <dgm:t>
        <a:bodyPr/>
        <a:lstStyle/>
        <a:p>
          <a:endParaRPr lang="tr-TR">
            <a:solidFill>
              <a:schemeClr val="tx1"/>
            </a:solidFill>
          </a:endParaRPr>
        </a:p>
      </dgm:t>
    </dgm:pt>
    <dgm:pt modelId="{10853BB4-847D-43A3-A2FE-A69A775B3746}" type="sibTrans" cxnId="{F84F6994-3331-475C-869A-B495686640E7}">
      <dgm:prSet/>
      <dgm:spPr/>
      <dgm:t>
        <a:bodyPr/>
        <a:lstStyle/>
        <a:p>
          <a:endParaRPr lang="tr-TR">
            <a:solidFill>
              <a:schemeClr val="tx1"/>
            </a:solidFill>
          </a:endParaRPr>
        </a:p>
      </dgm:t>
    </dgm:pt>
    <dgm:pt modelId="{C26D2BD8-606C-4FFA-9F5D-3A49B9E02F7A}">
      <dgm:prSet/>
      <dgm:spPr/>
      <dgm:t>
        <a:bodyPr/>
        <a:lstStyle/>
        <a:p>
          <a:pPr rtl="0"/>
          <a:r>
            <a:rPr lang="tr-TR" smtClean="0">
              <a:solidFill>
                <a:schemeClr val="tx1"/>
              </a:solidFill>
            </a:rPr>
            <a:t>Futbolculara sırt numarası verme</a:t>
          </a:r>
          <a:endParaRPr lang="tr-TR">
            <a:solidFill>
              <a:schemeClr val="tx1"/>
            </a:solidFill>
          </a:endParaRPr>
        </a:p>
      </dgm:t>
    </dgm:pt>
    <dgm:pt modelId="{982DDFDB-DEE2-4585-AEB7-C5DF22D2809F}" type="parTrans" cxnId="{97DED4BC-CEE5-4CDC-8B46-72F04F7F64AE}">
      <dgm:prSet/>
      <dgm:spPr/>
      <dgm:t>
        <a:bodyPr/>
        <a:lstStyle/>
        <a:p>
          <a:endParaRPr lang="tr-TR">
            <a:solidFill>
              <a:schemeClr val="tx1"/>
            </a:solidFill>
          </a:endParaRPr>
        </a:p>
      </dgm:t>
    </dgm:pt>
    <dgm:pt modelId="{BB83092C-0985-48FA-A137-38C5651697F2}" type="sibTrans" cxnId="{97DED4BC-CEE5-4CDC-8B46-72F04F7F64AE}">
      <dgm:prSet/>
      <dgm:spPr/>
      <dgm:t>
        <a:bodyPr/>
        <a:lstStyle/>
        <a:p>
          <a:endParaRPr lang="tr-TR">
            <a:solidFill>
              <a:schemeClr val="tx1"/>
            </a:solidFill>
          </a:endParaRPr>
        </a:p>
      </dgm:t>
    </dgm:pt>
    <dgm:pt modelId="{F7250DBE-0E9C-4D1D-8C97-EE0F7A4EB924}" type="pres">
      <dgm:prSet presAssocID="{AF00DCF0-0817-42C2-A928-A5D01F58C4C0}" presName="Name0" presStyleCnt="0">
        <dgm:presLayoutVars>
          <dgm:dir/>
          <dgm:resizeHandles val="exact"/>
        </dgm:presLayoutVars>
      </dgm:prSet>
      <dgm:spPr/>
      <dgm:t>
        <a:bodyPr/>
        <a:lstStyle/>
        <a:p>
          <a:endParaRPr lang="tr-TR"/>
        </a:p>
      </dgm:t>
    </dgm:pt>
    <dgm:pt modelId="{D23BBCAB-301F-4E95-8BA3-CBE604527452}" type="pres">
      <dgm:prSet presAssocID="{5C554B30-1606-4FDE-99FD-7F052E0F6B3D}" presName="node" presStyleLbl="node1" presStyleIdx="0" presStyleCnt="13">
        <dgm:presLayoutVars>
          <dgm:bulletEnabled val="1"/>
        </dgm:presLayoutVars>
      </dgm:prSet>
      <dgm:spPr/>
      <dgm:t>
        <a:bodyPr/>
        <a:lstStyle/>
        <a:p>
          <a:endParaRPr lang="tr-TR"/>
        </a:p>
      </dgm:t>
    </dgm:pt>
    <dgm:pt modelId="{F79170B6-65E8-4458-BA5A-0FD6DB290330}" type="pres">
      <dgm:prSet presAssocID="{EDC7F4DD-9964-4AE2-B7FE-3BBE362ABDC4}" presName="sibTrans" presStyleLbl="sibTrans1D1" presStyleIdx="0" presStyleCnt="12"/>
      <dgm:spPr/>
      <dgm:t>
        <a:bodyPr/>
        <a:lstStyle/>
        <a:p>
          <a:endParaRPr lang="tr-TR"/>
        </a:p>
      </dgm:t>
    </dgm:pt>
    <dgm:pt modelId="{A89A92C9-7059-497D-8F25-3BBC124A59D9}" type="pres">
      <dgm:prSet presAssocID="{EDC7F4DD-9964-4AE2-B7FE-3BBE362ABDC4}" presName="connectorText" presStyleLbl="sibTrans1D1" presStyleIdx="0" presStyleCnt="12"/>
      <dgm:spPr/>
      <dgm:t>
        <a:bodyPr/>
        <a:lstStyle/>
        <a:p>
          <a:endParaRPr lang="tr-TR"/>
        </a:p>
      </dgm:t>
    </dgm:pt>
    <dgm:pt modelId="{8E696281-9F46-4505-B526-F09D15661BB2}" type="pres">
      <dgm:prSet presAssocID="{2FDE426A-3433-4C2F-9E00-FD406CD9378C}" presName="node" presStyleLbl="node1" presStyleIdx="1" presStyleCnt="13">
        <dgm:presLayoutVars>
          <dgm:bulletEnabled val="1"/>
        </dgm:presLayoutVars>
      </dgm:prSet>
      <dgm:spPr/>
      <dgm:t>
        <a:bodyPr/>
        <a:lstStyle/>
        <a:p>
          <a:endParaRPr lang="tr-TR"/>
        </a:p>
      </dgm:t>
    </dgm:pt>
    <dgm:pt modelId="{4A56492F-9B67-46AB-8DDA-71A72126C8F0}" type="pres">
      <dgm:prSet presAssocID="{34DE8E85-A7A9-4024-8D6C-ADB09AE28DCF}" presName="sibTrans" presStyleLbl="sibTrans1D1" presStyleIdx="1" presStyleCnt="12"/>
      <dgm:spPr/>
      <dgm:t>
        <a:bodyPr/>
        <a:lstStyle/>
        <a:p>
          <a:endParaRPr lang="tr-TR"/>
        </a:p>
      </dgm:t>
    </dgm:pt>
    <dgm:pt modelId="{013B5B51-81A0-4431-ADC0-F95DC82099DF}" type="pres">
      <dgm:prSet presAssocID="{34DE8E85-A7A9-4024-8D6C-ADB09AE28DCF}" presName="connectorText" presStyleLbl="sibTrans1D1" presStyleIdx="1" presStyleCnt="12"/>
      <dgm:spPr/>
      <dgm:t>
        <a:bodyPr/>
        <a:lstStyle/>
        <a:p>
          <a:endParaRPr lang="tr-TR"/>
        </a:p>
      </dgm:t>
    </dgm:pt>
    <dgm:pt modelId="{53ABC2C6-264D-4BBD-BC47-1A5E522A0729}" type="pres">
      <dgm:prSet presAssocID="{381B4F49-4027-466E-8C5E-CF6E7BDB723E}" presName="node" presStyleLbl="node1" presStyleIdx="2" presStyleCnt="13">
        <dgm:presLayoutVars>
          <dgm:bulletEnabled val="1"/>
        </dgm:presLayoutVars>
      </dgm:prSet>
      <dgm:spPr/>
      <dgm:t>
        <a:bodyPr/>
        <a:lstStyle/>
        <a:p>
          <a:endParaRPr lang="tr-TR"/>
        </a:p>
      </dgm:t>
    </dgm:pt>
    <dgm:pt modelId="{59F05298-EEBE-4BA3-B1B0-50AEE5FFA8DE}" type="pres">
      <dgm:prSet presAssocID="{52D48D33-1383-4BA2-B2C3-93F9FCAA8CE0}" presName="sibTrans" presStyleLbl="sibTrans1D1" presStyleIdx="2" presStyleCnt="12"/>
      <dgm:spPr/>
      <dgm:t>
        <a:bodyPr/>
        <a:lstStyle/>
        <a:p>
          <a:endParaRPr lang="tr-TR"/>
        </a:p>
      </dgm:t>
    </dgm:pt>
    <dgm:pt modelId="{80EEEE2C-07F5-4141-B9C7-00BADE4CEA81}" type="pres">
      <dgm:prSet presAssocID="{52D48D33-1383-4BA2-B2C3-93F9FCAA8CE0}" presName="connectorText" presStyleLbl="sibTrans1D1" presStyleIdx="2" presStyleCnt="12"/>
      <dgm:spPr/>
      <dgm:t>
        <a:bodyPr/>
        <a:lstStyle/>
        <a:p>
          <a:endParaRPr lang="tr-TR"/>
        </a:p>
      </dgm:t>
    </dgm:pt>
    <dgm:pt modelId="{5063F45A-44BF-4C84-9884-B8FBDE9BBEDC}" type="pres">
      <dgm:prSet presAssocID="{8CD6165B-7642-4BF4-9EB5-D0EB9E10F6B3}" presName="node" presStyleLbl="node1" presStyleIdx="3" presStyleCnt="13">
        <dgm:presLayoutVars>
          <dgm:bulletEnabled val="1"/>
        </dgm:presLayoutVars>
      </dgm:prSet>
      <dgm:spPr/>
      <dgm:t>
        <a:bodyPr/>
        <a:lstStyle/>
        <a:p>
          <a:endParaRPr lang="tr-TR"/>
        </a:p>
      </dgm:t>
    </dgm:pt>
    <dgm:pt modelId="{931DB2E4-5901-479D-9BB1-3A38690B5A7E}" type="pres">
      <dgm:prSet presAssocID="{894F4B5A-A51F-45F7-8955-9ADF1608F7EB}" presName="sibTrans" presStyleLbl="sibTrans1D1" presStyleIdx="3" presStyleCnt="12"/>
      <dgm:spPr/>
      <dgm:t>
        <a:bodyPr/>
        <a:lstStyle/>
        <a:p>
          <a:endParaRPr lang="tr-TR"/>
        </a:p>
      </dgm:t>
    </dgm:pt>
    <dgm:pt modelId="{01C25E09-FF8D-4A4D-9BDE-98F1BC9D8096}" type="pres">
      <dgm:prSet presAssocID="{894F4B5A-A51F-45F7-8955-9ADF1608F7EB}" presName="connectorText" presStyleLbl="sibTrans1D1" presStyleIdx="3" presStyleCnt="12"/>
      <dgm:spPr/>
      <dgm:t>
        <a:bodyPr/>
        <a:lstStyle/>
        <a:p>
          <a:endParaRPr lang="tr-TR"/>
        </a:p>
      </dgm:t>
    </dgm:pt>
    <dgm:pt modelId="{62CEF146-EEEA-4417-8DCB-C4B137AC0EA9}" type="pres">
      <dgm:prSet presAssocID="{CEAA0806-C9A9-4ADB-A5E6-60905F93706F}" presName="node" presStyleLbl="node1" presStyleIdx="4" presStyleCnt="13">
        <dgm:presLayoutVars>
          <dgm:bulletEnabled val="1"/>
        </dgm:presLayoutVars>
      </dgm:prSet>
      <dgm:spPr/>
      <dgm:t>
        <a:bodyPr/>
        <a:lstStyle/>
        <a:p>
          <a:endParaRPr lang="tr-TR"/>
        </a:p>
      </dgm:t>
    </dgm:pt>
    <dgm:pt modelId="{CE6FC575-AE20-46BC-8EA3-4F2A53F5833A}" type="pres">
      <dgm:prSet presAssocID="{AEF3FBA2-7E49-4061-A6F4-6C21DE8C5447}" presName="sibTrans" presStyleLbl="sibTrans1D1" presStyleIdx="4" presStyleCnt="12"/>
      <dgm:spPr/>
      <dgm:t>
        <a:bodyPr/>
        <a:lstStyle/>
        <a:p>
          <a:endParaRPr lang="tr-TR"/>
        </a:p>
      </dgm:t>
    </dgm:pt>
    <dgm:pt modelId="{D0C68ED9-2CE3-4A1D-8466-27C617ACDAC9}" type="pres">
      <dgm:prSet presAssocID="{AEF3FBA2-7E49-4061-A6F4-6C21DE8C5447}" presName="connectorText" presStyleLbl="sibTrans1D1" presStyleIdx="4" presStyleCnt="12"/>
      <dgm:spPr/>
      <dgm:t>
        <a:bodyPr/>
        <a:lstStyle/>
        <a:p>
          <a:endParaRPr lang="tr-TR"/>
        </a:p>
      </dgm:t>
    </dgm:pt>
    <dgm:pt modelId="{AF8B10E7-C1B3-48EE-B1F4-F6D51026BA9B}" type="pres">
      <dgm:prSet presAssocID="{29FEF45D-FD50-4A26-9B3D-652EB3BA584A}" presName="node" presStyleLbl="node1" presStyleIdx="5" presStyleCnt="13">
        <dgm:presLayoutVars>
          <dgm:bulletEnabled val="1"/>
        </dgm:presLayoutVars>
      </dgm:prSet>
      <dgm:spPr/>
      <dgm:t>
        <a:bodyPr/>
        <a:lstStyle/>
        <a:p>
          <a:endParaRPr lang="tr-TR"/>
        </a:p>
      </dgm:t>
    </dgm:pt>
    <dgm:pt modelId="{D9E77EFC-2308-430E-BF55-2DECA25BED3A}" type="pres">
      <dgm:prSet presAssocID="{169CBA68-C74B-41EA-8960-664764B170B5}" presName="sibTrans" presStyleLbl="sibTrans1D1" presStyleIdx="5" presStyleCnt="12"/>
      <dgm:spPr/>
      <dgm:t>
        <a:bodyPr/>
        <a:lstStyle/>
        <a:p>
          <a:endParaRPr lang="tr-TR"/>
        </a:p>
      </dgm:t>
    </dgm:pt>
    <dgm:pt modelId="{235F7B48-2C25-4C97-81BB-7C3A93B59A5C}" type="pres">
      <dgm:prSet presAssocID="{169CBA68-C74B-41EA-8960-664764B170B5}" presName="connectorText" presStyleLbl="sibTrans1D1" presStyleIdx="5" presStyleCnt="12"/>
      <dgm:spPr/>
      <dgm:t>
        <a:bodyPr/>
        <a:lstStyle/>
        <a:p>
          <a:endParaRPr lang="tr-TR"/>
        </a:p>
      </dgm:t>
    </dgm:pt>
    <dgm:pt modelId="{1D5D8986-F9C7-4494-B48F-0C649A6377F4}" type="pres">
      <dgm:prSet presAssocID="{52448CBA-FCD4-4642-819C-FDDEE4AFBC35}" presName="node" presStyleLbl="node1" presStyleIdx="6" presStyleCnt="13">
        <dgm:presLayoutVars>
          <dgm:bulletEnabled val="1"/>
        </dgm:presLayoutVars>
      </dgm:prSet>
      <dgm:spPr/>
      <dgm:t>
        <a:bodyPr/>
        <a:lstStyle/>
        <a:p>
          <a:endParaRPr lang="tr-TR"/>
        </a:p>
      </dgm:t>
    </dgm:pt>
    <dgm:pt modelId="{C31C0B68-84B0-4986-99C9-06096476CBB4}" type="pres">
      <dgm:prSet presAssocID="{0C4122DC-D4FD-4E99-BAA6-925564E71EF5}" presName="sibTrans" presStyleLbl="sibTrans1D1" presStyleIdx="6" presStyleCnt="12"/>
      <dgm:spPr/>
      <dgm:t>
        <a:bodyPr/>
        <a:lstStyle/>
        <a:p>
          <a:endParaRPr lang="tr-TR"/>
        </a:p>
      </dgm:t>
    </dgm:pt>
    <dgm:pt modelId="{AF48D573-1647-4658-8ED0-F14FA22A9E53}" type="pres">
      <dgm:prSet presAssocID="{0C4122DC-D4FD-4E99-BAA6-925564E71EF5}" presName="connectorText" presStyleLbl="sibTrans1D1" presStyleIdx="6" presStyleCnt="12"/>
      <dgm:spPr/>
      <dgm:t>
        <a:bodyPr/>
        <a:lstStyle/>
        <a:p>
          <a:endParaRPr lang="tr-TR"/>
        </a:p>
      </dgm:t>
    </dgm:pt>
    <dgm:pt modelId="{CEC6E35C-D145-47EA-AEE3-A4D8DB7F771D}" type="pres">
      <dgm:prSet presAssocID="{A01181C7-3F28-4377-A520-2845852422AC}" presName="node" presStyleLbl="node1" presStyleIdx="7" presStyleCnt="13">
        <dgm:presLayoutVars>
          <dgm:bulletEnabled val="1"/>
        </dgm:presLayoutVars>
      </dgm:prSet>
      <dgm:spPr/>
      <dgm:t>
        <a:bodyPr/>
        <a:lstStyle/>
        <a:p>
          <a:endParaRPr lang="tr-TR"/>
        </a:p>
      </dgm:t>
    </dgm:pt>
    <dgm:pt modelId="{D1CE5A4C-5E04-4CF9-BB09-000B51F20110}" type="pres">
      <dgm:prSet presAssocID="{8E7E90B4-4E51-4D5D-9AFB-F1D214CAEAAA}" presName="sibTrans" presStyleLbl="sibTrans1D1" presStyleIdx="7" presStyleCnt="12"/>
      <dgm:spPr/>
      <dgm:t>
        <a:bodyPr/>
        <a:lstStyle/>
        <a:p>
          <a:endParaRPr lang="tr-TR"/>
        </a:p>
      </dgm:t>
    </dgm:pt>
    <dgm:pt modelId="{01A42FD0-3526-41FE-AAC7-15A3AEA196F3}" type="pres">
      <dgm:prSet presAssocID="{8E7E90B4-4E51-4D5D-9AFB-F1D214CAEAAA}" presName="connectorText" presStyleLbl="sibTrans1D1" presStyleIdx="7" presStyleCnt="12"/>
      <dgm:spPr/>
      <dgm:t>
        <a:bodyPr/>
        <a:lstStyle/>
        <a:p>
          <a:endParaRPr lang="tr-TR"/>
        </a:p>
      </dgm:t>
    </dgm:pt>
    <dgm:pt modelId="{6815673F-58DA-4E81-B4A4-B712069BDC40}" type="pres">
      <dgm:prSet presAssocID="{4793F041-3050-4097-A8A7-0933CB704AD9}" presName="node" presStyleLbl="node1" presStyleIdx="8" presStyleCnt="13">
        <dgm:presLayoutVars>
          <dgm:bulletEnabled val="1"/>
        </dgm:presLayoutVars>
      </dgm:prSet>
      <dgm:spPr/>
      <dgm:t>
        <a:bodyPr/>
        <a:lstStyle/>
        <a:p>
          <a:endParaRPr lang="tr-TR"/>
        </a:p>
      </dgm:t>
    </dgm:pt>
    <dgm:pt modelId="{3E19A253-2E88-4236-9856-F5693D92E548}" type="pres">
      <dgm:prSet presAssocID="{5F5118F7-6341-4C0E-AED4-95DFD54FFCD1}" presName="sibTrans" presStyleLbl="sibTrans1D1" presStyleIdx="8" presStyleCnt="12"/>
      <dgm:spPr/>
      <dgm:t>
        <a:bodyPr/>
        <a:lstStyle/>
        <a:p>
          <a:endParaRPr lang="tr-TR"/>
        </a:p>
      </dgm:t>
    </dgm:pt>
    <dgm:pt modelId="{B16563F2-2F49-49B5-A6CF-D1F4732C9906}" type="pres">
      <dgm:prSet presAssocID="{5F5118F7-6341-4C0E-AED4-95DFD54FFCD1}" presName="connectorText" presStyleLbl="sibTrans1D1" presStyleIdx="8" presStyleCnt="12"/>
      <dgm:spPr/>
      <dgm:t>
        <a:bodyPr/>
        <a:lstStyle/>
        <a:p>
          <a:endParaRPr lang="tr-TR"/>
        </a:p>
      </dgm:t>
    </dgm:pt>
    <dgm:pt modelId="{3C490088-9637-41BE-82FF-EAC90878940D}" type="pres">
      <dgm:prSet presAssocID="{4F8D9F80-3FB9-4251-B962-B824360EAD11}" presName="node" presStyleLbl="node1" presStyleIdx="9" presStyleCnt="13">
        <dgm:presLayoutVars>
          <dgm:bulletEnabled val="1"/>
        </dgm:presLayoutVars>
      </dgm:prSet>
      <dgm:spPr/>
      <dgm:t>
        <a:bodyPr/>
        <a:lstStyle/>
        <a:p>
          <a:endParaRPr lang="tr-TR"/>
        </a:p>
      </dgm:t>
    </dgm:pt>
    <dgm:pt modelId="{4554C7E7-A0D7-4031-8EF0-48EA148276C1}" type="pres">
      <dgm:prSet presAssocID="{2E8F8686-AE3C-49A1-897A-5E84F37B5F39}" presName="sibTrans" presStyleLbl="sibTrans1D1" presStyleIdx="9" presStyleCnt="12"/>
      <dgm:spPr/>
      <dgm:t>
        <a:bodyPr/>
        <a:lstStyle/>
        <a:p>
          <a:endParaRPr lang="tr-TR"/>
        </a:p>
      </dgm:t>
    </dgm:pt>
    <dgm:pt modelId="{F614F854-4F16-48E7-BB10-E5F78C1088F9}" type="pres">
      <dgm:prSet presAssocID="{2E8F8686-AE3C-49A1-897A-5E84F37B5F39}" presName="connectorText" presStyleLbl="sibTrans1D1" presStyleIdx="9" presStyleCnt="12"/>
      <dgm:spPr/>
      <dgm:t>
        <a:bodyPr/>
        <a:lstStyle/>
        <a:p>
          <a:endParaRPr lang="tr-TR"/>
        </a:p>
      </dgm:t>
    </dgm:pt>
    <dgm:pt modelId="{B832ABAE-F2DE-4585-BAC5-17329B9DE435}" type="pres">
      <dgm:prSet presAssocID="{924CF617-65C9-4917-8615-E318C52B4479}" presName="node" presStyleLbl="node1" presStyleIdx="10" presStyleCnt="13">
        <dgm:presLayoutVars>
          <dgm:bulletEnabled val="1"/>
        </dgm:presLayoutVars>
      </dgm:prSet>
      <dgm:spPr/>
      <dgm:t>
        <a:bodyPr/>
        <a:lstStyle/>
        <a:p>
          <a:endParaRPr lang="tr-TR"/>
        </a:p>
      </dgm:t>
    </dgm:pt>
    <dgm:pt modelId="{6201239E-D0D3-4088-B1B5-CD3CCB2C42FC}" type="pres">
      <dgm:prSet presAssocID="{775E20DC-9E52-4FC4-A0BC-D019603A874F}" presName="sibTrans" presStyleLbl="sibTrans1D1" presStyleIdx="10" presStyleCnt="12"/>
      <dgm:spPr/>
      <dgm:t>
        <a:bodyPr/>
        <a:lstStyle/>
        <a:p>
          <a:endParaRPr lang="tr-TR"/>
        </a:p>
      </dgm:t>
    </dgm:pt>
    <dgm:pt modelId="{7BA31005-CC13-4A18-BB0E-2716AC09A9C3}" type="pres">
      <dgm:prSet presAssocID="{775E20DC-9E52-4FC4-A0BC-D019603A874F}" presName="connectorText" presStyleLbl="sibTrans1D1" presStyleIdx="10" presStyleCnt="12"/>
      <dgm:spPr/>
      <dgm:t>
        <a:bodyPr/>
        <a:lstStyle/>
        <a:p>
          <a:endParaRPr lang="tr-TR"/>
        </a:p>
      </dgm:t>
    </dgm:pt>
    <dgm:pt modelId="{65194EF9-F798-4B4F-8C7B-3B7F272E1622}" type="pres">
      <dgm:prSet presAssocID="{DF9B0C44-F7E3-4299-ABE0-3D06A76D1DCB}" presName="node" presStyleLbl="node1" presStyleIdx="11" presStyleCnt="13">
        <dgm:presLayoutVars>
          <dgm:bulletEnabled val="1"/>
        </dgm:presLayoutVars>
      </dgm:prSet>
      <dgm:spPr/>
      <dgm:t>
        <a:bodyPr/>
        <a:lstStyle/>
        <a:p>
          <a:endParaRPr lang="tr-TR"/>
        </a:p>
      </dgm:t>
    </dgm:pt>
    <dgm:pt modelId="{C1809D91-5264-4224-8692-004D02603779}" type="pres">
      <dgm:prSet presAssocID="{10853BB4-847D-43A3-A2FE-A69A775B3746}" presName="sibTrans" presStyleLbl="sibTrans1D1" presStyleIdx="11" presStyleCnt="12"/>
      <dgm:spPr/>
      <dgm:t>
        <a:bodyPr/>
        <a:lstStyle/>
        <a:p>
          <a:endParaRPr lang="tr-TR"/>
        </a:p>
      </dgm:t>
    </dgm:pt>
    <dgm:pt modelId="{FF21B185-31E1-42F5-81F0-D646F5D9A40D}" type="pres">
      <dgm:prSet presAssocID="{10853BB4-847D-43A3-A2FE-A69A775B3746}" presName="connectorText" presStyleLbl="sibTrans1D1" presStyleIdx="11" presStyleCnt="12"/>
      <dgm:spPr/>
      <dgm:t>
        <a:bodyPr/>
        <a:lstStyle/>
        <a:p>
          <a:endParaRPr lang="tr-TR"/>
        </a:p>
      </dgm:t>
    </dgm:pt>
    <dgm:pt modelId="{D6A53061-A51E-4AF4-874B-25922EA9EAC3}" type="pres">
      <dgm:prSet presAssocID="{C26D2BD8-606C-4FFA-9F5D-3A49B9E02F7A}" presName="node" presStyleLbl="node1" presStyleIdx="12" presStyleCnt="13">
        <dgm:presLayoutVars>
          <dgm:bulletEnabled val="1"/>
        </dgm:presLayoutVars>
      </dgm:prSet>
      <dgm:spPr/>
      <dgm:t>
        <a:bodyPr/>
        <a:lstStyle/>
        <a:p>
          <a:endParaRPr lang="tr-TR"/>
        </a:p>
      </dgm:t>
    </dgm:pt>
  </dgm:ptLst>
  <dgm:cxnLst>
    <dgm:cxn modelId="{F84F6994-3331-475C-869A-B495686640E7}" srcId="{AF00DCF0-0817-42C2-A928-A5D01F58C4C0}" destId="{DF9B0C44-F7E3-4299-ABE0-3D06A76D1DCB}" srcOrd="11" destOrd="0" parTransId="{F6D15936-7E6D-429C-ADA8-2BE50773465F}" sibTransId="{10853BB4-847D-43A3-A2FE-A69A775B3746}"/>
    <dgm:cxn modelId="{983D565B-FD75-4A2F-BC80-2103EA3950F1}" type="presOf" srcId="{52D48D33-1383-4BA2-B2C3-93F9FCAA8CE0}" destId="{59F05298-EEBE-4BA3-B1B0-50AEE5FFA8DE}" srcOrd="0" destOrd="0" presId="urn:microsoft.com/office/officeart/2005/8/layout/bProcess3"/>
    <dgm:cxn modelId="{80C74390-6176-4FCE-8C35-CD2E12808B00}" srcId="{AF00DCF0-0817-42C2-A928-A5D01F58C4C0}" destId="{924CF617-65C9-4917-8615-E318C52B4479}" srcOrd="10" destOrd="0" parTransId="{938BB291-F380-4E1B-A6B5-4D22923747BC}" sibTransId="{775E20DC-9E52-4FC4-A0BC-D019603A874F}"/>
    <dgm:cxn modelId="{963E5EB7-63FB-484C-AEF0-022A1AFD64D2}" srcId="{AF00DCF0-0817-42C2-A928-A5D01F58C4C0}" destId="{52448CBA-FCD4-4642-819C-FDDEE4AFBC35}" srcOrd="6" destOrd="0" parTransId="{41893C32-8397-450D-98B2-B66CDD6EAD9C}" sibTransId="{0C4122DC-D4FD-4E99-BAA6-925564E71EF5}"/>
    <dgm:cxn modelId="{BA6DFD24-F905-4B5C-BC2B-8AD489F67987}" type="presOf" srcId="{CEAA0806-C9A9-4ADB-A5E6-60905F93706F}" destId="{62CEF146-EEEA-4417-8DCB-C4B137AC0EA9}" srcOrd="0" destOrd="0" presId="urn:microsoft.com/office/officeart/2005/8/layout/bProcess3"/>
    <dgm:cxn modelId="{8995DDF9-D6CF-4F9D-B4C8-0B5B74DD8D37}" type="presOf" srcId="{C26D2BD8-606C-4FFA-9F5D-3A49B9E02F7A}" destId="{D6A53061-A51E-4AF4-874B-25922EA9EAC3}" srcOrd="0" destOrd="0" presId="urn:microsoft.com/office/officeart/2005/8/layout/bProcess3"/>
    <dgm:cxn modelId="{2323D7A6-9924-471A-9042-F1A1A614C3F7}" type="presOf" srcId="{0C4122DC-D4FD-4E99-BAA6-925564E71EF5}" destId="{C31C0B68-84B0-4986-99C9-06096476CBB4}" srcOrd="0" destOrd="0" presId="urn:microsoft.com/office/officeart/2005/8/layout/bProcess3"/>
    <dgm:cxn modelId="{E0FD12F8-CE0D-4276-A06C-43A593A1FE71}" type="presOf" srcId="{10853BB4-847D-43A3-A2FE-A69A775B3746}" destId="{FF21B185-31E1-42F5-81F0-D646F5D9A40D}" srcOrd="1" destOrd="0" presId="urn:microsoft.com/office/officeart/2005/8/layout/bProcess3"/>
    <dgm:cxn modelId="{BCC13F6D-E5EB-4269-A1A9-B50AD1A440AD}" type="presOf" srcId="{4793F041-3050-4097-A8A7-0933CB704AD9}" destId="{6815673F-58DA-4E81-B4A4-B712069BDC40}" srcOrd="0" destOrd="0" presId="urn:microsoft.com/office/officeart/2005/8/layout/bProcess3"/>
    <dgm:cxn modelId="{080021DE-B231-40A0-A27F-DBB414FCD71F}" type="presOf" srcId="{5F5118F7-6341-4C0E-AED4-95DFD54FFCD1}" destId="{3E19A253-2E88-4236-9856-F5693D92E548}" srcOrd="0" destOrd="0" presId="urn:microsoft.com/office/officeart/2005/8/layout/bProcess3"/>
    <dgm:cxn modelId="{A9D66A85-B003-47E0-98F2-436870EF5C65}" type="presOf" srcId="{0C4122DC-D4FD-4E99-BAA6-925564E71EF5}" destId="{AF48D573-1647-4658-8ED0-F14FA22A9E53}" srcOrd="1" destOrd="0" presId="urn:microsoft.com/office/officeart/2005/8/layout/bProcess3"/>
    <dgm:cxn modelId="{BEF68AF0-A376-4D98-8E1F-70EBBE37EB71}" type="presOf" srcId="{34DE8E85-A7A9-4024-8D6C-ADB09AE28DCF}" destId="{013B5B51-81A0-4431-ADC0-F95DC82099DF}" srcOrd="1" destOrd="0" presId="urn:microsoft.com/office/officeart/2005/8/layout/bProcess3"/>
    <dgm:cxn modelId="{6EC2EFB0-2A95-48D1-9586-09D9C2BE9830}" type="presOf" srcId="{5C554B30-1606-4FDE-99FD-7F052E0F6B3D}" destId="{D23BBCAB-301F-4E95-8BA3-CBE604527452}" srcOrd="0" destOrd="0" presId="urn:microsoft.com/office/officeart/2005/8/layout/bProcess3"/>
    <dgm:cxn modelId="{0E3DD641-FE2A-4CAF-8D2E-EABBD73AA447}" type="presOf" srcId="{AEF3FBA2-7E49-4061-A6F4-6C21DE8C5447}" destId="{D0C68ED9-2CE3-4A1D-8466-27C617ACDAC9}" srcOrd="1" destOrd="0" presId="urn:microsoft.com/office/officeart/2005/8/layout/bProcess3"/>
    <dgm:cxn modelId="{48AEC31A-5B31-4B1F-A453-16CF50F72C5A}" type="presOf" srcId="{2FDE426A-3433-4C2F-9E00-FD406CD9378C}" destId="{8E696281-9F46-4505-B526-F09D15661BB2}" srcOrd="0" destOrd="0" presId="urn:microsoft.com/office/officeart/2005/8/layout/bProcess3"/>
    <dgm:cxn modelId="{5182701F-5569-4045-86BE-48972211C1A5}" type="presOf" srcId="{8CD6165B-7642-4BF4-9EB5-D0EB9E10F6B3}" destId="{5063F45A-44BF-4C84-9884-B8FBDE9BBEDC}" srcOrd="0" destOrd="0" presId="urn:microsoft.com/office/officeart/2005/8/layout/bProcess3"/>
    <dgm:cxn modelId="{E904387C-00C6-4416-A537-D9BAFC5ECF43}" srcId="{AF00DCF0-0817-42C2-A928-A5D01F58C4C0}" destId="{5C554B30-1606-4FDE-99FD-7F052E0F6B3D}" srcOrd="0" destOrd="0" parTransId="{2F1F4CCF-D051-4E79-AC72-FCCFC294585E}" sibTransId="{EDC7F4DD-9964-4AE2-B7FE-3BBE362ABDC4}"/>
    <dgm:cxn modelId="{A810947B-386F-4AC2-93B4-8224F6EF69AF}" srcId="{AF00DCF0-0817-42C2-A928-A5D01F58C4C0}" destId="{8CD6165B-7642-4BF4-9EB5-D0EB9E10F6B3}" srcOrd="3" destOrd="0" parTransId="{DB5489D1-32F9-40D1-B779-ED0436EFA06E}" sibTransId="{894F4B5A-A51F-45F7-8955-9ADF1608F7EB}"/>
    <dgm:cxn modelId="{503AFEE1-E4AB-42F2-B9DD-83AA0961E602}" type="presOf" srcId="{775E20DC-9E52-4FC4-A0BC-D019603A874F}" destId="{6201239E-D0D3-4088-B1B5-CD3CCB2C42FC}" srcOrd="0" destOrd="0" presId="urn:microsoft.com/office/officeart/2005/8/layout/bProcess3"/>
    <dgm:cxn modelId="{F1205568-1761-4EE6-9292-483666351E54}" type="presOf" srcId="{2E8F8686-AE3C-49A1-897A-5E84F37B5F39}" destId="{F614F854-4F16-48E7-BB10-E5F78C1088F9}" srcOrd="1" destOrd="0" presId="urn:microsoft.com/office/officeart/2005/8/layout/bProcess3"/>
    <dgm:cxn modelId="{FEE60DD2-CD61-46B6-9331-E2456A49F910}" type="presOf" srcId="{52D48D33-1383-4BA2-B2C3-93F9FCAA8CE0}" destId="{80EEEE2C-07F5-4141-B9C7-00BADE4CEA81}" srcOrd="1" destOrd="0" presId="urn:microsoft.com/office/officeart/2005/8/layout/bProcess3"/>
    <dgm:cxn modelId="{146B89F0-F87C-4E37-B80F-C9F2E8FCDC50}" type="presOf" srcId="{52448CBA-FCD4-4642-819C-FDDEE4AFBC35}" destId="{1D5D8986-F9C7-4494-B48F-0C649A6377F4}" srcOrd="0" destOrd="0" presId="urn:microsoft.com/office/officeart/2005/8/layout/bProcess3"/>
    <dgm:cxn modelId="{2E884BFF-FC5F-4507-8955-23BD31B12045}" srcId="{AF00DCF0-0817-42C2-A928-A5D01F58C4C0}" destId="{381B4F49-4027-466E-8C5E-CF6E7BDB723E}" srcOrd="2" destOrd="0" parTransId="{784C4ED5-0D82-4DE9-A496-99FB1B2258E4}" sibTransId="{52D48D33-1383-4BA2-B2C3-93F9FCAA8CE0}"/>
    <dgm:cxn modelId="{1E9E0CC9-CACA-4C3A-9FBB-5D26A0D7B8E4}" type="presOf" srcId="{AEF3FBA2-7E49-4061-A6F4-6C21DE8C5447}" destId="{CE6FC575-AE20-46BC-8EA3-4F2A53F5833A}" srcOrd="0" destOrd="0" presId="urn:microsoft.com/office/officeart/2005/8/layout/bProcess3"/>
    <dgm:cxn modelId="{B371600D-8709-4F21-808E-56A9759E5655}" type="presOf" srcId="{A01181C7-3F28-4377-A520-2845852422AC}" destId="{CEC6E35C-D145-47EA-AEE3-A4D8DB7F771D}" srcOrd="0" destOrd="0" presId="urn:microsoft.com/office/officeart/2005/8/layout/bProcess3"/>
    <dgm:cxn modelId="{C4FE4C3A-9A0F-4222-BDCE-7DC52BEFF308}" type="presOf" srcId="{2E8F8686-AE3C-49A1-897A-5E84F37B5F39}" destId="{4554C7E7-A0D7-4031-8EF0-48EA148276C1}" srcOrd="0" destOrd="0" presId="urn:microsoft.com/office/officeart/2005/8/layout/bProcess3"/>
    <dgm:cxn modelId="{875367AC-5CB6-4972-8A88-5D895A5CA07D}" type="presOf" srcId="{EDC7F4DD-9964-4AE2-B7FE-3BBE362ABDC4}" destId="{F79170B6-65E8-4458-BA5A-0FD6DB290330}" srcOrd="0" destOrd="0" presId="urn:microsoft.com/office/officeart/2005/8/layout/bProcess3"/>
    <dgm:cxn modelId="{F025E418-C7B0-4DF6-BDD4-5A02A7064750}" type="presOf" srcId="{5F5118F7-6341-4C0E-AED4-95DFD54FFCD1}" destId="{B16563F2-2F49-49B5-A6CF-D1F4732C9906}" srcOrd="1" destOrd="0" presId="urn:microsoft.com/office/officeart/2005/8/layout/bProcess3"/>
    <dgm:cxn modelId="{3AF2134E-516E-4DAA-BAAA-AFB173B7D423}" type="presOf" srcId="{AF00DCF0-0817-42C2-A928-A5D01F58C4C0}" destId="{F7250DBE-0E9C-4D1D-8C97-EE0F7A4EB924}" srcOrd="0" destOrd="0" presId="urn:microsoft.com/office/officeart/2005/8/layout/bProcess3"/>
    <dgm:cxn modelId="{74AC01B3-16B2-4606-AE32-AAF26D29C703}" srcId="{AF00DCF0-0817-42C2-A928-A5D01F58C4C0}" destId="{29FEF45D-FD50-4A26-9B3D-652EB3BA584A}" srcOrd="5" destOrd="0" parTransId="{ED182839-F1AE-4B20-9EFE-CFA38AEA4DAD}" sibTransId="{169CBA68-C74B-41EA-8960-664764B170B5}"/>
    <dgm:cxn modelId="{526A4183-9BC0-4F4B-ABC0-7BC311F94DEB}" type="presOf" srcId="{169CBA68-C74B-41EA-8960-664764B170B5}" destId="{235F7B48-2C25-4C97-81BB-7C3A93B59A5C}" srcOrd="1" destOrd="0" presId="urn:microsoft.com/office/officeart/2005/8/layout/bProcess3"/>
    <dgm:cxn modelId="{833FB9CE-AAC3-4540-81FE-85D66FA5E2BA}" type="presOf" srcId="{EDC7F4DD-9964-4AE2-B7FE-3BBE362ABDC4}" destId="{A89A92C9-7059-497D-8F25-3BBC124A59D9}" srcOrd="1" destOrd="0" presId="urn:microsoft.com/office/officeart/2005/8/layout/bProcess3"/>
    <dgm:cxn modelId="{64D8F4C1-6A11-4A92-882F-505829EB20A8}" type="presOf" srcId="{4F8D9F80-3FB9-4251-B962-B824360EAD11}" destId="{3C490088-9637-41BE-82FF-EAC90878940D}" srcOrd="0" destOrd="0" presId="urn:microsoft.com/office/officeart/2005/8/layout/bProcess3"/>
    <dgm:cxn modelId="{C1D90884-1F36-4DB1-8EFC-D54E22D3D1E4}" srcId="{AF00DCF0-0817-42C2-A928-A5D01F58C4C0}" destId="{A01181C7-3F28-4377-A520-2845852422AC}" srcOrd="7" destOrd="0" parTransId="{488D18A2-D700-42E9-9801-FE07F77602B3}" sibTransId="{8E7E90B4-4E51-4D5D-9AFB-F1D214CAEAAA}"/>
    <dgm:cxn modelId="{DD71C508-21C9-4D0B-966C-F2794440AE76}" type="presOf" srcId="{894F4B5A-A51F-45F7-8955-9ADF1608F7EB}" destId="{01C25E09-FF8D-4A4D-9BDE-98F1BC9D8096}" srcOrd="1" destOrd="0" presId="urn:microsoft.com/office/officeart/2005/8/layout/bProcess3"/>
    <dgm:cxn modelId="{E3D83FC0-A774-44D2-A946-315C0E583EFC}" type="presOf" srcId="{381B4F49-4027-466E-8C5E-CF6E7BDB723E}" destId="{53ABC2C6-264D-4BBD-BC47-1A5E522A0729}" srcOrd="0" destOrd="0" presId="urn:microsoft.com/office/officeart/2005/8/layout/bProcess3"/>
    <dgm:cxn modelId="{9FA68B3D-28AE-42EB-B1D2-586D799F603C}" type="presOf" srcId="{DF9B0C44-F7E3-4299-ABE0-3D06A76D1DCB}" destId="{65194EF9-F798-4B4F-8C7B-3B7F272E1622}" srcOrd="0" destOrd="0" presId="urn:microsoft.com/office/officeart/2005/8/layout/bProcess3"/>
    <dgm:cxn modelId="{97DED4BC-CEE5-4CDC-8B46-72F04F7F64AE}" srcId="{AF00DCF0-0817-42C2-A928-A5D01F58C4C0}" destId="{C26D2BD8-606C-4FFA-9F5D-3A49B9E02F7A}" srcOrd="12" destOrd="0" parTransId="{982DDFDB-DEE2-4585-AEB7-C5DF22D2809F}" sibTransId="{BB83092C-0985-48FA-A137-38C5651697F2}"/>
    <dgm:cxn modelId="{331415E9-D204-47D4-B87C-68572ED22000}" type="presOf" srcId="{8E7E90B4-4E51-4D5D-9AFB-F1D214CAEAAA}" destId="{01A42FD0-3526-41FE-AAC7-15A3AEA196F3}" srcOrd="1" destOrd="0" presId="urn:microsoft.com/office/officeart/2005/8/layout/bProcess3"/>
    <dgm:cxn modelId="{C048DA27-ADE9-4B29-AEE1-E275595793C4}" type="presOf" srcId="{34DE8E85-A7A9-4024-8D6C-ADB09AE28DCF}" destId="{4A56492F-9B67-46AB-8DDA-71A72126C8F0}" srcOrd="0" destOrd="0" presId="urn:microsoft.com/office/officeart/2005/8/layout/bProcess3"/>
    <dgm:cxn modelId="{02330D24-13B3-4EEE-8E54-388F7519EF5F}" type="presOf" srcId="{775E20DC-9E52-4FC4-A0BC-D019603A874F}" destId="{7BA31005-CC13-4A18-BB0E-2716AC09A9C3}" srcOrd="1" destOrd="0" presId="urn:microsoft.com/office/officeart/2005/8/layout/bProcess3"/>
    <dgm:cxn modelId="{47BB1522-2E5A-426F-A7F7-830826E7C782}" type="presOf" srcId="{29FEF45D-FD50-4A26-9B3D-652EB3BA584A}" destId="{AF8B10E7-C1B3-48EE-B1F4-F6D51026BA9B}" srcOrd="0" destOrd="0" presId="urn:microsoft.com/office/officeart/2005/8/layout/bProcess3"/>
    <dgm:cxn modelId="{8BD87C17-324B-499F-8657-E12FC439B9C8}" type="presOf" srcId="{8E7E90B4-4E51-4D5D-9AFB-F1D214CAEAAA}" destId="{D1CE5A4C-5E04-4CF9-BB09-000B51F20110}" srcOrd="0" destOrd="0" presId="urn:microsoft.com/office/officeart/2005/8/layout/bProcess3"/>
    <dgm:cxn modelId="{2D0571CF-58A9-45FC-9503-3EAD2DD9AC39}" type="presOf" srcId="{924CF617-65C9-4917-8615-E318C52B4479}" destId="{B832ABAE-F2DE-4585-BAC5-17329B9DE435}" srcOrd="0" destOrd="0" presId="urn:microsoft.com/office/officeart/2005/8/layout/bProcess3"/>
    <dgm:cxn modelId="{772F7561-E58C-4756-892D-02CF63094449}" srcId="{AF00DCF0-0817-42C2-A928-A5D01F58C4C0}" destId="{CEAA0806-C9A9-4ADB-A5E6-60905F93706F}" srcOrd="4" destOrd="0" parTransId="{33161F3B-DF48-4742-95D5-747D56EBB708}" sibTransId="{AEF3FBA2-7E49-4061-A6F4-6C21DE8C5447}"/>
    <dgm:cxn modelId="{788FC903-C036-41A4-AE65-86542148EDCE}" type="presOf" srcId="{169CBA68-C74B-41EA-8960-664764B170B5}" destId="{D9E77EFC-2308-430E-BF55-2DECA25BED3A}" srcOrd="0" destOrd="0" presId="urn:microsoft.com/office/officeart/2005/8/layout/bProcess3"/>
    <dgm:cxn modelId="{1268A568-1BC0-42E8-96E2-661552626A07}" srcId="{AF00DCF0-0817-42C2-A928-A5D01F58C4C0}" destId="{2FDE426A-3433-4C2F-9E00-FD406CD9378C}" srcOrd="1" destOrd="0" parTransId="{5253E89F-4272-4A72-BB90-A19917C1DB40}" sibTransId="{34DE8E85-A7A9-4024-8D6C-ADB09AE28DCF}"/>
    <dgm:cxn modelId="{FC07AF26-3C95-43B0-822C-4471A9C3E801}" type="presOf" srcId="{894F4B5A-A51F-45F7-8955-9ADF1608F7EB}" destId="{931DB2E4-5901-479D-9BB1-3A38690B5A7E}" srcOrd="0" destOrd="0" presId="urn:microsoft.com/office/officeart/2005/8/layout/bProcess3"/>
    <dgm:cxn modelId="{517B9D48-5802-4122-B529-359D1A29E8C9}" type="presOf" srcId="{10853BB4-847D-43A3-A2FE-A69A775B3746}" destId="{C1809D91-5264-4224-8692-004D02603779}" srcOrd="0" destOrd="0" presId="urn:microsoft.com/office/officeart/2005/8/layout/bProcess3"/>
    <dgm:cxn modelId="{ABDACEB3-88F9-4E2F-A244-104688699F5E}" srcId="{AF00DCF0-0817-42C2-A928-A5D01F58C4C0}" destId="{4793F041-3050-4097-A8A7-0933CB704AD9}" srcOrd="8" destOrd="0" parTransId="{20186B1F-B355-4695-A533-EC5812A5A806}" sibTransId="{5F5118F7-6341-4C0E-AED4-95DFD54FFCD1}"/>
    <dgm:cxn modelId="{922B17A4-48D5-4BF2-9FFD-B7821F064809}" srcId="{AF00DCF0-0817-42C2-A928-A5D01F58C4C0}" destId="{4F8D9F80-3FB9-4251-B962-B824360EAD11}" srcOrd="9" destOrd="0" parTransId="{532E6364-29A2-467B-9405-12EDFB030F51}" sibTransId="{2E8F8686-AE3C-49A1-897A-5E84F37B5F39}"/>
    <dgm:cxn modelId="{F2467C32-B476-4894-B1D8-B1D51350E743}" type="presParOf" srcId="{F7250DBE-0E9C-4D1D-8C97-EE0F7A4EB924}" destId="{D23BBCAB-301F-4E95-8BA3-CBE604527452}" srcOrd="0" destOrd="0" presId="urn:microsoft.com/office/officeart/2005/8/layout/bProcess3"/>
    <dgm:cxn modelId="{E15E41CE-07E0-446E-8A7B-8272EF14B4BC}" type="presParOf" srcId="{F7250DBE-0E9C-4D1D-8C97-EE0F7A4EB924}" destId="{F79170B6-65E8-4458-BA5A-0FD6DB290330}" srcOrd="1" destOrd="0" presId="urn:microsoft.com/office/officeart/2005/8/layout/bProcess3"/>
    <dgm:cxn modelId="{1F0886CA-599F-4455-A0C1-661390598D1A}" type="presParOf" srcId="{F79170B6-65E8-4458-BA5A-0FD6DB290330}" destId="{A89A92C9-7059-497D-8F25-3BBC124A59D9}" srcOrd="0" destOrd="0" presId="urn:microsoft.com/office/officeart/2005/8/layout/bProcess3"/>
    <dgm:cxn modelId="{0316DC83-010C-4EF0-98EC-C90D3E9CC0F4}" type="presParOf" srcId="{F7250DBE-0E9C-4D1D-8C97-EE0F7A4EB924}" destId="{8E696281-9F46-4505-B526-F09D15661BB2}" srcOrd="2" destOrd="0" presId="urn:microsoft.com/office/officeart/2005/8/layout/bProcess3"/>
    <dgm:cxn modelId="{B0803936-4339-48D1-B569-D5E492D67F48}" type="presParOf" srcId="{F7250DBE-0E9C-4D1D-8C97-EE0F7A4EB924}" destId="{4A56492F-9B67-46AB-8DDA-71A72126C8F0}" srcOrd="3" destOrd="0" presId="urn:microsoft.com/office/officeart/2005/8/layout/bProcess3"/>
    <dgm:cxn modelId="{78F151FB-9F50-443F-99BF-686DE727C8B1}" type="presParOf" srcId="{4A56492F-9B67-46AB-8DDA-71A72126C8F0}" destId="{013B5B51-81A0-4431-ADC0-F95DC82099DF}" srcOrd="0" destOrd="0" presId="urn:microsoft.com/office/officeart/2005/8/layout/bProcess3"/>
    <dgm:cxn modelId="{2BFEC310-013C-4611-B4A3-57F99E5B5861}" type="presParOf" srcId="{F7250DBE-0E9C-4D1D-8C97-EE0F7A4EB924}" destId="{53ABC2C6-264D-4BBD-BC47-1A5E522A0729}" srcOrd="4" destOrd="0" presId="urn:microsoft.com/office/officeart/2005/8/layout/bProcess3"/>
    <dgm:cxn modelId="{F21B085B-5814-41B2-BCE8-4E9086471074}" type="presParOf" srcId="{F7250DBE-0E9C-4D1D-8C97-EE0F7A4EB924}" destId="{59F05298-EEBE-4BA3-B1B0-50AEE5FFA8DE}" srcOrd="5" destOrd="0" presId="urn:microsoft.com/office/officeart/2005/8/layout/bProcess3"/>
    <dgm:cxn modelId="{7AC03DBB-D0EF-4B10-9716-01D7C65205BD}" type="presParOf" srcId="{59F05298-EEBE-4BA3-B1B0-50AEE5FFA8DE}" destId="{80EEEE2C-07F5-4141-B9C7-00BADE4CEA81}" srcOrd="0" destOrd="0" presId="urn:microsoft.com/office/officeart/2005/8/layout/bProcess3"/>
    <dgm:cxn modelId="{8B23A609-932A-4C18-BA1C-E72AAF631DA3}" type="presParOf" srcId="{F7250DBE-0E9C-4D1D-8C97-EE0F7A4EB924}" destId="{5063F45A-44BF-4C84-9884-B8FBDE9BBEDC}" srcOrd="6" destOrd="0" presId="urn:microsoft.com/office/officeart/2005/8/layout/bProcess3"/>
    <dgm:cxn modelId="{A059A11B-FEA0-489F-A4B5-2E6E6B688A5C}" type="presParOf" srcId="{F7250DBE-0E9C-4D1D-8C97-EE0F7A4EB924}" destId="{931DB2E4-5901-479D-9BB1-3A38690B5A7E}" srcOrd="7" destOrd="0" presId="urn:microsoft.com/office/officeart/2005/8/layout/bProcess3"/>
    <dgm:cxn modelId="{A27456CD-DE5F-4EF2-9958-C7AD274A5215}" type="presParOf" srcId="{931DB2E4-5901-479D-9BB1-3A38690B5A7E}" destId="{01C25E09-FF8D-4A4D-9BDE-98F1BC9D8096}" srcOrd="0" destOrd="0" presId="urn:microsoft.com/office/officeart/2005/8/layout/bProcess3"/>
    <dgm:cxn modelId="{22758980-FBA3-4A4B-B785-38CEA70E5EAA}" type="presParOf" srcId="{F7250DBE-0E9C-4D1D-8C97-EE0F7A4EB924}" destId="{62CEF146-EEEA-4417-8DCB-C4B137AC0EA9}" srcOrd="8" destOrd="0" presId="urn:microsoft.com/office/officeart/2005/8/layout/bProcess3"/>
    <dgm:cxn modelId="{16556D5E-E1FA-442D-9C0A-6E38AF336B2A}" type="presParOf" srcId="{F7250DBE-0E9C-4D1D-8C97-EE0F7A4EB924}" destId="{CE6FC575-AE20-46BC-8EA3-4F2A53F5833A}" srcOrd="9" destOrd="0" presId="urn:microsoft.com/office/officeart/2005/8/layout/bProcess3"/>
    <dgm:cxn modelId="{3F426888-32FB-4AD4-9FE6-ABB7C6C29B58}" type="presParOf" srcId="{CE6FC575-AE20-46BC-8EA3-4F2A53F5833A}" destId="{D0C68ED9-2CE3-4A1D-8466-27C617ACDAC9}" srcOrd="0" destOrd="0" presId="urn:microsoft.com/office/officeart/2005/8/layout/bProcess3"/>
    <dgm:cxn modelId="{95312DF2-A5FB-4ABA-ABD1-E6C7AC44033D}" type="presParOf" srcId="{F7250DBE-0E9C-4D1D-8C97-EE0F7A4EB924}" destId="{AF8B10E7-C1B3-48EE-B1F4-F6D51026BA9B}" srcOrd="10" destOrd="0" presId="urn:microsoft.com/office/officeart/2005/8/layout/bProcess3"/>
    <dgm:cxn modelId="{94E6D81D-1132-4298-978F-B5AFD7BB9CA1}" type="presParOf" srcId="{F7250DBE-0E9C-4D1D-8C97-EE0F7A4EB924}" destId="{D9E77EFC-2308-430E-BF55-2DECA25BED3A}" srcOrd="11" destOrd="0" presId="urn:microsoft.com/office/officeart/2005/8/layout/bProcess3"/>
    <dgm:cxn modelId="{4E89358A-7B69-4544-A16A-46AB1E14EA43}" type="presParOf" srcId="{D9E77EFC-2308-430E-BF55-2DECA25BED3A}" destId="{235F7B48-2C25-4C97-81BB-7C3A93B59A5C}" srcOrd="0" destOrd="0" presId="urn:microsoft.com/office/officeart/2005/8/layout/bProcess3"/>
    <dgm:cxn modelId="{CA9E8D3C-2438-4E4F-AB0B-5FE53A431611}" type="presParOf" srcId="{F7250DBE-0E9C-4D1D-8C97-EE0F7A4EB924}" destId="{1D5D8986-F9C7-4494-B48F-0C649A6377F4}" srcOrd="12" destOrd="0" presId="urn:microsoft.com/office/officeart/2005/8/layout/bProcess3"/>
    <dgm:cxn modelId="{E903A9CC-C05E-45B3-A91A-3CEC99C8AF08}" type="presParOf" srcId="{F7250DBE-0E9C-4D1D-8C97-EE0F7A4EB924}" destId="{C31C0B68-84B0-4986-99C9-06096476CBB4}" srcOrd="13" destOrd="0" presId="urn:microsoft.com/office/officeart/2005/8/layout/bProcess3"/>
    <dgm:cxn modelId="{A1B6D3AB-6304-4D6B-93F3-5AEA0478C96E}" type="presParOf" srcId="{C31C0B68-84B0-4986-99C9-06096476CBB4}" destId="{AF48D573-1647-4658-8ED0-F14FA22A9E53}" srcOrd="0" destOrd="0" presId="urn:microsoft.com/office/officeart/2005/8/layout/bProcess3"/>
    <dgm:cxn modelId="{56E1F314-B88F-4813-92DC-814586C5A05E}" type="presParOf" srcId="{F7250DBE-0E9C-4D1D-8C97-EE0F7A4EB924}" destId="{CEC6E35C-D145-47EA-AEE3-A4D8DB7F771D}" srcOrd="14" destOrd="0" presId="urn:microsoft.com/office/officeart/2005/8/layout/bProcess3"/>
    <dgm:cxn modelId="{6C49CBC3-C42D-4E60-B326-B8D28DDBC87D}" type="presParOf" srcId="{F7250DBE-0E9C-4D1D-8C97-EE0F7A4EB924}" destId="{D1CE5A4C-5E04-4CF9-BB09-000B51F20110}" srcOrd="15" destOrd="0" presId="urn:microsoft.com/office/officeart/2005/8/layout/bProcess3"/>
    <dgm:cxn modelId="{4B0A8C52-034C-4A6F-A058-A77627901209}" type="presParOf" srcId="{D1CE5A4C-5E04-4CF9-BB09-000B51F20110}" destId="{01A42FD0-3526-41FE-AAC7-15A3AEA196F3}" srcOrd="0" destOrd="0" presId="urn:microsoft.com/office/officeart/2005/8/layout/bProcess3"/>
    <dgm:cxn modelId="{92ADE162-5DAD-45D5-B67F-16BE157F6056}" type="presParOf" srcId="{F7250DBE-0E9C-4D1D-8C97-EE0F7A4EB924}" destId="{6815673F-58DA-4E81-B4A4-B712069BDC40}" srcOrd="16" destOrd="0" presId="urn:microsoft.com/office/officeart/2005/8/layout/bProcess3"/>
    <dgm:cxn modelId="{74C55B4B-2AD4-4248-9742-897B1C0114DD}" type="presParOf" srcId="{F7250DBE-0E9C-4D1D-8C97-EE0F7A4EB924}" destId="{3E19A253-2E88-4236-9856-F5693D92E548}" srcOrd="17" destOrd="0" presId="urn:microsoft.com/office/officeart/2005/8/layout/bProcess3"/>
    <dgm:cxn modelId="{B087670B-91FD-4314-B2BF-0714564D5718}" type="presParOf" srcId="{3E19A253-2E88-4236-9856-F5693D92E548}" destId="{B16563F2-2F49-49B5-A6CF-D1F4732C9906}" srcOrd="0" destOrd="0" presId="urn:microsoft.com/office/officeart/2005/8/layout/bProcess3"/>
    <dgm:cxn modelId="{B4D97511-0831-433A-A959-BC078DCE5D4F}" type="presParOf" srcId="{F7250DBE-0E9C-4D1D-8C97-EE0F7A4EB924}" destId="{3C490088-9637-41BE-82FF-EAC90878940D}" srcOrd="18" destOrd="0" presId="urn:microsoft.com/office/officeart/2005/8/layout/bProcess3"/>
    <dgm:cxn modelId="{2E816161-043E-49B4-A7C5-B952A39A273D}" type="presParOf" srcId="{F7250DBE-0E9C-4D1D-8C97-EE0F7A4EB924}" destId="{4554C7E7-A0D7-4031-8EF0-48EA148276C1}" srcOrd="19" destOrd="0" presId="urn:microsoft.com/office/officeart/2005/8/layout/bProcess3"/>
    <dgm:cxn modelId="{88B23008-BCF2-419A-A7AD-FDE21845679A}" type="presParOf" srcId="{4554C7E7-A0D7-4031-8EF0-48EA148276C1}" destId="{F614F854-4F16-48E7-BB10-E5F78C1088F9}" srcOrd="0" destOrd="0" presId="urn:microsoft.com/office/officeart/2005/8/layout/bProcess3"/>
    <dgm:cxn modelId="{83762C99-E021-4EB9-8815-8F338196B3FA}" type="presParOf" srcId="{F7250DBE-0E9C-4D1D-8C97-EE0F7A4EB924}" destId="{B832ABAE-F2DE-4585-BAC5-17329B9DE435}" srcOrd="20" destOrd="0" presId="urn:microsoft.com/office/officeart/2005/8/layout/bProcess3"/>
    <dgm:cxn modelId="{9345FA69-4AE3-4504-9FAD-EBEA100D36BE}" type="presParOf" srcId="{F7250DBE-0E9C-4D1D-8C97-EE0F7A4EB924}" destId="{6201239E-D0D3-4088-B1B5-CD3CCB2C42FC}" srcOrd="21" destOrd="0" presId="urn:microsoft.com/office/officeart/2005/8/layout/bProcess3"/>
    <dgm:cxn modelId="{9759F0C6-2FD8-4423-B77B-40B25D07DE40}" type="presParOf" srcId="{6201239E-D0D3-4088-B1B5-CD3CCB2C42FC}" destId="{7BA31005-CC13-4A18-BB0E-2716AC09A9C3}" srcOrd="0" destOrd="0" presId="urn:microsoft.com/office/officeart/2005/8/layout/bProcess3"/>
    <dgm:cxn modelId="{E36DCBF9-13AE-4BFE-BDF2-25CAAFD843BA}" type="presParOf" srcId="{F7250DBE-0E9C-4D1D-8C97-EE0F7A4EB924}" destId="{65194EF9-F798-4B4F-8C7B-3B7F272E1622}" srcOrd="22" destOrd="0" presId="urn:microsoft.com/office/officeart/2005/8/layout/bProcess3"/>
    <dgm:cxn modelId="{81C38EBD-815F-48B9-815E-CC7BA79F5272}" type="presParOf" srcId="{F7250DBE-0E9C-4D1D-8C97-EE0F7A4EB924}" destId="{C1809D91-5264-4224-8692-004D02603779}" srcOrd="23" destOrd="0" presId="urn:microsoft.com/office/officeart/2005/8/layout/bProcess3"/>
    <dgm:cxn modelId="{56B06679-BC29-453F-9E4D-CF46C6793D88}" type="presParOf" srcId="{C1809D91-5264-4224-8692-004D02603779}" destId="{FF21B185-31E1-42F5-81F0-D646F5D9A40D}" srcOrd="0" destOrd="0" presId="urn:microsoft.com/office/officeart/2005/8/layout/bProcess3"/>
    <dgm:cxn modelId="{37E6B444-D0D6-4DB5-BAA6-E91D6AADA455}" type="presParOf" srcId="{F7250DBE-0E9C-4D1D-8C97-EE0F7A4EB924}" destId="{D6A53061-A51E-4AF4-874B-25922EA9EAC3}" srcOrd="2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25B15-BD0B-423A-AFAA-4C1CED68277D}">
      <dsp:nvSpPr>
        <dsp:cNvPr id="0" name=""/>
        <dsp:cNvSpPr/>
      </dsp:nvSpPr>
      <dsp:spPr>
        <a:xfrm>
          <a:off x="384" y="1409753"/>
          <a:ext cx="2506154" cy="206705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1200150">
            <a:lnSpc>
              <a:spcPct val="90000"/>
            </a:lnSpc>
            <a:spcBef>
              <a:spcPct val="0"/>
            </a:spcBef>
            <a:spcAft>
              <a:spcPct val="15000"/>
            </a:spcAft>
            <a:buChar char="••"/>
          </a:pPr>
          <a:r>
            <a:rPr lang="tr-TR" sz="2700" kern="1200" dirty="0" smtClean="0"/>
            <a:t>Ölçme sonucu toplanan sayı ve semboller</a:t>
          </a:r>
          <a:endParaRPr lang="tr-TR" sz="2700" kern="1200" dirty="0"/>
        </a:p>
      </dsp:txBody>
      <dsp:txXfrm>
        <a:off x="47953" y="1457322"/>
        <a:ext cx="2411016" cy="1528975"/>
      </dsp:txXfrm>
    </dsp:sp>
    <dsp:sp modelId="{F49749D0-C94F-4AA1-A274-7486536DAB32}">
      <dsp:nvSpPr>
        <dsp:cNvPr id="0" name=""/>
        <dsp:cNvSpPr/>
      </dsp:nvSpPr>
      <dsp:spPr>
        <a:xfrm>
          <a:off x="1414964" y="1924284"/>
          <a:ext cx="2730992" cy="2730992"/>
        </a:xfrm>
        <a:prstGeom prst="leftCircularArrow">
          <a:avLst>
            <a:gd name="adj1" fmla="val 3035"/>
            <a:gd name="adj2" fmla="val 372446"/>
            <a:gd name="adj3" fmla="val 2147956"/>
            <a:gd name="adj4" fmla="val 9024489"/>
            <a:gd name="adj5" fmla="val 3541"/>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484ABB-E095-4B36-AF3A-C042B5773C86}">
      <dsp:nvSpPr>
        <dsp:cNvPr id="0" name=""/>
        <dsp:cNvSpPr/>
      </dsp:nvSpPr>
      <dsp:spPr>
        <a:xfrm>
          <a:off x="557307" y="3033866"/>
          <a:ext cx="2227692" cy="885879"/>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t>Ayşe </a:t>
          </a:r>
          <a:r>
            <a:rPr lang="tr-TR" sz="1500" kern="1200" dirty="0" err="1" smtClean="0"/>
            <a:t>KPSS’den</a:t>
          </a:r>
          <a:r>
            <a:rPr lang="tr-TR" sz="1500" kern="1200" dirty="0" smtClean="0"/>
            <a:t> 85 aldı</a:t>
          </a:r>
          <a:endParaRPr lang="tr-TR" sz="1500" kern="1200" dirty="0"/>
        </a:p>
      </dsp:txBody>
      <dsp:txXfrm>
        <a:off x="583254" y="3059813"/>
        <a:ext cx="2175798" cy="833985"/>
      </dsp:txXfrm>
    </dsp:sp>
    <dsp:sp modelId="{F03D0CE3-998A-4CA0-A60A-95F89D1F9E68}">
      <dsp:nvSpPr>
        <dsp:cNvPr id="0" name=""/>
        <dsp:cNvSpPr/>
      </dsp:nvSpPr>
      <dsp:spPr>
        <a:xfrm>
          <a:off x="3179692" y="1409753"/>
          <a:ext cx="2506154" cy="206705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1200150">
            <a:lnSpc>
              <a:spcPct val="90000"/>
            </a:lnSpc>
            <a:spcBef>
              <a:spcPct val="0"/>
            </a:spcBef>
            <a:spcAft>
              <a:spcPct val="15000"/>
            </a:spcAft>
            <a:buChar char="••"/>
          </a:pPr>
          <a:r>
            <a:rPr lang="tr-TR" sz="2700" kern="1200" dirty="0" smtClean="0"/>
            <a:t>Ölçütle karşılaştırma</a:t>
          </a:r>
          <a:endParaRPr lang="tr-TR" sz="2700" kern="1200" dirty="0"/>
        </a:p>
      </dsp:txBody>
      <dsp:txXfrm>
        <a:off x="3227261" y="1900262"/>
        <a:ext cx="2411016" cy="1528975"/>
      </dsp:txXfrm>
    </dsp:sp>
    <dsp:sp modelId="{4FEB16DC-5C2F-4B0A-88EE-C6711F6DFECF}">
      <dsp:nvSpPr>
        <dsp:cNvPr id="0" name=""/>
        <dsp:cNvSpPr/>
      </dsp:nvSpPr>
      <dsp:spPr>
        <a:xfrm>
          <a:off x="4573388" y="150235"/>
          <a:ext cx="3051223" cy="3051223"/>
        </a:xfrm>
        <a:prstGeom prst="circularArrow">
          <a:avLst>
            <a:gd name="adj1" fmla="val 2716"/>
            <a:gd name="adj2" fmla="val 330878"/>
            <a:gd name="adj3" fmla="val 19493611"/>
            <a:gd name="adj4" fmla="val 12575511"/>
            <a:gd name="adj5" fmla="val 3169"/>
          </a:avLst>
        </a:prstGeom>
        <a:gradFill rotWithShape="0">
          <a:gsLst>
            <a:gs pos="0">
              <a:schemeClr val="accent2">
                <a:hueOff val="-1455363"/>
                <a:satOff val="-83928"/>
                <a:lumOff val="8628"/>
                <a:alphaOff val="0"/>
                <a:tint val="94000"/>
                <a:satMod val="103000"/>
                <a:lumMod val="102000"/>
              </a:schemeClr>
            </a:gs>
            <a:gs pos="50000">
              <a:schemeClr val="accent2">
                <a:hueOff val="-1455363"/>
                <a:satOff val="-83928"/>
                <a:lumOff val="8628"/>
                <a:alphaOff val="0"/>
                <a:shade val="100000"/>
                <a:satMod val="110000"/>
                <a:lumMod val="100000"/>
              </a:schemeClr>
            </a:gs>
            <a:gs pos="100000">
              <a:schemeClr val="accent2">
                <a:hueOff val="-1455363"/>
                <a:satOff val="-83928"/>
                <a:lumOff val="8628"/>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83C1C2-6961-4449-BA8E-7D3DF10CDF21}">
      <dsp:nvSpPr>
        <dsp:cNvPr id="0" name=""/>
        <dsp:cNvSpPr/>
      </dsp:nvSpPr>
      <dsp:spPr>
        <a:xfrm>
          <a:off x="3736615" y="966813"/>
          <a:ext cx="2227692" cy="885879"/>
        </a:xfrm>
        <a:prstGeom prst="roundRect">
          <a:avLst>
            <a:gd name="adj" fmla="val 10000"/>
          </a:avLst>
        </a:prstGeom>
        <a:gradFill rotWithShape="0">
          <a:gsLst>
            <a:gs pos="0">
              <a:schemeClr val="accent2">
                <a:hueOff val="-727682"/>
                <a:satOff val="-41964"/>
                <a:lumOff val="4314"/>
                <a:alphaOff val="0"/>
                <a:tint val="94000"/>
                <a:satMod val="103000"/>
                <a:lumMod val="102000"/>
              </a:schemeClr>
            </a:gs>
            <a:gs pos="50000">
              <a:schemeClr val="accent2">
                <a:hueOff val="-727682"/>
                <a:satOff val="-41964"/>
                <a:lumOff val="4314"/>
                <a:alphaOff val="0"/>
                <a:shade val="100000"/>
                <a:satMod val="110000"/>
                <a:lumMod val="100000"/>
              </a:schemeClr>
            </a:gs>
            <a:gs pos="100000">
              <a:schemeClr val="accent2">
                <a:hueOff val="-727682"/>
                <a:satOff val="-41964"/>
                <a:lumOff val="4314"/>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t>80 ve üzeri alanlar</a:t>
          </a:r>
        </a:p>
        <a:p>
          <a:pPr lvl="0" algn="ctr" defTabSz="666750">
            <a:lnSpc>
              <a:spcPct val="90000"/>
            </a:lnSpc>
            <a:spcBef>
              <a:spcPct val="0"/>
            </a:spcBef>
            <a:spcAft>
              <a:spcPct val="35000"/>
            </a:spcAft>
          </a:pPr>
          <a:r>
            <a:rPr lang="tr-TR" sz="1500" kern="1200" dirty="0" smtClean="0"/>
            <a:t>öğretmen olarak</a:t>
          </a:r>
        </a:p>
        <a:p>
          <a:pPr lvl="0" algn="ctr" defTabSz="666750">
            <a:lnSpc>
              <a:spcPct val="90000"/>
            </a:lnSpc>
            <a:spcBef>
              <a:spcPct val="0"/>
            </a:spcBef>
            <a:spcAft>
              <a:spcPct val="35000"/>
            </a:spcAft>
          </a:pPr>
          <a:r>
            <a:rPr lang="tr-TR" sz="1500" kern="1200" dirty="0" smtClean="0"/>
            <a:t>atanacak , Ayşe 85 almış</a:t>
          </a:r>
          <a:endParaRPr lang="tr-TR" sz="1500" kern="1200" dirty="0"/>
        </a:p>
      </dsp:txBody>
      <dsp:txXfrm>
        <a:off x="3762562" y="992760"/>
        <a:ext cx="2175798" cy="833985"/>
      </dsp:txXfrm>
    </dsp:sp>
    <dsp:sp modelId="{BACB9D4E-5E55-4440-8D7E-12823E35D81F}">
      <dsp:nvSpPr>
        <dsp:cNvPr id="0" name=""/>
        <dsp:cNvSpPr/>
      </dsp:nvSpPr>
      <dsp:spPr>
        <a:xfrm>
          <a:off x="6359000" y="1409753"/>
          <a:ext cx="2506154" cy="206705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1200150">
            <a:lnSpc>
              <a:spcPct val="90000"/>
            </a:lnSpc>
            <a:spcBef>
              <a:spcPct val="0"/>
            </a:spcBef>
            <a:spcAft>
              <a:spcPct val="15000"/>
            </a:spcAft>
            <a:buChar char="••"/>
          </a:pPr>
          <a:r>
            <a:rPr lang="tr-TR" sz="2700" kern="1200" dirty="0" smtClean="0"/>
            <a:t>Karar, hüküm veya yargıda bulunma</a:t>
          </a:r>
          <a:endParaRPr lang="tr-TR" sz="2700" kern="1200" dirty="0"/>
        </a:p>
      </dsp:txBody>
      <dsp:txXfrm>
        <a:off x="6406569" y="1457322"/>
        <a:ext cx="2411016" cy="1528975"/>
      </dsp:txXfrm>
    </dsp:sp>
    <dsp:sp modelId="{5C8E2559-A37C-4D40-8603-05AB4D43A5F2}">
      <dsp:nvSpPr>
        <dsp:cNvPr id="0" name=""/>
        <dsp:cNvSpPr/>
      </dsp:nvSpPr>
      <dsp:spPr>
        <a:xfrm>
          <a:off x="6915923" y="3033866"/>
          <a:ext cx="2227692" cy="885879"/>
        </a:xfrm>
        <a:prstGeom prst="roundRect">
          <a:avLst>
            <a:gd name="adj" fmla="val 10000"/>
          </a:avLst>
        </a:prstGeom>
        <a:gradFill rotWithShape="0">
          <a:gsLst>
            <a:gs pos="0">
              <a:schemeClr val="accent2">
                <a:hueOff val="-1455363"/>
                <a:satOff val="-83928"/>
                <a:lumOff val="8628"/>
                <a:alphaOff val="0"/>
                <a:tint val="94000"/>
                <a:satMod val="103000"/>
                <a:lumMod val="102000"/>
              </a:schemeClr>
            </a:gs>
            <a:gs pos="50000">
              <a:schemeClr val="accent2">
                <a:hueOff val="-1455363"/>
                <a:satOff val="-83928"/>
                <a:lumOff val="8628"/>
                <a:alphaOff val="0"/>
                <a:shade val="100000"/>
                <a:satMod val="110000"/>
                <a:lumMod val="100000"/>
              </a:schemeClr>
            </a:gs>
            <a:gs pos="100000">
              <a:schemeClr val="accent2">
                <a:hueOff val="-1455363"/>
                <a:satOff val="-83928"/>
                <a:lumOff val="8628"/>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t>Karar, hüküm</a:t>
          </a:r>
        </a:p>
        <a:p>
          <a:pPr lvl="0" algn="ctr" defTabSz="666750">
            <a:lnSpc>
              <a:spcPct val="90000"/>
            </a:lnSpc>
            <a:spcBef>
              <a:spcPct val="0"/>
            </a:spcBef>
            <a:spcAft>
              <a:spcPct val="35000"/>
            </a:spcAft>
          </a:pPr>
          <a:r>
            <a:rPr lang="tr-TR" sz="1500" kern="1200" dirty="0" smtClean="0"/>
            <a:t>ve ya yargıda</a:t>
          </a:r>
        </a:p>
        <a:p>
          <a:pPr lvl="0" algn="ctr" defTabSz="666750">
            <a:lnSpc>
              <a:spcPct val="90000"/>
            </a:lnSpc>
            <a:spcBef>
              <a:spcPct val="0"/>
            </a:spcBef>
            <a:spcAft>
              <a:spcPct val="35000"/>
            </a:spcAft>
          </a:pPr>
          <a:r>
            <a:rPr lang="tr-TR" sz="1500" kern="1200" dirty="0" smtClean="0"/>
            <a:t>bulunma</a:t>
          </a:r>
          <a:endParaRPr lang="tr-TR" sz="1500" kern="1200" dirty="0"/>
        </a:p>
      </dsp:txBody>
      <dsp:txXfrm>
        <a:off x="6941870" y="3059813"/>
        <a:ext cx="2175798" cy="8339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9533F-448D-44D4-9602-DA2AE737D200}">
      <dsp:nvSpPr>
        <dsp:cNvPr id="0" name=""/>
        <dsp:cNvSpPr/>
      </dsp:nvSpPr>
      <dsp:spPr>
        <a:xfrm>
          <a:off x="2997947" y="1158"/>
          <a:ext cx="1890805" cy="18908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tr-TR" sz="2200" kern="1200" smtClean="0">
              <a:solidFill>
                <a:schemeClr val="tx1"/>
              </a:solidFill>
            </a:rPr>
            <a:t>Birinci-ikinci-üçüncü</a:t>
          </a:r>
          <a:endParaRPr lang="tr-TR" sz="2200" kern="1200">
            <a:solidFill>
              <a:schemeClr val="tx1"/>
            </a:solidFill>
          </a:endParaRPr>
        </a:p>
      </dsp:txBody>
      <dsp:txXfrm>
        <a:off x="3274849" y="278060"/>
        <a:ext cx="1337001" cy="1337001"/>
      </dsp:txXfrm>
    </dsp:sp>
    <dsp:sp modelId="{556689C3-8640-4C18-9D4D-F113714EA14D}">
      <dsp:nvSpPr>
        <dsp:cNvPr id="0" name=""/>
        <dsp:cNvSpPr/>
      </dsp:nvSpPr>
      <dsp:spPr>
        <a:xfrm rot="3600000">
          <a:off x="4394728" y="1844284"/>
          <a:ext cx="502279" cy="63814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solidFill>
              <a:schemeClr val="tx1"/>
            </a:solidFill>
          </a:endParaRPr>
        </a:p>
      </dsp:txBody>
      <dsp:txXfrm>
        <a:off x="4432399" y="1906665"/>
        <a:ext cx="351595" cy="382888"/>
      </dsp:txXfrm>
    </dsp:sp>
    <dsp:sp modelId="{173FA34F-BB38-420B-8540-540A4DAD0107}">
      <dsp:nvSpPr>
        <dsp:cNvPr id="0" name=""/>
        <dsp:cNvSpPr/>
      </dsp:nvSpPr>
      <dsp:spPr>
        <a:xfrm>
          <a:off x="4417198" y="2459373"/>
          <a:ext cx="1890805" cy="18908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tr-TR" sz="2200" kern="1200" smtClean="0">
              <a:solidFill>
                <a:schemeClr val="tx1"/>
              </a:solidFill>
            </a:rPr>
            <a:t>Okul birincisi-okul ikincisi</a:t>
          </a:r>
          <a:endParaRPr lang="tr-TR" sz="2200" kern="1200">
            <a:solidFill>
              <a:schemeClr val="tx1"/>
            </a:solidFill>
          </a:endParaRPr>
        </a:p>
      </dsp:txBody>
      <dsp:txXfrm>
        <a:off x="4694100" y="2736275"/>
        <a:ext cx="1337001" cy="1337001"/>
      </dsp:txXfrm>
    </dsp:sp>
    <dsp:sp modelId="{8E38DAC6-FAD4-4E13-833A-690A4FCEC17D}">
      <dsp:nvSpPr>
        <dsp:cNvPr id="0" name=""/>
        <dsp:cNvSpPr/>
      </dsp:nvSpPr>
      <dsp:spPr>
        <a:xfrm rot="10800000">
          <a:off x="3706425" y="3085702"/>
          <a:ext cx="502279" cy="63814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solidFill>
              <a:schemeClr val="tx1"/>
            </a:solidFill>
          </a:endParaRPr>
        </a:p>
      </dsp:txBody>
      <dsp:txXfrm rot="10800000">
        <a:off x="3857109" y="3213331"/>
        <a:ext cx="351595" cy="382888"/>
      </dsp:txXfrm>
    </dsp:sp>
    <dsp:sp modelId="{EDD344DD-C838-4560-989F-544729E1BFD6}">
      <dsp:nvSpPr>
        <dsp:cNvPr id="0" name=""/>
        <dsp:cNvSpPr/>
      </dsp:nvSpPr>
      <dsp:spPr>
        <a:xfrm>
          <a:off x="1578695" y="2459373"/>
          <a:ext cx="1890805" cy="18908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tr-TR" sz="2200" kern="1200" smtClean="0">
              <a:solidFill>
                <a:schemeClr val="tx1"/>
              </a:solidFill>
            </a:rPr>
            <a:t>En uzun-ikinci uzun</a:t>
          </a:r>
          <a:endParaRPr lang="tr-TR" sz="2200" kern="1200">
            <a:solidFill>
              <a:schemeClr val="tx1"/>
            </a:solidFill>
          </a:endParaRPr>
        </a:p>
      </dsp:txBody>
      <dsp:txXfrm>
        <a:off x="1855597" y="2736275"/>
        <a:ext cx="1337001" cy="1337001"/>
      </dsp:txXfrm>
    </dsp:sp>
    <dsp:sp modelId="{92046A77-FF0F-4D40-91AC-7541A9C359D9}">
      <dsp:nvSpPr>
        <dsp:cNvPr id="0" name=""/>
        <dsp:cNvSpPr/>
      </dsp:nvSpPr>
      <dsp:spPr>
        <a:xfrm rot="18000000">
          <a:off x="2975476" y="1868906"/>
          <a:ext cx="502279" cy="63814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solidFill>
              <a:schemeClr val="tx1"/>
            </a:solidFill>
          </a:endParaRPr>
        </a:p>
      </dsp:txBody>
      <dsp:txXfrm>
        <a:off x="3013147" y="2061783"/>
        <a:ext cx="351595" cy="382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CA0E7-3225-4C30-A106-2D219005BBA4}">
      <dsp:nvSpPr>
        <dsp:cNvPr id="0" name=""/>
        <dsp:cNvSpPr/>
      </dsp:nvSpPr>
      <dsp:spPr>
        <a:xfrm>
          <a:off x="0" y="95831"/>
          <a:ext cx="4275740" cy="624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smtClean="0"/>
            <a:t>Ölçmede </a:t>
          </a:r>
          <a:r>
            <a:rPr lang="tr-TR" sz="1700" b="1" kern="1200" smtClean="0"/>
            <a:t>gözlem yapılır</a:t>
          </a:r>
          <a:endParaRPr lang="tr-TR" sz="1700" kern="1200"/>
        </a:p>
      </dsp:txBody>
      <dsp:txXfrm>
        <a:off x="30507" y="126338"/>
        <a:ext cx="4214726" cy="563928"/>
      </dsp:txXfrm>
    </dsp:sp>
    <dsp:sp modelId="{2BF35EA3-0C81-45C7-B1C3-A9C020AF145A}">
      <dsp:nvSpPr>
        <dsp:cNvPr id="0" name=""/>
        <dsp:cNvSpPr/>
      </dsp:nvSpPr>
      <dsp:spPr>
        <a:xfrm>
          <a:off x="0" y="769734"/>
          <a:ext cx="4275740" cy="6249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smtClean="0"/>
            <a:t>Ölçme işlemi </a:t>
          </a:r>
          <a:r>
            <a:rPr lang="tr-TR" sz="1700" b="1" kern="1200" smtClean="0"/>
            <a:t>nicelik belirlemeyi ifade eder.</a:t>
          </a:r>
          <a:endParaRPr lang="tr-TR" sz="1700" kern="1200"/>
        </a:p>
      </dsp:txBody>
      <dsp:txXfrm>
        <a:off x="30507" y="800241"/>
        <a:ext cx="4214726" cy="563928"/>
      </dsp:txXfrm>
    </dsp:sp>
    <dsp:sp modelId="{75D5AB1B-2E55-4711-A486-FE0389BED1B0}">
      <dsp:nvSpPr>
        <dsp:cNvPr id="0" name=""/>
        <dsp:cNvSpPr/>
      </dsp:nvSpPr>
      <dsp:spPr>
        <a:xfrm>
          <a:off x="0" y="1443636"/>
          <a:ext cx="4275740" cy="62494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smtClean="0"/>
            <a:t>Her zaman </a:t>
          </a:r>
          <a:r>
            <a:rPr lang="tr-TR" sz="1700" b="1" kern="1200" smtClean="0"/>
            <a:t>objektif olmalı</a:t>
          </a:r>
          <a:endParaRPr lang="tr-TR" sz="1700" kern="1200"/>
        </a:p>
      </dsp:txBody>
      <dsp:txXfrm>
        <a:off x="30507" y="1474143"/>
        <a:ext cx="4214726" cy="563928"/>
      </dsp:txXfrm>
    </dsp:sp>
    <dsp:sp modelId="{80BC1772-2E5F-48FE-AF7C-DCC57635AAD4}">
      <dsp:nvSpPr>
        <dsp:cNvPr id="0" name=""/>
        <dsp:cNvSpPr/>
      </dsp:nvSpPr>
      <dsp:spPr>
        <a:xfrm>
          <a:off x="0" y="2117539"/>
          <a:ext cx="4275740" cy="6249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dirty="0" smtClean="0"/>
            <a:t>Ölçme değerlendirmenin </a:t>
          </a:r>
          <a:r>
            <a:rPr lang="tr-TR" sz="1700" b="1" kern="1200" dirty="0" smtClean="0"/>
            <a:t>temelidir.</a:t>
          </a:r>
          <a:endParaRPr lang="tr-TR" sz="1700" kern="1200" dirty="0"/>
        </a:p>
      </dsp:txBody>
      <dsp:txXfrm>
        <a:off x="30507" y="2148046"/>
        <a:ext cx="4214726" cy="563928"/>
      </dsp:txXfrm>
    </dsp:sp>
    <dsp:sp modelId="{2A5ADDD5-531E-46D8-AFD8-BD3318A8DBF7}">
      <dsp:nvSpPr>
        <dsp:cNvPr id="0" name=""/>
        <dsp:cNvSpPr/>
      </dsp:nvSpPr>
      <dsp:spPr>
        <a:xfrm>
          <a:off x="0" y="2791441"/>
          <a:ext cx="4275740" cy="6249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smtClean="0"/>
            <a:t>Ölçme bir </a:t>
          </a:r>
          <a:r>
            <a:rPr lang="tr-TR" sz="1700" b="1" kern="1200" smtClean="0"/>
            <a:t>betimleme işidir.</a:t>
          </a:r>
          <a:endParaRPr lang="tr-TR" sz="1700" kern="1200"/>
        </a:p>
      </dsp:txBody>
      <dsp:txXfrm>
        <a:off x="30507" y="2821948"/>
        <a:ext cx="4214726" cy="563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179CC-882A-4FFC-AA2E-53371DF07DDF}">
      <dsp:nvSpPr>
        <dsp:cNvPr id="0" name=""/>
        <dsp:cNvSpPr/>
      </dsp:nvSpPr>
      <dsp:spPr>
        <a:xfrm>
          <a:off x="0" y="74940"/>
          <a:ext cx="4259270" cy="6356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Değerlendirmede </a:t>
          </a:r>
          <a:r>
            <a:rPr lang="tr-TR" sz="1600" b="1" kern="1200" smtClean="0"/>
            <a:t>yorum ve yargıya varılır</a:t>
          </a:r>
          <a:endParaRPr lang="tr-TR" sz="1600" kern="1200"/>
        </a:p>
      </dsp:txBody>
      <dsp:txXfrm>
        <a:off x="31028" y="105968"/>
        <a:ext cx="4197214" cy="573546"/>
      </dsp:txXfrm>
    </dsp:sp>
    <dsp:sp modelId="{639E8F66-AD2B-4AA1-9C8D-827F2B6B0682}">
      <dsp:nvSpPr>
        <dsp:cNvPr id="0" name=""/>
        <dsp:cNvSpPr/>
      </dsp:nvSpPr>
      <dsp:spPr>
        <a:xfrm>
          <a:off x="0" y="756623"/>
          <a:ext cx="4259270" cy="635602"/>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smtClean="0"/>
            <a:t>Değerlendirme </a:t>
          </a:r>
          <a:r>
            <a:rPr lang="tr-TR" sz="1600" b="1" kern="1200" smtClean="0"/>
            <a:t>nitelik belirlemedir</a:t>
          </a:r>
          <a:endParaRPr lang="tr-TR" sz="1600" kern="1200"/>
        </a:p>
      </dsp:txBody>
      <dsp:txXfrm>
        <a:off x="31028" y="787651"/>
        <a:ext cx="4197214" cy="573546"/>
      </dsp:txXfrm>
    </dsp:sp>
    <dsp:sp modelId="{9C880EDC-403A-4E8D-99E1-00C9AA74F1F9}">
      <dsp:nvSpPr>
        <dsp:cNvPr id="0" name=""/>
        <dsp:cNvSpPr/>
      </dsp:nvSpPr>
      <dsp:spPr>
        <a:xfrm>
          <a:off x="0" y="1438305"/>
          <a:ext cx="4259270" cy="63560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1" kern="1200" smtClean="0"/>
            <a:t>Subjektiftir</a:t>
          </a:r>
          <a:endParaRPr lang="tr-TR" sz="1600" kern="1200"/>
        </a:p>
      </dsp:txBody>
      <dsp:txXfrm>
        <a:off x="31028" y="1469333"/>
        <a:ext cx="4197214" cy="573546"/>
      </dsp:txXfrm>
    </dsp:sp>
    <dsp:sp modelId="{7450B10B-F72E-4D76-98BC-D1DD6583CA31}">
      <dsp:nvSpPr>
        <dsp:cNvPr id="0" name=""/>
        <dsp:cNvSpPr/>
      </dsp:nvSpPr>
      <dsp:spPr>
        <a:xfrm>
          <a:off x="0" y="2119988"/>
          <a:ext cx="4259270" cy="635602"/>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1" kern="1200" smtClean="0"/>
            <a:t>Ölçme işlemini de kapsayan bir süreçtir</a:t>
          </a:r>
          <a:endParaRPr lang="tr-TR" sz="1600" kern="1200"/>
        </a:p>
      </dsp:txBody>
      <dsp:txXfrm>
        <a:off x="31028" y="2151016"/>
        <a:ext cx="4197214" cy="573546"/>
      </dsp:txXfrm>
    </dsp:sp>
    <dsp:sp modelId="{C55AE0B7-169E-431E-A7CD-ED17333E310D}">
      <dsp:nvSpPr>
        <dsp:cNvPr id="0" name=""/>
        <dsp:cNvSpPr/>
      </dsp:nvSpPr>
      <dsp:spPr>
        <a:xfrm>
          <a:off x="0" y="2801670"/>
          <a:ext cx="4259270" cy="63560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dirty="0" smtClean="0"/>
            <a:t>Bütün değerlendirmeler </a:t>
          </a:r>
          <a:r>
            <a:rPr lang="tr-TR" sz="1600" b="1" kern="1200" dirty="0" smtClean="0"/>
            <a:t>ölçme sonuçlarına dayanmalıdır.</a:t>
          </a:r>
          <a:endParaRPr lang="tr-TR" sz="1600" kern="1200" dirty="0"/>
        </a:p>
      </dsp:txBody>
      <dsp:txXfrm>
        <a:off x="31028" y="2832698"/>
        <a:ext cx="4197214" cy="573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853AF-9691-476C-853F-7188594CDAFE}">
      <dsp:nvSpPr>
        <dsp:cNvPr id="0" name=""/>
        <dsp:cNvSpPr/>
      </dsp:nvSpPr>
      <dsp:spPr>
        <a:xfrm>
          <a:off x="555179" y="0"/>
          <a:ext cx="3741272" cy="9353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1-TANIMA VE YERLEŞTİRMEYE YÖNELİK</a:t>
          </a:r>
          <a:endParaRPr lang="tr-TR" sz="1500" kern="1200">
            <a:solidFill>
              <a:schemeClr val="tx1"/>
            </a:solidFill>
          </a:endParaRPr>
        </a:p>
      </dsp:txBody>
      <dsp:txXfrm>
        <a:off x="582574" y="27395"/>
        <a:ext cx="3686482" cy="880528"/>
      </dsp:txXfrm>
    </dsp:sp>
    <dsp:sp modelId="{6AEE42B7-E67E-41DF-ABD2-BE392E5FC5AA}">
      <dsp:nvSpPr>
        <dsp:cNvPr id="0" name=""/>
        <dsp:cNvSpPr/>
      </dsp:nvSpPr>
      <dsp:spPr>
        <a:xfrm rot="5400000">
          <a:off x="2250443" y="958700"/>
          <a:ext cx="350744" cy="4208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solidFill>
              <a:schemeClr val="tx1"/>
            </a:solidFill>
          </a:endParaRPr>
        </a:p>
      </dsp:txBody>
      <dsp:txXfrm rot="-5400000">
        <a:off x="2299548" y="993775"/>
        <a:ext cx="252535" cy="245521"/>
      </dsp:txXfrm>
    </dsp:sp>
    <dsp:sp modelId="{A21051FE-A7DB-4855-9B15-6AB77DDE11AD}">
      <dsp:nvSpPr>
        <dsp:cNvPr id="0" name=""/>
        <dsp:cNvSpPr/>
      </dsp:nvSpPr>
      <dsp:spPr>
        <a:xfrm>
          <a:off x="555179" y="1402977"/>
          <a:ext cx="3741272" cy="93531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2-BİÇİMLENDİRME VE YETİŞTİRMEYE YÖNELİK (FORMATİF DEĞERLENDİRME - ÖĞRENME EKSİKLERİNİN DEĞERLENDİRİLMESİ</a:t>
          </a:r>
          <a:endParaRPr lang="tr-TR" sz="1500" kern="1200">
            <a:solidFill>
              <a:schemeClr val="tx1"/>
            </a:solidFill>
          </a:endParaRPr>
        </a:p>
      </dsp:txBody>
      <dsp:txXfrm>
        <a:off x="582574" y="1430372"/>
        <a:ext cx="3686482" cy="880528"/>
      </dsp:txXfrm>
    </dsp:sp>
    <dsp:sp modelId="{D8BE46C3-AF04-4B33-96F4-BDC3850271FF}">
      <dsp:nvSpPr>
        <dsp:cNvPr id="0" name=""/>
        <dsp:cNvSpPr/>
      </dsp:nvSpPr>
      <dsp:spPr>
        <a:xfrm rot="5400000">
          <a:off x="2250443" y="2361677"/>
          <a:ext cx="350744" cy="4208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solidFill>
              <a:schemeClr val="tx1"/>
            </a:solidFill>
          </a:endParaRPr>
        </a:p>
      </dsp:txBody>
      <dsp:txXfrm rot="-5400000">
        <a:off x="2299548" y="2396752"/>
        <a:ext cx="252535" cy="245521"/>
      </dsp:txXfrm>
    </dsp:sp>
    <dsp:sp modelId="{E0B6794F-9FEA-49F3-9CEB-F98A517B98B7}">
      <dsp:nvSpPr>
        <dsp:cNvPr id="0" name=""/>
        <dsp:cNvSpPr/>
      </dsp:nvSpPr>
      <dsp:spPr>
        <a:xfrm>
          <a:off x="555179" y="2805954"/>
          <a:ext cx="3741272" cy="9353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dirty="0" smtClean="0">
              <a:solidFill>
                <a:schemeClr val="tx1"/>
              </a:solidFill>
            </a:rPr>
            <a:t>3-DÜZEY BELİRLEMEYE YÖNELİK (SUMMATİF, DEĞER BİÇMEYE, ÖĞRENCİ BAŞARISININ DEĞERLENDİRİLMESİ)</a:t>
          </a:r>
          <a:endParaRPr lang="tr-TR" sz="1500" kern="1200" dirty="0">
            <a:solidFill>
              <a:schemeClr val="tx1"/>
            </a:solidFill>
          </a:endParaRPr>
        </a:p>
      </dsp:txBody>
      <dsp:txXfrm>
        <a:off x="582574" y="2833349"/>
        <a:ext cx="3686482" cy="8805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2E303-DB64-4DF7-B942-82B92F12A59D}">
      <dsp:nvSpPr>
        <dsp:cNvPr id="0" name=""/>
        <dsp:cNvSpPr/>
      </dsp:nvSpPr>
      <dsp:spPr>
        <a:xfrm>
          <a:off x="900287" y="354"/>
          <a:ext cx="2088494" cy="11602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chemeClr val="tx1"/>
              </a:solidFill>
            </a:rPr>
            <a:t>MUTLAK DEĞERLENDİRME</a:t>
          </a:r>
          <a:endParaRPr lang="tr-TR" sz="2000" kern="1200" dirty="0">
            <a:solidFill>
              <a:schemeClr val="tx1"/>
            </a:solidFill>
          </a:endParaRPr>
        </a:p>
      </dsp:txBody>
      <dsp:txXfrm>
        <a:off x="934270" y="34337"/>
        <a:ext cx="2020528" cy="1092308"/>
      </dsp:txXfrm>
    </dsp:sp>
    <dsp:sp modelId="{BC934AF4-02E3-400B-BF56-9FEB8A41CBC3}">
      <dsp:nvSpPr>
        <dsp:cNvPr id="0" name=""/>
        <dsp:cNvSpPr/>
      </dsp:nvSpPr>
      <dsp:spPr>
        <a:xfrm rot="5400000">
          <a:off x="1726983" y="1189635"/>
          <a:ext cx="435102" cy="5221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solidFill>
              <a:schemeClr val="tx1"/>
            </a:solidFill>
          </a:endParaRPr>
        </a:p>
      </dsp:txBody>
      <dsp:txXfrm rot="-5400000">
        <a:off x="1787898" y="1233146"/>
        <a:ext cx="313273" cy="304571"/>
      </dsp:txXfrm>
    </dsp:sp>
    <dsp:sp modelId="{38E6686A-4ED9-4EDB-8545-914D636EDD1F}">
      <dsp:nvSpPr>
        <dsp:cNvPr id="0" name=""/>
        <dsp:cNvSpPr/>
      </dsp:nvSpPr>
      <dsp:spPr>
        <a:xfrm>
          <a:off x="900287" y="1740766"/>
          <a:ext cx="2088494" cy="11602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smtClean="0">
              <a:solidFill>
                <a:schemeClr val="tx1"/>
              </a:solidFill>
            </a:rPr>
            <a:t>BAĞIL DEĞERLENDİRME</a:t>
          </a:r>
          <a:endParaRPr lang="tr-TR" sz="2000" kern="1200">
            <a:solidFill>
              <a:schemeClr val="tx1"/>
            </a:solidFill>
          </a:endParaRPr>
        </a:p>
      </dsp:txBody>
      <dsp:txXfrm>
        <a:off x="934270" y="1774749"/>
        <a:ext cx="2020528" cy="1092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F68FD-F154-49D9-ACAD-BF9DB70B4712}">
      <dsp:nvSpPr>
        <dsp:cNvPr id="0" name=""/>
        <dsp:cNvSpPr/>
      </dsp:nvSpPr>
      <dsp:spPr>
        <a:xfrm>
          <a:off x="0" y="80"/>
          <a:ext cx="5039265" cy="4689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solidFill>
                <a:schemeClr val="tx1"/>
              </a:solidFill>
            </a:rPr>
            <a:t>Hazırbulunuşluk testleri</a:t>
          </a:r>
          <a:endParaRPr lang="tr-TR" sz="2200" kern="1200" dirty="0">
            <a:solidFill>
              <a:schemeClr val="tx1"/>
            </a:solidFill>
          </a:endParaRPr>
        </a:p>
      </dsp:txBody>
      <dsp:txXfrm>
        <a:off x="22890" y="22970"/>
        <a:ext cx="4993485" cy="423134"/>
      </dsp:txXfrm>
    </dsp:sp>
    <dsp:sp modelId="{9F63157D-A1A8-46AA-9A13-9E875DD7A5BF}">
      <dsp:nvSpPr>
        <dsp:cNvPr id="0" name=""/>
        <dsp:cNvSpPr/>
      </dsp:nvSpPr>
      <dsp:spPr>
        <a:xfrm>
          <a:off x="0" y="481819"/>
          <a:ext cx="5039265" cy="4689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solidFill>
                <a:schemeClr val="tx1"/>
              </a:solidFill>
            </a:rPr>
            <a:t>Muafiyet sınavları</a:t>
          </a:r>
          <a:endParaRPr lang="tr-TR" sz="2200" kern="1200" dirty="0">
            <a:solidFill>
              <a:schemeClr val="tx1"/>
            </a:solidFill>
          </a:endParaRPr>
        </a:p>
      </dsp:txBody>
      <dsp:txXfrm>
        <a:off x="22890" y="504709"/>
        <a:ext cx="4993485" cy="423134"/>
      </dsp:txXfrm>
    </dsp:sp>
    <dsp:sp modelId="{9BEA9A22-2A17-4DE0-A57A-5F6087B29767}">
      <dsp:nvSpPr>
        <dsp:cNvPr id="0" name=""/>
        <dsp:cNvSpPr/>
      </dsp:nvSpPr>
      <dsp:spPr>
        <a:xfrm>
          <a:off x="0" y="963558"/>
          <a:ext cx="5039265" cy="4689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solidFill>
                <a:schemeClr val="tx1"/>
              </a:solidFill>
            </a:rPr>
            <a:t>Seviye tespit sınavları</a:t>
          </a:r>
          <a:endParaRPr lang="tr-TR" sz="2200" kern="1200" dirty="0">
            <a:solidFill>
              <a:schemeClr val="tx1"/>
            </a:solidFill>
          </a:endParaRPr>
        </a:p>
      </dsp:txBody>
      <dsp:txXfrm>
        <a:off x="22890" y="986448"/>
        <a:ext cx="4993485" cy="423134"/>
      </dsp:txXfrm>
    </dsp:sp>
    <dsp:sp modelId="{66D15A71-6119-4924-85B9-FDBBAE67320E}">
      <dsp:nvSpPr>
        <dsp:cNvPr id="0" name=""/>
        <dsp:cNvSpPr/>
      </dsp:nvSpPr>
      <dsp:spPr>
        <a:xfrm>
          <a:off x="0" y="1445297"/>
          <a:ext cx="5039265" cy="4689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solidFill>
                <a:schemeClr val="tx1"/>
              </a:solidFill>
            </a:rPr>
            <a:t>Özel ve genel yetenek testleri</a:t>
          </a:r>
          <a:endParaRPr lang="tr-TR" sz="2200" kern="1200" dirty="0">
            <a:solidFill>
              <a:schemeClr val="tx1"/>
            </a:solidFill>
          </a:endParaRPr>
        </a:p>
      </dsp:txBody>
      <dsp:txXfrm>
        <a:off x="22890" y="1468187"/>
        <a:ext cx="4993485" cy="423134"/>
      </dsp:txXfrm>
    </dsp:sp>
    <dsp:sp modelId="{9C3B6BEC-1699-44AA-8ACF-85C63814BE76}">
      <dsp:nvSpPr>
        <dsp:cNvPr id="0" name=""/>
        <dsp:cNvSpPr/>
      </dsp:nvSpPr>
      <dsp:spPr>
        <a:xfrm>
          <a:off x="0" y="1927037"/>
          <a:ext cx="5039265" cy="4689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solidFill>
                <a:schemeClr val="tx1"/>
              </a:solidFill>
            </a:rPr>
            <a:t>Seçme testleri</a:t>
          </a:r>
          <a:endParaRPr lang="tr-TR" sz="2200" kern="1200" dirty="0">
            <a:solidFill>
              <a:schemeClr val="tx1"/>
            </a:solidFill>
          </a:endParaRPr>
        </a:p>
      </dsp:txBody>
      <dsp:txXfrm>
        <a:off x="22890" y="1949927"/>
        <a:ext cx="4993485" cy="423134"/>
      </dsp:txXfrm>
    </dsp:sp>
    <dsp:sp modelId="{7F70397F-9C54-4E83-9867-93CF6DCC6AF1}">
      <dsp:nvSpPr>
        <dsp:cNvPr id="0" name=""/>
        <dsp:cNvSpPr/>
      </dsp:nvSpPr>
      <dsp:spPr>
        <a:xfrm>
          <a:off x="0" y="2408776"/>
          <a:ext cx="5039265" cy="4689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solidFill>
                <a:schemeClr val="tx1"/>
              </a:solidFill>
            </a:rPr>
            <a:t>Tanıma testleri</a:t>
          </a:r>
          <a:endParaRPr lang="tr-TR" sz="2200" kern="1200" dirty="0">
            <a:solidFill>
              <a:schemeClr val="tx1"/>
            </a:solidFill>
          </a:endParaRPr>
        </a:p>
      </dsp:txBody>
      <dsp:txXfrm>
        <a:off x="22890" y="2431666"/>
        <a:ext cx="4993485" cy="423134"/>
      </dsp:txXfrm>
    </dsp:sp>
    <dsp:sp modelId="{93BF9040-7C19-4C55-A014-A7178CB71CB9}">
      <dsp:nvSpPr>
        <dsp:cNvPr id="0" name=""/>
        <dsp:cNvSpPr/>
      </dsp:nvSpPr>
      <dsp:spPr>
        <a:xfrm>
          <a:off x="0" y="2890515"/>
          <a:ext cx="5039265" cy="4689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solidFill>
                <a:schemeClr val="tx1"/>
              </a:solidFill>
            </a:rPr>
            <a:t>Yerleştirme testleri</a:t>
          </a:r>
          <a:endParaRPr lang="tr-TR" sz="2200" kern="1200" dirty="0">
            <a:solidFill>
              <a:schemeClr val="tx1"/>
            </a:solidFill>
          </a:endParaRPr>
        </a:p>
      </dsp:txBody>
      <dsp:txXfrm>
        <a:off x="22890" y="2913405"/>
        <a:ext cx="4993485" cy="4231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A7904-9BFD-4169-A0B4-EBB13A90166A}">
      <dsp:nvSpPr>
        <dsp:cNvPr id="0" name=""/>
        <dsp:cNvSpPr/>
      </dsp:nvSpPr>
      <dsp:spPr>
        <a:xfrm>
          <a:off x="0" y="0"/>
          <a:ext cx="5497380" cy="4254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smtClean="0"/>
            <a:t>Düzey belirleme testleri</a:t>
          </a:r>
          <a:endParaRPr lang="tr-TR" sz="2800" kern="1200" dirty="0"/>
        </a:p>
      </dsp:txBody>
      <dsp:txXfrm>
        <a:off x="20769" y="20769"/>
        <a:ext cx="5455842" cy="383912"/>
      </dsp:txXfrm>
    </dsp:sp>
    <dsp:sp modelId="{7FD72C71-5B91-4FF6-82B8-F7637A365F4E}">
      <dsp:nvSpPr>
        <dsp:cNvPr id="0" name=""/>
        <dsp:cNvSpPr/>
      </dsp:nvSpPr>
      <dsp:spPr>
        <a:xfrm>
          <a:off x="0" y="435846"/>
          <a:ext cx="5497380" cy="4254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smtClean="0"/>
            <a:t>Summatif testler</a:t>
          </a:r>
          <a:endParaRPr lang="tr-TR" sz="2800" kern="1200" dirty="0"/>
        </a:p>
      </dsp:txBody>
      <dsp:txXfrm>
        <a:off x="20769" y="456615"/>
        <a:ext cx="5455842" cy="383912"/>
      </dsp:txXfrm>
    </dsp:sp>
    <dsp:sp modelId="{B619375A-886B-4296-9F6A-4A5F79C81330}">
      <dsp:nvSpPr>
        <dsp:cNvPr id="0" name=""/>
        <dsp:cNvSpPr/>
      </dsp:nvSpPr>
      <dsp:spPr>
        <a:xfrm>
          <a:off x="0" y="870325"/>
          <a:ext cx="5497380" cy="4254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smtClean="0"/>
            <a:t>Final (bitirme testi) sınavları</a:t>
          </a:r>
          <a:endParaRPr lang="tr-TR" sz="2800" kern="1200"/>
        </a:p>
      </dsp:txBody>
      <dsp:txXfrm>
        <a:off x="20769" y="891094"/>
        <a:ext cx="5455842" cy="383912"/>
      </dsp:txXfrm>
    </dsp:sp>
    <dsp:sp modelId="{A876A95C-71AF-4555-BBC7-B6EF6F5991D5}">
      <dsp:nvSpPr>
        <dsp:cNvPr id="0" name=""/>
        <dsp:cNvSpPr/>
      </dsp:nvSpPr>
      <dsp:spPr>
        <a:xfrm>
          <a:off x="0" y="1304803"/>
          <a:ext cx="5497380" cy="425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smtClean="0"/>
            <a:t>Vize sınavları</a:t>
          </a:r>
          <a:endParaRPr lang="tr-TR" sz="2800" kern="1200"/>
        </a:p>
      </dsp:txBody>
      <dsp:txXfrm>
        <a:off x="20769" y="1325572"/>
        <a:ext cx="5455842" cy="383912"/>
      </dsp:txXfrm>
    </dsp:sp>
    <dsp:sp modelId="{96841EFA-B084-4774-8D1A-1FA836AFF870}">
      <dsp:nvSpPr>
        <dsp:cNvPr id="0" name=""/>
        <dsp:cNvSpPr/>
      </dsp:nvSpPr>
      <dsp:spPr>
        <a:xfrm>
          <a:off x="0" y="1739282"/>
          <a:ext cx="5497380" cy="4254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smtClean="0"/>
            <a:t>Ara sınavlar</a:t>
          </a:r>
          <a:endParaRPr lang="tr-TR" sz="2800" kern="1200"/>
        </a:p>
      </dsp:txBody>
      <dsp:txXfrm>
        <a:off x="20769" y="1760051"/>
        <a:ext cx="5455842" cy="383912"/>
      </dsp:txXfrm>
    </dsp:sp>
    <dsp:sp modelId="{F45E0E4D-860D-40C6-9F4B-8B3703CF8328}">
      <dsp:nvSpPr>
        <dsp:cNvPr id="0" name=""/>
        <dsp:cNvSpPr/>
      </dsp:nvSpPr>
      <dsp:spPr>
        <a:xfrm>
          <a:off x="0" y="2173760"/>
          <a:ext cx="5497380" cy="4254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smtClean="0"/>
            <a:t>Başarı testleri</a:t>
          </a:r>
          <a:endParaRPr lang="tr-TR" sz="2800" kern="1200"/>
        </a:p>
      </dsp:txBody>
      <dsp:txXfrm>
        <a:off x="20769" y="2194529"/>
        <a:ext cx="5455842" cy="383912"/>
      </dsp:txXfrm>
    </dsp:sp>
    <dsp:sp modelId="{6808F3A6-2507-4566-B826-60B0A87FB4EE}">
      <dsp:nvSpPr>
        <dsp:cNvPr id="0" name=""/>
        <dsp:cNvSpPr/>
      </dsp:nvSpPr>
      <dsp:spPr>
        <a:xfrm>
          <a:off x="0" y="2608239"/>
          <a:ext cx="5497380" cy="4254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smtClean="0"/>
            <a:t>Uzmanlık testi</a:t>
          </a:r>
          <a:endParaRPr lang="tr-TR" sz="2800" kern="1200"/>
        </a:p>
      </dsp:txBody>
      <dsp:txXfrm>
        <a:off x="20769" y="2629008"/>
        <a:ext cx="5455842" cy="383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2AB4D-04EC-46A8-A47E-80B93097EFF4}">
      <dsp:nvSpPr>
        <dsp:cNvPr id="0" name=""/>
        <dsp:cNvSpPr/>
      </dsp:nvSpPr>
      <dsp:spPr>
        <a:xfrm>
          <a:off x="0" y="3712"/>
          <a:ext cx="7772400" cy="57563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SINIFLAMA ÖLÇEKLER</a:t>
          </a:r>
          <a:r>
            <a:rPr lang="tr-TR" sz="2400" kern="1200" dirty="0" smtClean="0"/>
            <a:t>İ</a:t>
          </a:r>
          <a:r>
            <a:rPr lang="en-US" sz="2400" kern="1200" dirty="0" smtClean="0"/>
            <a:t> (</a:t>
          </a:r>
          <a:r>
            <a:rPr lang="en-US" sz="2400" kern="1200" dirty="0" err="1" smtClean="0"/>
            <a:t>gruplama-kategorileme</a:t>
          </a:r>
          <a:r>
            <a:rPr lang="en-US" sz="2400" kern="1200" dirty="0" smtClean="0"/>
            <a:t>)</a:t>
          </a:r>
          <a:endParaRPr lang="tr-TR" sz="2400" kern="1200" dirty="0"/>
        </a:p>
      </dsp:txBody>
      <dsp:txXfrm>
        <a:off x="28100" y="31812"/>
        <a:ext cx="7716200" cy="519439"/>
      </dsp:txXfrm>
    </dsp:sp>
    <dsp:sp modelId="{8FAD0563-6457-46B4-A1C0-BAB6FF56824C}">
      <dsp:nvSpPr>
        <dsp:cNvPr id="0" name=""/>
        <dsp:cNvSpPr/>
      </dsp:nvSpPr>
      <dsp:spPr>
        <a:xfrm>
          <a:off x="0" y="648472"/>
          <a:ext cx="7772400" cy="575639"/>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SIRALAMA (</a:t>
          </a:r>
          <a:r>
            <a:rPr lang="en-US" sz="2400" kern="1200" dirty="0" err="1" smtClean="0"/>
            <a:t>Dereceleme</a:t>
          </a:r>
          <a:r>
            <a:rPr lang="en-US" sz="2400" kern="1200" dirty="0" smtClean="0"/>
            <a:t>) ÖLÇEKLER</a:t>
          </a:r>
          <a:r>
            <a:rPr lang="tr-TR" sz="2400" kern="1200" dirty="0" smtClean="0"/>
            <a:t>İ</a:t>
          </a:r>
          <a:endParaRPr lang="tr-TR" sz="2400" kern="1200" dirty="0"/>
        </a:p>
      </dsp:txBody>
      <dsp:txXfrm>
        <a:off x="28100" y="676572"/>
        <a:ext cx="7716200" cy="519439"/>
      </dsp:txXfrm>
    </dsp:sp>
    <dsp:sp modelId="{9023EA12-2D26-4ECA-BC1E-80E7FB8F86D7}">
      <dsp:nvSpPr>
        <dsp:cNvPr id="0" name=""/>
        <dsp:cNvSpPr/>
      </dsp:nvSpPr>
      <dsp:spPr>
        <a:xfrm>
          <a:off x="0" y="1293232"/>
          <a:ext cx="7772400" cy="575639"/>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EŞİT ARALIKLI ÖLÇEKLER</a:t>
          </a:r>
          <a:endParaRPr lang="tr-TR" sz="2400" kern="1200" dirty="0"/>
        </a:p>
      </dsp:txBody>
      <dsp:txXfrm>
        <a:off x="28100" y="1321332"/>
        <a:ext cx="7716200" cy="519439"/>
      </dsp:txXfrm>
    </dsp:sp>
    <dsp:sp modelId="{9664FE77-7A39-4621-ACBC-796CDDE6DE8A}">
      <dsp:nvSpPr>
        <dsp:cNvPr id="0" name=""/>
        <dsp:cNvSpPr/>
      </dsp:nvSpPr>
      <dsp:spPr>
        <a:xfrm>
          <a:off x="0" y="1937992"/>
          <a:ext cx="7772400" cy="575639"/>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ORANLI ÖLÇEKLER</a:t>
          </a:r>
          <a:endParaRPr lang="tr-TR" sz="2400" kern="1200"/>
        </a:p>
      </dsp:txBody>
      <dsp:txXfrm>
        <a:off x="28100" y="1966092"/>
        <a:ext cx="7716200"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170B6-65E8-4458-BA5A-0FD6DB290330}">
      <dsp:nvSpPr>
        <dsp:cNvPr id="0" name=""/>
        <dsp:cNvSpPr/>
      </dsp:nvSpPr>
      <dsp:spPr>
        <a:xfrm>
          <a:off x="1427258" y="939507"/>
          <a:ext cx="296832" cy="91440"/>
        </a:xfrm>
        <a:custGeom>
          <a:avLst/>
          <a:gdLst/>
          <a:ahLst/>
          <a:cxnLst/>
          <a:rect l="0" t="0" r="0" b="0"/>
          <a:pathLst>
            <a:path>
              <a:moveTo>
                <a:pt x="0" y="45720"/>
              </a:moveTo>
              <a:lnTo>
                <a:pt x="296832"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1567489" y="983590"/>
        <a:ext cx="16371" cy="3274"/>
      </dsp:txXfrm>
    </dsp:sp>
    <dsp:sp modelId="{D23BBCAB-301F-4E95-8BA3-CBE604527452}">
      <dsp:nvSpPr>
        <dsp:cNvPr id="0" name=""/>
        <dsp:cNvSpPr/>
      </dsp:nvSpPr>
      <dsp:spPr>
        <a:xfrm>
          <a:off x="5439" y="558141"/>
          <a:ext cx="1423619" cy="8541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dirty="0" smtClean="0">
              <a:solidFill>
                <a:schemeClr val="tx1"/>
              </a:solidFill>
            </a:rPr>
            <a:t>Esmer-sarışın-kumral</a:t>
          </a:r>
          <a:endParaRPr lang="tr-TR" sz="1500" kern="1200" dirty="0">
            <a:solidFill>
              <a:schemeClr val="tx1"/>
            </a:solidFill>
          </a:endParaRPr>
        </a:p>
      </dsp:txBody>
      <dsp:txXfrm>
        <a:off x="5439" y="558141"/>
        <a:ext cx="1423619" cy="854171"/>
      </dsp:txXfrm>
    </dsp:sp>
    <dsp:sp modelId="{4A56492F-9B67-46AB-8DDA-71A72126C8F0}">
      <dsp:nvSpPr>
        <dsp:cNvPr id="0" name=""/>
        <dsp:cNvSpPr/>
      </dsp:nvSpPr>
      <dsp:spPr>
        <a:xfrm>
          <a:off x="3178310" y="939507"/>
          <a:ext cx="296832" cy="91440"/>
        </a:xfrm>
        <a:custGeom>
          <a:avLst/>
          <a:gdLst/>
          <a:ahLst/>
          <a:cxnLst/>
          <a:rect l="0" t="0" r="0" b="0"/>
          <a:pathLst>
            <a:path>
              <a:moveTo>
                <a:pt x="0" y="45720"/>
              </a:moveTo>
              <a:lnTo>
                <a:pt x="29683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3318541" y="983590"/>
        <a:ext cx="16371" cy="3274"/>
      </dsp:txXfrm>
    </dsp:sp>
    <dsp:sp modelId="{8E696281-9F46-4505-B526-F09D15661BB2}">
      <dsp:nvSpPr>
        <dsp:cNvPr id="0" name=""/>
        <dsp:cNvSpPr/>
      </dsp:nvSpPr>
      <dsp:spPr>
        <a:xfrm>
          <a:off x="1756491" y="558141"/>
          <a:ext cx="1423619" cy="8541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Evli-bekar-dul</a:t>
          </a:r>
          <a:endParaRPr lang="tr-TR" sz="1500" kern="1200">
            <a:solidFill>
              <a:schemeClr val="tx1"/>
            </a:solidFill>
          </a:endParaRPr>
        </a:p>
      </dsp:txBody>
      <dsp:txXfrm>
        <a:off x="1756491" y="558141"/>
        <a:ext cx="1423619" cy="854171"/>
      </dsp:txXfrm>
    </dsp:sp>
    <dsp:sp modelId="{59F05298-EEBE-4BA3-B1B0-50AEE5FFA8DE}">
      <dsp:nvSpPr>
        <dsp:cNvPr id="0" name=""/>
        <dsp:cNvSpPr/>
      </dsp:nvSpPr>
      <dsp:spPr>
        <a:xfrm>
          <a:off x="4929362" y="939507"/>
          <a:ext cx="296832" cy="91440"/>
        </a:xfrm>
        <a:custGeom>
          <a:avLst/>
          <a:gdLst/>
          <a:ahLst/>
          <a:cxnLst/>
          <a:rect l="0" t="0" r="0" b="0"/>
          <a:pathLst>
            <a:path>
              <a:moveTo>
                <a:pt x="0" y="45720"/>
              </a:moveTo>
              <a:lnTo>
                <a:pt x="296832"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5069593" y="983590"/>
        <a:ext cx="16371" cy="3274"/>
      </dsp:txXfrm>
    </dsp:sp>
    <dsp:sp modelId="{53ABC2C6-264D-4BBD-BC47-1A5E522A0729}">
      <dsp:nvSpPr>
        <dsp:cNvPr id="0" name=""/>
        <dsp:cNvSpPr/>
      </dsp:nvSpPr>
      <dsp:spPr>
        <a:xfrm>
          <a:off x="3507543" y="558141"/>
          <a:ext cx="1423619" cy="8541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İyi-orta-zayıf</a:t>
          </a:r>
          <a:endParaRPr lang="tr-TR" sz="1500" kern="1200">
            <a:solidFill>
              <a:schemeClr val="tx1"/>
            </a:solidFill>
          </a:endParaRPr>
        </a:p>
      </dsp:txBody>
      <dsp:txXfrm>
        <a:off x="3507543" y="558141"/>
        <a:ext cx="1423619" cy="854171"/>
      </dsp:txXfrm>
    </dsp:sp>
    <dsp:sp modelId="{931DB2E4-5901-479D-9BB1-3A38690B5A7E}">
      <dsp:nvSpPr>
        <dsp:cNvPr id="0" name=""/>
        <dsp:cNvSpPr/>
      </dsp:nvSpPr>
      <dsp:spPr>
        <a:xfrm>
          <a:off x="6680414" y="939507"/>
          <a:ext cx="296832" cy="91440"/>
        </a:xfrm>
        <a:custGeom>
          <a:avLst/>
          <a:gdLst/>
          <a:ahLst/>
          <a:cxnLst/>
          <a:rect l="0" t="0" r="0" b="0"/>
          <a:pathLst>
            <a:path>
              <a:moveTo>
                <a:pt x="0" y="45720"/>
              </a:moveTo>
              <a:lnTo>
                <a:pt x="296832"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6820645" y="983590"/>
        <a:ext cx="16371" cy="3274"/>
      </dsp:txXfrm>
    </dsp:sp>
    <dsp:sp modelId="{5063F45A-44BF-4C84-9884-B8FBDE9BBEDC}">
      <dsp:nvSpPr>
        <dsp:cNvPr id="0" name=""/>
        <dsp:cNvSpPr/>
      </dsp:nvSpPr>
      <dsp:spPr>
        <a:xfrm>
          <a:off x="5258595" y="558141"/>
          <a:ext cx="1423619" cy="8541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Başarılı-başarısız</a:t>
          </a:r>
          <a:endParaRPr lang="tr-TR" sz="1500" kern="1200">
            <a:solidFill>
              <a:schemeClr val="tx1"/>
            </a:solidFill>
          </a:endParaRPr>
        </a:p>
      </dsp:txBody>
      <dsp:txXfrm>
        <a:off x="5258595" y="558141"/>
        <a:ext cx="1423619" cy="854171"/>
      </dsp:txXfrm>
    </dsp:sp>
    <dsp:sp modelId="{CE6FC575-AE20-46BC-8EA3-4F2A53F5833A}">
      <dsp:nvSpPr>
        <dsp:cNvPr id="0" name=""/>
        <dsp:cNvSpPr/>
      </dsp:nvSpPr>
      <dsp:spPr>
        <a:xfrm>
          <a:off x="717248" y="1410513"/>
          <a:ext cx="7004208" cy="296832"/>
        </a:xfrm>
        <a:custGeom>
          <a:avLst/>
          <a:gdLst/>
          <a:ahLst/>
          <a:cxnLst/>
          <a:rect l="0" t="0" r="0" b="0"/>
          <a:pathLst>
            <a:path>
              <a:moveTo>
                <a:pt x="7004208" y="0"/>
              </a:moveTo>
              <a:lnTo>
                <a:pt x="7004208" y="165516"/>
              </a:lnTo>
              <a:lnTo>
                <a:pt x="0" y="165516"/>
              </a:lnTo>
              <a:lnTo>
                <a:pt x="0" y="296832"/>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4044056" y="1557292"/>
        <a:ext cx="350592" cy="3274"/>
      </dsp:txXfrm>
    </dsp:sp>
    <dsp:sp modelId="{62CEF146-EEEA-4417-8DCB-C4B137AC0EA9}">
      <dsp:nvSpPr>
        <dsp:cNvPr id="0" name=""/>
        <dsp:cNvSpPr/>
      </dsp:nvSpPr>
      <dsp:spPr>
        <a:xfrm>
          <a:off x="7009647" y="558141"/>
          <a:ext cx="1423619" cy="8541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Beyaz-sarı-yeşil</a:t>
          </a:r>
          <a:endParaRPr lang="tr-TR" sz="1500" kern="1200">
            <a:solidFill>
              <a:schemeClr val="tx1"/>
            </a:solidFill>
          </a:endParaRPr>
        </a:p>
      </dsp:txBody>
      <dsp:txXfrm>
        <a:off x="7009647" y="558141"/>
        <a:ext cx="1423619" cy="854171"/>
      </dsp:txXfrm>
    </dsp:sp>
    <dsp:sp modelId="{D9E77EFC-2308-430E-BF55-2DECA25BED3A}">
      <dsp:nvSpPr>
        <dsp:cNvPr id="0" name=""/>
        <dsp:cNvSpPr/>
      </dsp:nvSpPr>
      <dsp:spPr>
        <a:xfrm>
          <a:off x="1427258" y="2121111"/>
          <a:ext cx="296832" cy="91440"/>
        </a:xfrm>
        <a:custGeom>
          <a:avLst/>
          <a:gdLst/>
          <a:ahLst/>
          <a:cxnLst/>
          <a:rect l="0" t="0" r="0" b="0"/>
          <a:pathLst>
            <a:path>
              <a:moveTo>
                <a:pt x="0" y="45720"/>
              </a:moveTo>
              <a:lnTo>
                <a:pt x="296832"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1567489" y="2165194"/>
        <a:ext cx="16371" cy="3274"/>
      </dsp:txXfrm>
    </dsp:sp>
    <dsp:sp modelId="{AF8B10E7-C1B3-48EE-B1F4-F6D51026BA9B}">
      <dsp:nvSpPr>
        <dsp:cNvPr id="0" name=""/>
        <dsp:cNvSpPr/>
      </dsp:nvSpPr>
      <dsp:spPr>
        <a:xfrm>
          <a:off x="5439" y="1739745"/>
          <a:ext cx="1423619" cy="8541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Türkiye’nin bölgeleri</a:t>
          </a:r>
          <a:endParaRPr lang="tr-TR" sz="1500" kern="1200">
            <a:solidFill>
              <a:schemeClr val="tx1"/>
            </a:solidFill>
          </a:endParaRPr>
        </a:p>
      </dsp:txBody>
      <dsp:txXfrm>
        <a:off x="5439" y="1739745"/>
        <a:ext cx="1423619" cy="854171"/>
      </dsp:txXfrm>
    </dsp:sp>
    <dsp:sp modelId="{C31C0B68-84B0-4986-99C9-06096476CBB4}">
      <dsp:nvSpPr>
        <dsp:cNvPr id="0" name=""/>
        <dsp:cNvSpPr/>
      </dsp:nvSpPr>
      <dsp:spPr>
        <a:xfrm>
          <a:off x="3178310" y="2121111"/>
          <a:ext cx="296832" cy="91440"/>
        </a:xfrm>
        <a:custGeom>
          <a:avLst/>
          <a:gdLst/>
          <a:ahLst/>
          <a:cxnLst/>
          <a:rect l="0" t="0" r="0" b="0"/>
          <a:pathLst>
            <a:path>
              <a:moveTo>
                <a:pt x="0" y="45720"/>
              </a:moveTo>
              <a:lnTo>
                <a:pt x="29683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3318541" y="2165194"/>
        <a:ext cx="16371" cy="3274"/>
      </dsp:txXfrm>
    </dsp:sp>
    <dsp:sp modelId="{1D5D8986-F9C7-4494-B48F-0C649A6377F4}">
      <dsp:nvSpPr>
        <dsp:cNvPr id="0" name=""/>
        <dsp:cNvSpPr/>
      </dsp:nvSpPr>
      <dsp:spPr>
        <a:xfrm>
          <a:off x="1756491" y="1739745"/>
          <a:ext cx="1423619" cy="8541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Ayakkabı markaları</a:t>
          </a:r>
          <a:endParaRPr lang="tr-TR" sz="1500" kern="1200">
            <a:solidFill>
              <a:schemeClr val="tx1"/>
            </a:solidFill>
          </a:endParaRPr>
        </a:p>
      </dsp:txBody>
      <dsp:txXfrm>
        <a:off x="1756491" y="1739745"/>
        <a:ext cx="1423619" cy="854171"/>
      </dsp:txXfrm>
    </dsp:sp>
    <dsp:sp modelId="{D1CE5A4C-5E04-4CF9-BB09-000B51F20110}">
      <dsp:nvSpPr>
        <dsp:cNvPr id="0" name=""/>
        <dsp:cNvSpPr/>
      </dsp:nvSpPr>
      <dsp:spPr>
        <a:xfrm>
          <a:off x="4929362" y="2121111"/>
          <a:ext cx="296832" cy="91440"/>
        </a:xfrm>
        <a:custGeom>
          <a:avLst/>
          <a:gdLst/>
          <a:ahLst/>
          <a:cxnLst/>
          <a:rect l="0" t="0" r="0" b="0"/>
          <a:pathLst>
            <a:path>
              <a:moveTo>
                <a:pt x="0" y="45720"/>
              </a:moveTo>
              <a:lnTo>
                <a:pt x="296832"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5069593" y="2165194"/>
        <a:ext cx="16371" cy="3274"/>
      </dsp:txXfrm>
    </dsp:sp>
    <dsp:sp modelId="{CEC6E35C-D145-47EA-AEE3-A4D8DB7F771D}">
      <dsp:nvSpPr>
        <dsp:cNvPr id="0" name=""/>
        <dsp:cNvSpPr/>
      </dsp:nvSpPr>
      <dsp:spPr>
        <a:xfrm>
          <a:off x="3507543" y="1739745"/>
          <a:ext cx="1423619" cy="8541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Türkiye’deki üniversiteler</a:t>
          </a:r>
          <a:endParaRPr lang="tr-TR" sz="1500" kern="1200">
            <a:solidFill>
              <a:schemeClr val="tx1"/>
            </a:solidFill>
          </a:endParaRPr>
        </a:p>
      </dsp:txBody>
      <dsp:txXfrm>
        <a:off x="3507543" y="1739745"/>
        <a:ext cx="1423619" cy="854171"/>
      </dsp:txXfrm>
    </dsp:sp>
    <dsp:sp modelId="{3E19A253-2E88-4236-9856-F5693D92E548}">
      <dsp:nvSpPr>
        <dsp:cNvPr id="0" name=""/>
        <dsp:cNvSpPr/>
      </dsp:nvSpPr>
      <dsp:spPr>
        <a:xfrm>
          <a:off x="6680414" y="2121111"/>
          <a:ext cx="296832" cy="91440"/>
        </a:xfrm>
        <a:custGeom>
          <a:avLst/>
          <a:gdLst/>
          <a:ahLst/>
          <a:cxnLst/>
          <a:rect l="0" t="0" r="0" b="0"/>
          <a:pathLst>
            <a:path>
              <a:moveTo>
                <a:pt x="0" y="45720"/>
              </a:moveTo>
              <a:lnTo>
                <a:pt x="296832"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6820645" y="2165194"/>
        <a:ext cx="16371" cy="3274"/>
      </dsp:txXfrm>
    </dsp:sp>
    <dsp:sp modelId="{6815673F-58DA-4E81-B4A4-B712069BDC40}">
      <dsp:nvSpPr>
        <dsp:cNvPr id="0" name=""/>
        <dsp:cNvSpPr/>
      </dsp:nvSpPr>
      <dsp:spPr>
        <a:xfrm>
          <a:off x="5258595" y="1739745"/>
          <a:ext cx="1423619" cy="8541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İllerin telefon kodları</a:t>
          </a:r>
          <a:endParaRPr lang="tr-TR" sz="1500" kern="1200">
            <a:solidFill>
              <a:schemeClr val="tx1"/>
            </a:solidFill>
          </a:endParaRPr>
        </a:p>
      </dsp:txBody>
      <dsp:txXfrm>
        <a:off x="5258595" y="1739745"/>
        <a:ext cx="1423619" cy="854171"/>
      </dsp:txXfrm>
    </dsp:sp>
    <dsp:sp modelId="{4554C7E7-A0D7-4031-8EF0-48EA148276C1}">
      <dsp:nvSpPr>
        <dsp:cNvPr id="0" name=""/>
        <dsp:cNvSpPr/>
      </dsp:nvSpPr>
      <dsp:spPr>
        <a:xfrm>
          <a:off x="717248" y="2592117"/>
          <a:ext cx="7004208" cy="296832"/>
        </a:xfrm>
        <a:custGeom>
          <a:avLst/>
          <a:gdLst/>
          <a:ahLst/>
          <a:cxnLst/>
          <a:rect l="0" t="0" r="0" b="0"/>
          <a:pathLst>
            <a:path>
              <a:moveTo>
                <a:pt x="7004208" y="0"/>
              </a:moveTo>
              <a:lnTo>
                <a:pt x="7004208" y="165516"/>
              </a:lnTo>
              <a:lnTo>
                <a:pt x="0" y="165516"/>
              </a:lnTo>
              <a:lnTo>
                <a:pt x="0" y="296832"/>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4044056" y="2738896"/>
        <a:ext cx="350592" cy="3274"/>
      </dsp:txXfrm>
    </dsp:sp>
    <dsp:sp modelId="{3C490088-9637-41BE-82FF-EAC90878940D}">
      <dsp:nvSpPr>
        <dsp:cNvPr id="0" name=""/>
        <dsp:cNvSpPr/>
      </dsp:nvSpPr>
      <dsp:spPr>
        <a:xfrm>
          <a:off x="7009647" y="1739745"/>
          <a:ext cx="1423619" cy="8541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illere plaka numarası verme</a:t>
          </a:r>
          <a:endParaRPr lang="tr-TR" sz="1500" kern="1200">
            <a:solidFill>
              <a:schemeClr val="tx1"/>
            </a:solidFill>
          </a:endParaRPr>
        </a:p>
      </dsp:txBody>
      <dsp:txXfrm>
        <a:off x="7009647" y="1739745"/>
        <a:ext cx="1423619" cy="854171"/>
      </dsp:txXfrm>
    </dsp:sp>
    <dsp:sp modelId="{6201239E-D0D3-4088-B1B5-CD3CCB2C42FC}">
      <dsp:nvSpPr>
        <dsp:cNvPr id="0" name=""/>
        <dsp:cNvSpPr/>
      </dsp:nvSpPr>
      <dsp:spPr>
        <a:xfrm>
          <a:off x="1427258" y="3302715"/>
          <a:ext cx="296832" cy="91440"/>
        </a:xfrm>
        <a:custGeom>
          <a:avLst/>
          <a:gdLst/>
          <a:ahLst/>
          <a:cxnLst/>
          <a:rect l="0" t="0" r="0" b="0"/>
          <a:pathLst>
            <a:path>
              <a:moveTo>
                <a:pt x="0" y="45720"/>
              </a:moveTo>
              <a:lnTo>
                <a:pt x="296832"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1567489" y="3346798"/>
        <a:ext cx="16371" cy="3274"/>
      </dsp:txXfrm>
    </dsp:sp>
    <dsp:sp modelId="{B832ABAE-F2DE-4585-BAC5-17329B9DE435}">
      <dsp:nvSpPr>
        <dsp:cNvPr id="0" name=""/>
        <dsp:cNvSpPr/>
      </dsp:nvSpPr>
      <dsp:spPr>
        <a:xfrm>
          <a:off x="5439" y="2921349"/>
          <a:ext cx="1423619" cy="8541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KPSS’ deki puan türleri</a:t>
          </a:r>
          <a:endParaRPr lang="tr-TR" sz="1500" kern="1200">
            <a:solidFill>
              <a:schemeClr val="tx1"/>
            </a:solidFill>
          </a:endParaRPr>
        </a:p>
      </dsp:txBody>
      <dsp:txXfrm>
        <a:off x="5439" y="2921349"/>
        <a:ext cx="1423619" cy="854171"/>
      </dsp:txXfrm>
    </dsp:sp>
    <dsp:sp modelId="{C1809D91-5264-4224-8692-004D02603779}">
      <dsp:nvSpPr>
        <dsp:cNvPr id="0" name=""/>
        <dsp:cNvSpPr/>
      </dsp:nvSpPr>
      <dsp:spPr>
        <a:xfrm>
          <a:off x="3178310" y="3302715"/>
          <a:ext cx="296832" cy="91440"/>
        </a:xfrm>
        <a:custGeom>
          <a:avLst/>
          <a:gdLst/>
          <a:ahLst/>
          <a:cxnLst/>
          <a:rect l="0" t="0" r="0" b="0"/>
          <a:pathLst>
            <a:path>
              <a:moveTo>
                <a:pt x="0" y="45720"/>
              </a:moveTo>
              <a:lnTo>
                <a:pt x="29683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3318541" y="3346798"/>
        <a:ext cx="16371" cy="3274"/>
      </dsp:txXfrm>
    </dsp:sp>
    <dsp:sp modelId="{65194EF9-F798-4B4F-8C7B-3B7F272E1622}">
      <dsp:nvSpPr>
        <dsp:cNvPr id="0" name=""/>
        <dsp:cNvSpPr/>
      </dsp:nvSpPr>
      <dsp:spPr>
        <a:xfrm>
          <a:off x="1756491" y="2921349"/>
          <a:ext cx="1423619" cy="8541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Öğrencilere numara verme</a:t>
          </a:r>
          <a:endParaRPr lang="tr-TR" sz="1500" kern="1200">
            <a:solidFill>
              <a:schemeClr val="tx1"/>
            </a:solidFill>
          </a:endParaRPr>
        </a:p>
      </dsp:txBody>
      <dsp:txXfrm>
        <a:off x="1756491" y="2921349"/>
        <a:ext cx="1423619" cy="854171"/>
      </dsp:txXfrm>
    </dsp:sp>
    <dsp:sp modelId="{D6A53061-A51E-4AF4-874B-25922EA9EAC3}">
      <dsp:nvSpPr>
        <dsp:cNvPr id="0" name=""/>
        <dsp:cNvSpPr/>
      </dsp:nvSpPr>
      <dsp:spPr>
        <a:xfrm>
          <a:off x="3507543" y="2921349"/>
          <a:ext cx="1423619" cy="8541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tr-TR" sz="1500" kern="1200" smtClean="0">
              <a:solidFill>
                <a:schemeClr val="tx1"/>
              </a:solidFill>
            </a:rPr>
            <a:t>Futbolculara sırt numarası verme</a:t>
          </a:r>
          <a:endParaRPr lang="tr-TR" sz="1500" kern="1200">
            <a:solidFill>
              <a:schemeClr val="tx1"/>
            </a:solidFill>
          </a:endParaRPr>
        </a:p>
      </dsp:txBody>
      <dsp:txXfrm>
        <a:off x="3507543" y="2921349"/>
        <a:ext cx="1423619" cy="8541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C593C-63F6-499D-9D2F-BDC296061B68}" type="datetimeFigureOut">
              <a:rPr lang="tr-TR" smtClean="0"/>
              <a:t>29.11.2017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C9B4B-1FF4-4ADD-BD4E-D6C61B314E48}" type="slidenum">
              <a:rPr lang="tr-TR" smtClean="0"/>
              <a:t>‹#›</a:t>
            </a:fld>
            <a:endParaRPr lang="tr-TR"/>
          </a:p>
        </p:txBody>
      </p:sp>
    </p:spTree>
    <p:extLst>
      <p:ext uri="{BB962C8B-B14F-4D97-AF65-F5344CB8AC3E}">
        <p14:creationId xmlns:p14="http://schemas.microsoft.com/office/powerpoint/2010/main" val="167545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6C9B4B-1FF4-4ADD-BD4E-D6C61B314E48}" type="slidenum">
              <a:rPr lang="tr-TR" smtClean="0"/>
              <a:t>15</a:t>
            </a:fld>
            <a:endParaRPr lang="tr-TR"/>
          </a:p>
        </p:txBody>
      </p:sp>
    </p:spTree>
    <p:extLst>
      <p:ext uri="{BB962C8B-B14F-4D97-AF65-F5344CB8AC3E}">
        <p14:creationId xmlns:p14="http://schemas.microsoft.com/office/powerpoint/2010/main" val="179302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8527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65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6970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054655"/>
            <a:ext cx="4040188"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684518"/>
            <a:ext cx="4040188"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054655"/>
            <a:ext cx="4041775"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684518"/>
            <a:ext cx="4041775"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9283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043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46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5519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295366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36958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9172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6075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3074F12-AA26-4AC8-9962-C36BB8F32554}" type="datetimeFigureOut">
              <a:rPr lang="en-US" smtClean="0"/>
              <a:pPr/>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4985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3074F12-AA26-4AC8-9962-C36BB8F32554}" type="datetimeFigureOut">
              <a:rPr lang="en-US" smtClean="0"/>
              <a:pPr/>
              <a:t>11/29/2017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518111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9.em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4497935"/>
            <a:ext cx="8551480" cy="763525"/>
          </a:xfrm>
          <a:effectLst>
            <a:outerShdw blurRad="50800" dist="38100" dir="2700000" algn="tl" rotWithShape="0">
              <a:prstClr val="black">
                <a:alpha val="63000"/>
              </a:prstClr>
            </a:outerShdw>
          </a:effectLst>
        </p:spPr>
        <p:txBody>
          <a:bodyPr>
            <a:normAutofit/>
          </a:bodyPr>
          <a:lstStyle/>
          <a:p>
            <a:r>
              <a:rPr lang="tr-TR" dirty="0" smtClean="0"/>
              <a:t>ÖLÇME-DEĞERLENDİRME 2.DERS</a:t>
            </a:r>
            <a:endParaRPr lang="en-US" dirty="0"/>
          </a:p>
        </p:txBody>
      </p:sp>
      <p:pic>
        <p:nvPicPr>
          <p:cNvPr id="1026" name="Picture 2" descr="j0300840"/>
          <p:cNvPicPr>
            <a:picLocks noChangeAspect="1" noChangeArrowheads="1"/>
          </p:cNvPicPr>
          <p:nvPr/>
        </p:nvPicPr>
        <p:blipFill>
          <a:blip r:embed="rId3" cstate="print">
            <a:grayscl/>
          </a:blip>
          <a:srcRect/>
          <a:stretch>
            <a:fillRect/>
          </a:stretch>
        </p:blipFill>
        <p:spPr bwMode="auto">
          <a:xfrm>
            <a:off x="0" y="0"/>
            <a:ext cx="2247900" cy="1895475"/>
          </a:xfrm>
          <a:prstGeom prst="rect">
            <a:avLst/>
          </a:prstGeom>
          <a:noFill/>
          <a:ln w="9525">
            <a:noFill/>
            <a:miter lim="800000"/>
            <a:headEnd/>
            <a:tailEnd/>
          </a:ln>
        </p:spPr>
      </p:pic>
      <p:sp>
        <p:nvSpPr>
          <p:cNvPr id="4" name="Alt Başlık 3"/>
          <p:cNvSpPr>
            <a:spLocks noGrp="1"/>
          </p:cNvSpPr>
          <p:nvPr>
            <p:ph type="subTitle" idx="1"/>
          </p:nvPr>
        </p:nvSpPr>
        <p:spPr/>
        <p:txBody>
          <a:bodyPr/>
          <a:lstStyle/>
          <a:p>
            <a:endParaRPr lang="tr-T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6260" y="680310"/>
            <a:ext cx="8229600" cy="532180"/>
          </a:xfrm>
        </p:spPr>
        <p:style>
          <a:lnRef idx="2">
            <a:schemeClr val="dk1"/>
          </a:lnRef>
          <a:fillRef idx="1">
            <a:schemeClr val="lt1"/>
          </a:fillRef>
          <a:effectRef idx="0">
            <a:schemeClr val="dk1"/>
          </a:effectRef>
          <a:fontRef idx="minor">
            <a:schemeClr val="dk1"/>
          </a:fontRef>
        </p:style>
        <p:txBody>
          <a:bodyPr>
            <a:normAutofit fontScale="90000"/>
          </a:bodyPr>
          <a:lstStyle/>
          <a:p>
            <a:r>
              <a:rPr lang="tr-TR" dirty="0" smtClean="0">
                <a:solidFill>
                  <a:schemeClr val="tx1"/>
                </a:solidFill>
              </a:rPr>
              <a:t>Değerlendirme için mutlaka </a:t>
            </a:r>
            <a:r>
              <a:rPr lang="tr-TR" b="1" dirty="0" smtClean="0">
                <a:solidFill>
                  <a:schemeClr val="tx1"/>
                </a:solidFill>
              </a:rPr>
              <a:t>ölçüt olmalı</a:t>
            </a:r>
            <a:endParaRPr lang="tr-TR" dirty="0">
              <a:solidFill>
                <a:schemeClr val="tx1"/>
              </a:solidFill>
            </a:endParaRPr>
          </a:p>
        </p:txBody>
      </p:sp>
      <p:sp>
        <p:nvSpPr>
          <p:cNvPr id="4" name="3 İçerik Yer Tutucusu"/>
          <p:cNvSpPr>
            <a:spLocks noGrp="1"/>
          </p:cNvSpPr>
          <p:nvPr>
            <p:ph sz="half" idx="2"/>
          </p:nvPr>
        </p:nvSpPr>
        <p:spPr>
          <a:xfrm>
            <a:off x="241845" y="1749245"/>
            <a:ext cx="8246070" cy="4650640"/>
          </a:xfrm>
        </p:spPr>
        <p:style>
          <a:lnRef idx="2">
            <a:schemeClr val="dk1"/>
          </a:lnRef>
          <a:fillRef idx="1">
            <a:schemeClr val="lt1"/>
          </a:fillRef>
          <a:effectRef idx="0">
            <a:schemeClr val="dk1"/>
          </a:effectRef>
          <a:fontRef idx="minor">
            <a:schemeClr val="dk1"/>
          </a:fontRef>
        </p:style>
        <p:txBody>
          <a:bodyPr/>
          <a:lstStyle/>
          <a:p>
            <a:r>
              <a:rPr lang="tr-TR" dirty="0" smtClean="0">
                <a:solidFill>
                  <a:schemeClr val="tx1"/>
                </a:solidFill>
              </a:rPr>
              <a:t>Değerlendirme kesin olarak bir ölçme sonucu ile bir </a:t>
            </a:r>
            <a:r>
              <a:rPr lang="tr-TR" b="1" dirty="0" smtClean="0">
                <a:solidFill>
                  <a:schemeClr val="tx1"/>
                </a:solidFill>
              </a:rPr>
              <a:t>ölçüt gerektirir.</a:t>
            </a:r>
          </a:p>
          <a:p>
            <a:r>
              <a:rPr lang="tr-TR" b="1" dirty="0" smtClean="0">
                <a:solidFill>
                  <a:schemeClr val="tx1"/>
                </a:solidFill>
              </a:rPr>
              <a:t>Ölçütsüz değerlendirme olmaz.</a:t>
            </a:r>
          </a:p>
          <a:p>
            <a:r>
              <a:rPr lang="tr-TR" dirty="0" smtClean="0">
                <a:solidFill>
                  <a:schemeClr val="tx1"/>
                </a:solidFill>
              </a:rPr>
              <a:t>Ölçüt, ya </a:t>
            </a:r>
            <a:r>
              <a:rPr lang="tr-TR" i="1" dirty="0" smtClean="0">
                <a:solidFill>
                  <a:schemeClr val="tx1"/>
                </a:solidFill>
              </a:rPr>
              <a:t>önceden belirlenmiş bir standarttır </a:t>
            </a:r>
            <a:r>
              <a:rPr lang="tr-TR" dirty="0" smtClean="0">
                <a:solidFill>
                  <a:schemeClr val="tx1"/>
                </a:solidFill>
              </a:rPr>
              <a:t>ya da </a:t>
            </a:r>
            <a:r>
              <a:rPr lang="tr-TR" i="1" dirty="0" smtClean="0">
                <a:solidFill>
                  <a:schemeClr val="tx1"/>
                </a:solidFill>
              </a:rPr>
              <a:t>gruba bağlı çıkarılmış bir puandır.</a:t>
            </a:r>
          </a:p>
          <a:p>
            <a:r>
              <a:rPr lang="tr-TR" dirty="0" smtClean="0">
                <a:solidFill>
                  <a:schemeClr val="tx1"/>
                </a:solidFill>
              </a:rPr>
              <a:t>Matematik dersinden geçmek için </a:t>
            </a:r>
            <a:r>
              <a:rPr lang="tr-TR" b="1" dirty="0" smtClean="0">
                <a:solidFill>
                  <a:schemeClr val="tx1"/>
                </a:solidFill>
              </a:rPr>
              <a:t>50 almak </a:t>
            </a:r>
            <a:r>
              <a:rPr lang="tr-TR" dirty="0" smtClean="0">
                <a:solidFill>
                  <a:schemeClr val="tx1"/>
                </a:solidFill>
              </a:rPr>
              <a:t>gerekmektedir.</a:t>
            </a:r>
          </a:p>
          <a:p>
            <a:r>
              <a:rPr lang="tr-TR" dirty="0" smtClean="0">
                <a:solidFill>
                  <a:schemeClr val="tx1"/>
                </a:solidFill>
              </a:rPr>
              <a:t>Takıma alınmak için boy uzunluğunun </a:t>
            </a:r>
            <a:r>
              <a:rPr lang="tr-TR" b="1" dirty="0" smtClean="0">
                <a:solidFill>
                  <a:schemeClr val="tx1"/>
                </a:solidFill>
              </a:rPr>
              <a:t>1.90 m </a:t>
            </a:r>
            <a:r>
              <a:rPr lang="tr-TR" dirty="0" smtClean="0">
                <a:solidFill>
                  <a:schemeClr val="tx1"/>
                </a:solidFill>
              </a:rPr>
              <a:t>olmalıdır.</a:t>
            </a:r>
          </a:p>
          <a:p>
            <a:r>
              <a:rPr lang="tr-TR" dirty="0" smtClean="0">
                <a:solidFill>
                  <a:schemeClr val="tx1"/>
                </a:solidFill>
              </a:rPr>
              <a:t>Sınava girenlerin </a:t>
            </a:r>
            <a:r>
              <a:rPr lang="tr-TR" b="1" dirty="0" smtClean="0">
                <a:solidFill>
                  <a:schemeClr val="tx1"/>
                </a:solidFill>
              </a:rPr>
              <a:t>%20’si </a:t>
            </a:r>
            <a:r>
              <a:rPr lang="tr-TR" dirty="0" smtClean="0">
                <a:solidFill>
                  <a:schemeClr val="tx1"/>
                </a:solidFill>
              </a:rPr>
              <a:t>başarılı sayılacaktır</a:t>
            </a:r>
          </a:p>
          <a:p>
            <a:r>
              <a:rPr lang="tr-TR" b="1" dirty="0" smtClean="0">
                <a:solidFill>
                  <a:schemeClr val="tx1"/>
                </a:solidFill>
              </a:rPr>
              <a:t>İlk 20 kişi işe alınacaktır.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endParaRPr lang="tr-TR"/>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1976015" y="1901950"/>
            <a:ext cx="491490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6260" y="527605"/>
            <a:ext cx="8229600" cy="53218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dirty="0" smtClean="0"/>
              <a:t>Ölçme ile Değerlendirme arasındaki farklar</a:t>
            </a:r>
            <a:endParaRPr lang="tr-TR" dirty="0"/>
          </a:p>
        </p:txBody>
      </p:sp>
      <p:sp>
        <p:nvSpPr>
          <p:cNvPr id="3" name="2 Metin Yer Tutucusu"/>
          <p:cNvSpPr>
            <a:spLocks noGrp="1"/>
          </p:cNvSpPr>
          <p:nvPr>
            <p:ph type="body" idx="1"/>
          </p:nvPr>
        </p:nvSpPr>
        <p:spPr>
          <a:xfrm>
            <a:off x="296260" y="2054654"/>
            <a:ext cx="4040188" cy="487057"/>
          </a:xfrm>
        </p:spPr>
        <p:txBody>
          <a:bodyPr/>
          <a:lstStyle/>
          <a:p>
            <a:r>
              <a:rPr lang="tr-TR" dirty="0" smtClean="0">
                <a:solidFill>
                  <a:srgbClr val="FFC000"/>
                </a:solidFill>
              </a:rPr>
              <a:t>ÖLÇME	</a:t>
            </a:r>
            <a:r>
              <a:rPr lang="tr-TR" dirty="0" smtClean="0"/>
              <a:t>			</a:t>
            </a:r>
            <a:endParaRPr lang="tr-TR" dirty="0"/>
          </a:p>
        </p:txBody>
      </p:sp>
      <p:graphicFrame>
        <p:nvGraphicFramePr>
          <p:cNvPr id="7" name="İçerik Yer Tutucusu 6"/>
          <p:cNvGraphicFramePr>
            <a:graphicFrameLocks noGrp="1"/>
          </p:cNvGraphicFramePr>
          <p:nvPr>
            <p:ph sz="half" idx="2"/>
            <p:extLst>
              <p:ext uri="{D42A27DB-BD31-4B8C-83A1-F6EECF244321}">
                <p14:modId xmlns:p14="http://schemas.microsoft.com/office/powerpoint/2010/main" val="8689811"/>
              </p:ext>
            </p:extLst>
          </p:nvPr>
        </p:nvGraphicFramePr>
        <p:xfrm>
          <a:off x="143555" y="2665474"/>
          <a:ext cx="4275740" cy="3512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Yer Tutucusu"/>
          <p:cNvSpPr>
            <a:spLocks noGrp="1"/>
          </p:cNvSpPr>
          <p:nvPr>
            <p:ph type="body" sz="quarter" idx="3"/>
          </p:nvPr>
        </p:nvSpPr>
        <p:spPr>
          <a:xfrm>
            <a:off x="4572000" y="2054655"/>
            <a:ext cx="4041775" cy="487057"/>
          </a:xfrm>
        </p:spPr>
        <p:txBody>
          <a:bodyPr/>
          <a:lstStyle/>
          <a:p>
            <a:r>
              <a:rPr lang="tr-TR" dirty="0" smtClean="0">
                <a:solidFill>
                  <a:srgbClr val="FFC000"/>
                </a:solidFill>
              </a:rPr>
              <a:t>DEĞERLENDİRME</a:t>
            </a:r>
            <a:endParaRPr lang="tr-TR" dirty="0">
              <a:solidFill>
                <a:srgbClr val="FFC000"/>
              </a:solidFill>
            </a:endParaRPr>
          </a:p>
        </p:txBody>
      </p:sp>
      <p:graphicFrame>
        <p:nvGraphicFramePr>
          <p:cNvPr id="8" name="İçerik Yer Tutucusu 7"/>
          <p:cNvGraphicFramePr>
            <a:graphicFrameLocks noGrp="1"/>
          </p:cNvGraphicFramePr>
          <p:nvPr>
            <p:ph sz="quarter" idx="4"/>
            <p:extLst>
              <p:ext uri="{D42A27DB-BD31-4B8C-83A1-F6EECF244321}">
                <p14:modId xmlns:p14="http://schemas.microsoft.com/office/powerpoint/2010/main" val="1468230265"/>
              </p:ext>
            </p:extLst>
          </p:nvPr>
        </p:nvGraphicFramePr>
        <p:xfrm>
          <a:off x="4724705" y="2665476"/>
          <a:ext cx="4259270" cy="3512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55" y="291915"/>
            <a:ext cx="8229600" cy="5321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smtClean="0"/>
              <a:t>DEĞERLENDİRME TÜRLERİ	</a:t>
            </a:r>
            <a:endParaRPr lang="tr-TR" dirty="0"/>
          </a:p>
        </p:txBody>
      </p:sp>
      <p:sp>
        <p:nvSpPr>
          <p:cNvPr id="3" name="Metin Yer Tutucusu 2"/>
          <p:cNvSpPr>
            <a:spLocks noGrp="1"/>
          </p:cNvSpPr>
          <p:nvPr>
            <p:ph type="body" idx="1"/>
          </p:nvPr>
        </p:nvSpPr>
        <p:spPr>
          <a:xfrm>
            <a:off x="296260" y="1138425"/>
            <a:ext cx="4040188" cy="639762"/>
          </a:xfrm>
        </p:spPr>
        <p:txBody>
          <a:bodyPr>
            <a:normAutofit/>
          </a:bodyPr>
          <a:lstStyle/>
          <a:p>
            <a:r>
              <a:rPr lang="tr-TR" sz="1800" dirty="0" smtClean="0">
                <a:solidFill>
                  <a:srgbClr val="FFC000"/>
                </a:solidFill>
              </a:rPr>
              <a:t>AMACA GÖRE DEĞERLENDİRME</a:t>
            </a:r>
            <a:endParaRPr lang="tr-TR" sz="1800" dirty="0">
              <a:solidFill>
                <a:srgbClr val="FFC000"/>
              </a:solidFill>
            </a:endParaRPr>
          </a:p>
        </p:txBody>
      </p:sp>
      <p:graphicFrame>
        <p:nvGraphicFramePr>
          <p:cNvPr id="4" name="İçerik Yer Tutucusu 3"/>
          <p:cNvGraphicFramePr>
            <a:graphicFrameLocks noGrp="1"/>
          </p:cNvGraphicFramePr>
          <p:nvPr>
            <p:ph sz="half" idx="2"/>
            <p:extLst>
              <p:ext uri="{D42A27DB-BD31-4B8C-83A1-F6EECF244321}">
                <p14:modId xmlns:p14="http://schemas.microsoft.com/office/powerpoint/2010/main" val="743892373"/>
              </p:ext>
            </p:extLst>
          </p:nvPr>
        </p:nvGraphicFramePr>
        <p:xfrm>
          <a:off x="-314560" y="2054655"/>
          <a:ext cx="4851631" cy="3741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Yer Tutucusu 4"/>
          <p:cNvSpPr>
            <a:spLocks noGrp="1"/>
          </p:cNvSpPr>
          <p:nvPr>
            <p:ph type="body" sz="quarter" idx="3"/>
          </p:nvPr>
        </p:nvSpPr>
        <p:spPr>
          <a:xfrm>
            <a:off x="4572000" y="1138425"/>
            <a:ext cx="4041775" cy="639762"/>
          </a:xfrm>
        </p:spPr>
        <p:txBody>
          <a:bodyPr>
            <a:normAutofit/>
          </a:bodyPr>
          <a:lstStyle/>
          <a:p>
            <a:r>
              <a:rPr lang="tr-TR" sz="1800" dirty="0" smtClean="0">
                <a:solidFill>
                  <a:srgbClr val="FFC000"/>
                </a:solidFill>
              </a:rPr>
              <a:t>ÖLÇÜTE GÖRE DEĞERLENDİRME</a:t>
            </a:r>
            <a:endParaRPr lang="tr-TR" sz="1800" dirty="0">
              <a:solidFill>
                <a:srgbClr val="FFC000"/>
              </a:solidFill>
            </a:endParaRPr>
          </a:p>
        </p:txBody>
      </p:sp>
      <p:graphicFrame>
        <p:nvGraphicFramePr>
          <p:cNvPr id="7" name="İçerik Yer Tutucusu 6"/>
          <p:cNvGraphicFramePr>
            <a:graphicFrameLocks noGrp="1"/>
          </p:cNvGraphicFramePr>
          <p:nvPr>
            <p:ph sz="quarter" idx="4"/>
            <p:extLst>
              <p:ext uri="{D42A27DB-BD31-4B8C-83A1-F6EECF244321}">
                <p14:modId xmlns:p14="http://schemas.microsoft.com/office/powerpoint/2010/main" val="1464506436"/>
              </p:ext>
            </p:extLst>
          </p:nvPr>
        </p:nvGraphicFramePr>
        <p:xfrm>
          <a:off x="4409937" y="2512770"/>
          <a:ext cx="3889070" cy="29013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15120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6260" y="237636"/>
            <a:ext cx="8229600" cy="5321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smtClean="0"/>
              <a:t>DEĞERLENDİRME TÜRLERİ</a:t>
            </a:r>
            <a:endParaRPr lang="tr-TR" dirty="0"/>
          </a:p>
        </p:txBody>
      </p:sp>
      <p:sp>
        <p:nvSpPr>
          <p:cNvPr id="3" name="Metin Yer Tutucusu 2"/>
          <p:cNvSpPr>
            <a:spLocks noGrp="1"/>
          </p:cNvSpPr>
          <p:nvPr>
            <p:ph type="body" idx="1"/>
          </p:nvPr>
        </p:nvSpPr>
        <p:spPr>
          <a:xfrm>
            <a:off x="296260" y="983588"/>
            <a:ext cx="5191970" cy="458115"/>
          </a:xfrm>
        </p:spPr>
        <p:style>
          <a:lnRef idx="2">
            <a:schemeClr val="accent6"/>
          </a:lnRef>
          <a:fillRef idx="1">
            <a:schemeClr val="lt1"/>
          </a:fillRef>
          <a:effectRef idx="0">
            <a:schemeClr val="accent6"/>
          </a:effectRef>
          <a:fontRef idx="minor">
            <a:schemeClr val="dk1"/>
          </a:fontRef>
        </p:style>
        <p:txBody>
          <a:bodyPr>
            <a:noAutofit/>
          </a:bodyPr>
          <a:lstStyle/>
          <a:p>
            <a:pPr lvl="0"/>
            <a:endParaRPr lang="tr-TR" sz="2200" dirty="0" smtClean="0">
              <a:solidFill>
                <a:schemeClr val="accent2"/>
              </a:solidFill>
            </a:endParaRPr>
          </a:p>
          <a:p>
            <a:pPr lvl="0"/>
            <a:endParaRPr lang="tr-TR" sz="2200" dirty="0">
              <a:solidFill>
                <a:schemeClr val="accent2"/>
              </a:solidFill>
            </a:endParaRPr>
          </a:p>
          <a:p>
            <a:pPr lvl="0"/>
            <a:endParaRPr lang="tr-TR" sz="2200" dirty="0" smtClean="0">
              <a:solidFill>
                <a:schemeClr val="accent2"/>
              </a:solidFill>
            </a:endParaRPr>
          </a:p>
          <a:p>
            <a:pPr lvl="0"/>
            <a:endParaRPr lang="tr-TR" sz="2200" dirty="0">
              <a:solidFill>
                <a:schemeClr val="accent2"/>
              </a:solidFill>
            </a:endParaRPr>
          </a:p>
          <a:p>
            <a:pPr lvl="0"/>
            <a:endParaRPr lang="tr-TR" sz="2200" dirty="0" smtClean="0">
              <a:solidFill>
                <a:schemeClr val="accent2"/>
              </a:solidFill>
            </a:endParaRPr>
          </a:p>
          <a:p>
            <a:pPr lvl="0"/>
            <a:endParaRPr lang="tr-TR" sz="2200" dirty="0">
              <a:solidFill>
                <a:schemeClr val="accent2"/>
              </a:solidFill>
            </a:endParaRPr>
          </a:p>
          <a:p>
            <a:pPr lvl="0"/>
            <a:endParaRPr lang="tr-TR" sz="2200" dirty="0" smtClean="0">
              <a:solidFill>
                <a:schemeClr val="accent2"/>
              </a:solidFill>
            </a:endParaRPr>
          </a:p>
          <a:p>
            <a:pPr lvl="0"/>
            <a:endParaRPr lang="tr-TR" sz="2200" dirty="0">
              <a:solidFill>
                <a:schemeClr val="accent2"/>
              </a:solidFill>
            </a:endParaRPr>
          </a:p>
          <a:p>
            <a:pPr lvl="0"/>
            <a:r>
              <a:rPr lang="tr-TR" sz="2200" dirty="0" smtClean="0">
                <a:solidFill>
                  <a:schemeClr val="accent2"/>
                </a:solidFill>
              </a:rPr>
              <a:t>1-TANIMA </a:t>
            </a:r>
            <a:r>
              <a:rPr lang="tr-TR" sz="2200" dirty="0">
                <a:solidFill>
                  <a:schemeClr val="accent2"/>
                </a:solidFill>
              </a:rPr>
              <a:t>VE YERLEŞTİRMEYE </a:t>
            </a:r>
            <a:r>
              <a:rPr lang="tr-TR" sz="2200" dirty="0" smtClean="0">
                <a:solidFill>
                  <a:schemeClr val="accent2"/>
                </a:solidFill>
              </a:rPr>
              <a:t>YÖNELİK</a:t>
            </a:r>
            <a:endParaRPr lang="tr-TR" sz="2200" dirty="0">
              <a:solidFill>
                <a:schemeClr val="accent2"/>
              </a:solidFill>
            </a:endParaRPr>
          </a:p>
        </p:txBody>
      </p:sp>
      <p:sp>
        <p:nvSpPr>
          <p:cNvPr id="4" name="İçerik Yer Tutucusu 3"/>
          <p:cNvSpPr>
            <a:spLocks noGrp="1"/>
          </p:cNvSpPr>
          <p:nvPr>
            <p:ph sz="half" idx="2"/>
          </p:nvPr>
        </p:nvSpPr>
        <p:spPr>
          <a:xfrm>
            <a:off x="296260" y="1687682"/>
            <a:ext cx="8246070" cy="4733855"/>
          </a:xfrm>
        </p:spPr>
        <p:style>
          <a:lnRef idx="0">
            <a:schemeClr val="accent1"/>
          </a:lnRef>
          <a:fillRef idx="3">
            <a:schemeClr val="accent1"/>
          </a:fillRef>
          <a:effectRef idx="3">
            <a:schemeClr val="accent1"/>
          </a:effectRef>
          <a:fontRef idx="minor">
            <a:schemeClr val="lt1"/>
          </a:fontRef>
        </p:style>
        <p:txBody>
          <a:bodyPr>
            <a:noAutofit/>
          </a:bodyPr>
          <a:lstStyle/>
          <a:p>
            <a:pPr algn="just">
              <a:lnSpc>
                <a:spcPct val="150000"/>
              </a:lnSpc>
            </a:pPr>
            <a:r>
              <a:rPr lang="tr-TR" sz="2000" dirty="0">
                <a:solidFill>
                  <a:schemeClr val="tx1"/>
                </a:solidFill>
              </a:rPr>
              <a:t>Bu değerlendirme </a:t>
            </a:r>
            <a:r>
              <a:rPr lang="tr-TR" sz="2000" b="1" dirty="0">
                <a:solidFill>
                  <a:schemeClr val="tx1"/>
                </a:solidFill>
              </a:rPr>
              <a:t>öğretimin başında yapılır </a:t>
            </a:r>
            <a:r>
              <a:rPr lang="tr-TR" sz="2000" dirty="0">
                <a:solidFill>
                  <a:schemeClr val="tx1"/>
                </a:solidFill>
              </a:rPr>
              <a:t>ve </a:t>
            </a:r>
            <a:r>
              <a:rPr lang="tr-TR" sz="2000" b="1" dirty="0">
                <a:solidFill>
                  <a:schemeClr val="tx1"/>
                </a:solidFill>
              </a:rPr>
              <a:t>şu amaçlar güdülür.</a:t>
            </a:r>
          </a:p>
          <a:p>
            <a:pPr algn="just">
              <a:lnSpc>
                <a:spcPct val="150000"/>
              </a:lnSpc>
            </a:pPr>
            <a:r>
              <a:rPr lang="tr-TR" sz="2000" dirty="0" smtClean="0">
                <a:solidFill>
                  <a:schemeClr val="tx1"/>
                </a:solidFill>
              </a:rPr>
              <a:t>Öğrencilerin </a:t>
            </a:r>
            <a:r>
              <a:rPr lang="tr-TR" sz="2000" dirty="0">
                <a:solidFill>
                  <a:schemeClr val="tx1"/>
                </a:solidFill>
              </a:rPr>
              <a:t>belli kurs, ders ya da ünitenin </a:t>
            </a:r>
            <a:r>
              <a:rPr lang="tr-TR" sz="2000" b="1" dirty="0">
                <a:solidFill>
                  <a:schemeClr val="tx1"/>
                </a:solidFill>
              </a:rPr>
              <a:t>ön koşul niteliğindeki </a:t>
            </a:r>
            <a:r>
              <a:rPr lang="tr-TR" sz="2000" b="1" dirty="0" smtClean="0">
                <a:solidFill>
                  <a:schemeClr val="tx1"/>
                </a:solidFill>
              </a:rPr>
              <a:t>giriş </a:t>
            </a:r>
            <a:r>
              <a:rPr lang="tr-TR" sz="2000" dirty="0" smtClean="0">
                <a:solidFill>
                  <a:schemeClr val="tx1"/>
                </a:solidFill>
              </a:rPr>
              <a:t>davranışlarına </a:t>
            </a:r>
            <a:r>
              <a:rPr lang="tr-TR" sz="2000" b="1" dirty="0">
                <a:solidFill>
                  <a:schemeClr val="tx1"/>
                </a:solidFill>
              </a:rPr>
              <a:t>sahip olma derecesini belirleme,</a:t>
            </a:r>
          </a:p>
          <a:p>
            <a:pPr algn="just">
              <a:lnSpc>
                <a:spcPct val="150000"/>
              </a:lnSpc>
            </a:pPr>
            <a:r>
              <a:rPr lang="tr-TR" sz="2000" dirty="0" smtClean="0">
                <a:solidFill>
                  <a:schemeClr val="tx1"/>
                </a:solidFill>
              </a:rPr>
              <a:t>Bu </a:t>
            </a:r>
            <a:r>
              <a:rPr lang="tr-TR" sz="2000" dirty="0">
                <a:solidFill>
                  <a:schemeClr val="tx1"/>
                </a:solidFill>
              </a:rPr>
              <a:t>belirleme sonunda, </a:t>
            </a:r>
            <a:r>
              <a:rPr lang="tr-TR" sz="2000" b="1" dirty="0">
                <a:solidFill>
                  <a:schemeClr val="tx1"/>
                </a:solidFill>
              </a:rPr>
              <a:t>öğretimin başlangıç noktasını saptamak,</a:t>
            </a:r>
          </a:p>
          <a:p>
            <a:pPr algn="just">
              <a:lnSpc>
                <a:spcPct val="150000"/>
              </a:lnSpc>
            </a:pPr>
            <a:r>
              <a:rPr lang="tr-TR" sz="2000" dirty="0" smtClean="0">
                <a:solidFill>
                  <a:schemeClr val="tx1"/>
                </a:solidFill>
              </a:rPr>
              <a:t>Öğrenciyi </a:t>
            </a:r>
            <a:r>
              <a:rPr lang="tr-TR" sz="2000" dirty="0">
                <a:solidFill>
                  <a:schemeClr val="tx1"/>
                </a:solidFill>
              </a:rPr>
              <a:t>ilgili programa yerleştirmek ve öğretimi öğrencinin </a:t>
            </a:r>
            <a:r>
              <a:rPr lang="tr-TR" sz="2000" dirty="0" smtClean="0">
                <a:solidFill>
                  <a:schemeClr val="tx1"/>
                </a:solidFill>
              </a:rPr>
              <a:t>düzeyine göre </a:t>
            </a:r>
            <a:r>
              <a:rPr lang="tr-TR" sz="2000" dirty="0">
                <a:solidFill>
                  <a:schemeClr val="tx1"/>
                </a:solidFill>
              </a:rPr>
              <a:t>ayarlamak </a:t>
            </a:r>
          </a:p>
          <a:p>
            <a:pPr algn="just">
              <a:lnSpc>
                <a:spcPct val="150000"/>
              </a:lnSpc>
            </a:pPr>
            <a:r>
              <a:rPr lang="tr-TR" sz="2000" b="1" dirty="0" smtClean="0">
                <a:solidFill>
                  <a:schemeClr val="tx1"/>
                </a:solidFill>
              </a:rPr>
              <a:t>ÖĞRENCİLERİN </a:t>
            </a:r>
            <a:r>
              <a:rPr lang="tr-TR" sz="2000" b="1" dirty="0">
                <a:solidFill>
                  <a:schemeClr val="tx1"/>
                </a:solidFill>
              </a:rPr>
              <a:t>GÜÇLÜ VE ZAYIF YANLARINI BELİRLEMEK </a:t>
            </a:r>
            <a:r>
              <a:rPr lang="tr-TR" sz="2000" b="1" dirty="0" smtClean="0">
                <a:solidFill>
                  <a:schemeClr val="tx1"/>
                </a:solidFill>
              </a:rPr>
              <a:t>İÇİN NOT </a:t>
            </a:r>
            <a:r>
              <a:rPr lang="tr-TR" sz="2000" b="1" dirty="0">
                <a:solidFill>
                  <a:schemeClr val="tx1"/>
                </a:solidFill>
              </a:rPr>
              <a:t>VERME AMACI TAŞIMAZ.</a:t>
            </a:r>
          </a:p>
          <a:p>
            <a:pPr algn="just">
              <a:lnSpc>
                <a:spcPct val="150000"/>
              </a:lnSpc>
            </a:pPr>
            <a:r>
              <a:rPr lang="tr-TR" sz="2000" dirty="0" smtClean="0">
                <a:solidFill>
                  <a:schemeClr val="tx1"/>
                </a:solidFill>
              </a:rPr>
              <a:t>Bu </a:t>
            </a:r>
            <a:r>
              <a:rPr lang="tr-TR" sz="2000" dirty="0">
                <a:solidFill>
                  <a:schemeClr val="tx1"/>
                </a:solidFill>
              </a:rPr>
              <a:t>değerlendirmede verilen </a:t>
            </a:r>
            <a:r>
              <a:rPr lang="tr-TR" sz="2000" b="1" dirty="0">
                <a:solidFill>
                  <a:schemeClr val="tx1"/>
                </a:solidFill>
              </a:rPr>
              <a:t>sayısal değerler pek anlam taşımaz</a:t>
            </a:r>
            <a:r>
              <a:rPr lang="tr-TR" sz="2000" dirty="0">
                <a:solidFill>
                  <a:schemeClr val="tx1"/>
                </a:solidFill>
              </a:rPr>
              <a:t>.</a:t>
            </a:r>
          </a:p>
        </p:txBody>
      </p:sp>
    </p:spTree>
    <p:extLst>
      <p:ext uri="{BB962C8B-B14F-4D97-AF65-F5344CB8AC3E}">
        <p14:creationId xmlns:p14="http://schemas.microsoft.com/office/powerpoint/2010/main" val="3572908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692071530"/>
              </p:ext>
            </p:extLst>
          </p:nvPr>
        </p:nvGraphicFramePr>
        <p:xfrm>
          <a:off x="601670" y="2207360"/>
          <a:ext cx="5039265" cy="3359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a:xfrm>
            <a:off x="296260" y="222195"/>
            <a:ext cx="8229600" cy="5321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smtClean="0"/>
              <a:t>DEĞERLENDİRME TÜRLERİ</a:t>
            </a:r>
            <a:endParaRPr lang="tr-TR" dirty="0"/>
          </a:p>
        </p:txBody>
      </p:sp>
      <p:sp>
        <p:nvSpPr>
          <p:cNvPr id="3" name="Metin Yer Tutucusu 2"/>
          <p:cNvSpPr>
            <a:spLocks noGrp="1"/>
          </p:cNvSpPr>
          <p:nvPr>
            <p:ph type="body" idx="1"/>
          </p:nvPr>
        </p:nvSpPr>
        <p:spPr>
          <a:xfrm>
            <a:off x="296260" y="985720"/>
            <a:ext cx="8246070" cy="487057"/>
          </a:xfrm>
        </p:spPr>
        <p:style>
          <a:lnRef idx="2">
            <a:schemeClr val="accent6"/>
          </a:lnRef>
          <a:fillRef idx="1">
            <a:schemeClr val="lt1"/>
          </a:fillRef>
          <a:effectRef idx="0">
            <a:schemeClr val="accent6"/>
          </a:effectRef>
          <a:fontRef idx="minor">
            <a:schemeClr val="dk1"/>
          </a:fontRef>
        </p:style>
        <p:txBody>
          <a:bodyPr>
            <a:normAutofit fontScale="92500"/>
          </a:bodyPr>
          <a:lstStyle/>
          <a:p>
            <a:r>
              <a:rPr lang="tr-TR" dirty="0">
                <a:solidFill>
                  <a:schemeClr val="accent2"/>
                </a:solidFill>
              </a:rPr>
              <a:t>1. Tanıma-Yerleştirmeye Yönelik (</a:t>
            </a:r>
            <a:r>
              <a:rPr lang="tr-TR" dirty="0" err="1" smtClean="0">
                <a:solidFill>
                  <a:schemeClr val="accent2"/>
                </a:solidFill>
              </a:rPr>
              <a:t>Diagnostik</a:t>
            </a:r>
            <a:r>
              <a:rPr lang="tr-TR" dirty="0" smtClean="0">
                <a:solidFill>
                  <a:schemeClr val="accent2"/>
                </a:solidFill>
              </a:rPr>
              <a:t>) Değerlendirme Türleri</a:t>
            </a:r>
            <a:endParaRPr lang="tr-TR" dirty="0">
              <a:solidFill>
                <a:schemeClr val="accent2"/>
              </a:solidFill>
            </a:endParaRPr>
          </a:p>
        </p:txBody>
      </p:sp>
    </p:spTree>
    <p:extLst>
      <p:ext uri="{BB962C8B-B14F-4D97-AF65-F5344CB8AC3E}">
        <p14:creationId xmlns:p14="http://schemas.microsoft.com/office/powerpoint/2010/main" val="2020595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6260" y="222195"/>
            <a:ext cx="8229600" cy="37947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smtClean="0"/>
              <a:t>DEĞERLENDİRME TÜRLERİ</a:t>
            </a:r>
            <a:endParaRPr lang="tr-TR" dirty="0"/>
          </a:p>
        </p:txBody>
      </p:sp>
      <p:sp>
        <p:nvSpPr>
          <p:cNvPr id="3" name="Metin Yer Tutucusu 2"/>
          <p:cNvSpPr>
            <a:spLocks noGrp="1"/>
          </p:cNvSpPr>
          <p:nvPr>
            <p:ph type="body" idx="1"/>
          </p:nvPr>
        </p:nvSpPr>
        <p:spPr>
          <a:xfrm>
            <a:off x="279790" y="765512"/>
            <a:ext cx="8246070" cy="639762"/>
          </a:xfrm>
        </p:spPr>
        <p:style>
          <a:lnRef idx="2">
            <a:schemeClr val="dk1"/>
          </a:lnRef>
          <a:fillRef idx="1">
            <a:schemeClr val="lt1"/>
          </a:fillRef>
          <a:effectRef idx="0">
            <a:schemeClr val="dk1"/>
          </a:effectRef>
          <a:fontRef idx="minor">
            <a:schemeClr val="dk1"/>
          </a:fontRef>
        </p:style>
        <p:txBody>
          <a:bodyPr>
            <a:noAutofit/>
          </a:bodyPr>
          <a:lstStyle/>
          <a:p>
            <a:r>
              <a:rPr lang="tr-TR" sz="2000" dirty="0">
                <a:solidFill>
                  <a:srgbClr val="FFC000"/>
                </a:solidFill>
              </a:rPr>
              <a:t>2. </a:t>
            </a:r>
            <a:r>
              <a:rPr lang="tr-TR" sz="2000" dirty="0" smtClean="0">
                <a:solidFill>
                  <a:srgbClr val="FFC000"/>
                </a:solidFill>
              </a:rPr>
              <a:t>BİÇİMLENDİRME/YETİŞTİRMEYE/İZLEMEYE YÖNELİK</a:t>
            </a:r>
            <a:r>
              <a:rPr lang="tr-TR" sz="2000" dirty="0">
                <a:solidFill>
                  <a:srgbClr val="FFC000"/>
                </a:solidFill>
              </a:rPr>
              <a:t> </a:t>
            </a:r>
            <a:r>
              <a:rPr lang="tr-TR" sz="2000" dirty="0" smtClean="0">
                <a:solidFill>
                  <a:srgbClr val="FFC000"/>
                </a:solidFill>
              </a:rPr>
              <a:t>(FORMATİF) DEĞERLENDİRME</a:t>
            </a:r>
            <a:endParaRPr lang="tr-TR" sz="2000" dirty="0">
              <a:solidFill>
                <a:srgbClr val="FFC000"/>
              </a:solidFill>
            </a:endParaRPr>
          </a:p>
        </p:txBody>
      </p:sp>
      <p:sp>
        <p:nvSpPr>
          <p:cNvPr id="4" name="İçerik Yer Tutucusu 3"/>
          <p:cNvSpPr>
            <a:spLocks noGrp="1"/>
          </p:cNvSpPr>
          <p:nvPr>
            <p:ph sz="half" idx="2"/>
          </p:nvPr>
        </p:nvSpPr>
        <p:spPr>
          <a:xfrm>
            <a:off x="203437" y="1749245"/>
            <a:ext cx="8491598" cy="4733855"/>
          </a:xfrm>
        </p:spPr>
        <p:style>
          <a:lnRef idx="3">
            <a:schemeClr val="lt1"/>
          </a:lnRef>
          <a:fillRef idx="1">
            <a:schemeClr val="accent2"/>
          </a:fillRef>
          <a:effectRef idx="1">
            <a:schemeClr val="accent2"/>
          </a:effectRef>
          <a:fontRef idx="minor">
            <a:schemeClr val="lt1"/>
          </a:fontRef>
        </p:style>
        <p:txBody>
          <a:bodyPr>
            <a:normAutofit/>
          </a:bodyPr>
          <a:lstStyle/>
          <a:p>
            <a:pPr algn="just">
              <a:lnSpc>
                <a:spcPct val="150000"/>
              </a:lnSpc>
            </a:pPr>
            <a:r>
              <a:rPr lang="tr-TR" sz="2000" dirty="0">
                <a:solidFill>
                  <a:schemeClr val="tx1"/>
                </a:solidFill>
              </a:rPr>
              <a:t>Bu değerlendirme </a:t>
            </a:r>
            <a:r>
              <a:rPr lang="tr-TR" sz="2000" b="1" dirty="0">
                <a:solidFill>
                  <a:schemeClr val="tx1"/>
                </a:solidFill>
              </a:rPr>
              <a:t>bir ünite veya dönemin </a:t>
            </a:r>
            <a:r>
              <a:rPr lang="tr-TR" sz="2000" b="1" dirty="0" smtClean="0">
                <a:solidFill>
                  <a:schemeClr val="tx1"/>
                </a:solidFill>
              </a:rPr>
              <a:t>ortasında yapılır</a:t>
            </a:r>
            <a:r>
              <a:rPr lang="tr-TR" sz="2000" b="1" dirty="0">
                <a:solidFill>
                  <a:schemeClr val="tx1"/>
                </a:solidFill>
              </a:rPr>
              <a:t>.</a:t>
            </a:r>
          </a:p>
          <a:p>
            <a:pPr algn="just">
              <a:lnSpc>
                <a:spcPct val="150000"/>
              </a:lnSpc>
            </a:pPr>
            <a:r>
              <a:rPr lang="tr-TR" sz="2000" dirty="0" smtClean="0">
                <a:solidFill>
                  <a:schemeClr val="tx1"/>
                </a:solidFill>
              </a:rPr>
              <a:t>Bu </a:t>
            </a:r>
            <a:r>
              <a:rPr lang="tr-TR" sz="2000" dirty="0">
                <a:solidFill>
                  <a:schemeClr val="tx1"/>
                </a:solidFill>
              </a:rPr>
              <a:t>değerlendirmenin amacı, öğretime devam ederken </a:t>
            </a:r>
            <a:r>
              <a:rPr lang="tr-TR" sz="2000" dirty="0" smtClean="0">
                <a:solidFill>
                  <a:schemeClr val="tx1"/>
                </a:solidFill>
              </a:rPr>
              <a:t>her bir </a:t>
            </a:r>
            <a:r>
              <a:rPr lang="tr-TR" sz="2000" dirty="0">
                <a:solidFill>
                  <a:schemeClr val="tx1"/>
                </a:solidFill>
              </a:rPr>
              <a:t>ünitedeki </a:t>
            </a:r>
            <a:r>
              <a:rPr lang="tr-TR" sz="2000" b="1" dirty="0">
                <a:solidFill>
                  <a:schemeClr val="tx1"/>
                </a:solidFill>
              </a:rPr>
              <a:t>öğrenme eksikliklerini ve </a:t>
            </a:r>
            <a:r>
              <a:rPr lang="tr-TR" sz="2000" b="1" dirty="0" smtClean="0">
                <a:solidFill>
                  <a:schemeClr val="tx1"/>
                </a:solidFill>
              </a:rPr>
              <a:t>güçlüklerini belirlemek</a:t>
            </a:r>
            <a:r>
              <a:rPr lang="tr-TR" sz="2000" b="1" dirty="0">
                <a:solidFill>
                  <a:schemeClr val="tx1"/>
                </a:solidFill>
              </a:rPr>
              <a:t>, </a:t>
            </a:r>
            <a:r>
              <a:rPr lang="tr-TR" sz="2000" dirty="0">
                <a:solidFill>
                  <a:schemeClr val="tx1"/>
                </a:solidFill>
              </a:rPr>
              <a:t>bu eksik ve güçlüklerin giderilmesi için </a:t>
            </a:r>
            <a:r>
              <a:rPr lang="tr-TR" sz="2000" dirty="0" smtClean="0">
                <a:solidFill>
                  <a:schemeClr val="tx1"/>
                </a:solidFill>
              </a:rPr>
              <a:t>her öğrenciye </a:t>
            </a:r>
            <a:r>
              <a:rPr lang="tr-TR" sz="2000" dirty="0">
                <a:solidFill>
                  <a:schemeClr val="tx1"/>
                </a:solidFill>
              </a:rPr>
              <a:t>ayrı ayrı önerilerde bulunmaktır.</a:t>
            </a:r>
          </a:p>
          <a:p>
            <a:pPr algn="just">
              <a:lnSpc>
                <a:spcPct val="150000"/>
              </a:lnSpc>
            </a:pPr>
            <a:r>
              <a:rPr lang="tr-TR" sz="2000" dirty="0" smtClean="0">
                <a:solidFill>
                  <a:schemeClr val="tx1"/>
                </a:solidFill>
              </a:rPr>
              <a:t>Bu </a:t>
            </a:r>
            <a:r>
              <a:rPr lang="tr-TR" sz="2000" dirty="0">
                <a:solidFill>
                  <a:schemeClr val="tx1"/>
                </a:solidFill>
              </a:rPr>
              <a:t>tür değerlendirmelerde </a:t>
            </a:r>
            <a:r>
              <a:rPr lang="tr-TR" sz="2000" b="1" dirty="0">
                <a:solidFill>
                  <a:schemeClr val="tx1"/>
                </a:solidFill>
              </a:rPr>
              <a:t>amaçlardan biri </a:t>
            </a:r>
            <a:r>
              <a:rPr lang="tr-TR" sz="2000" b="1" dirty="0" smtClean="0">
                <a:solidFill>
                  <a:schemeClr val="tx1"/>
                </a:solidFill>
              </a:rPr>
              <a:t>de </a:t>
            </a:r>
            <a:r>
              <a:rPr lang="tr-TR" sz="2000" dirty="0" smtClean="0">
                <a:solidFill>
                  <a:schemeClr val="tx1"/>
                </a:solidFill>
              </a:rPr>
              <a:t>öğrencilerden </a:t>
            </a:r>
            <a:r>
              <a:rPr lang="tr-TR" sz="2000" b="1" dirty="0">
                <a:solidFill>
                  <a:schemeClr val="tx1"/>
                </a:solidFill>
              </a:rPr>
              <a:t>geribildirim almaktır.</a:t>
            </a:r>
          </a:p>
          <a:p>
            <a:pPr algn="just">
              <a:lnSpc>
                <a:spcPct val="150000"/>
              </a:lnSpc>
            </a:pPr>
            <a:r>
              <a:rPr lang="tr-TR" sz="2000" b="1" dirty="0" smtClean="0">
                <a:solidFill>
                  <a:schemeClr val="tx1"/>
                </a:solidFill>
              </a:rPr>
              <a:t>Öğrenciye </a:t>
            </a:r>
            <a:r>
              <a:rPr lang="tr-TR" sz="2000" b="1" dirty="0">
                <a:solidFill>
                  <a:schemeClr val="tx1"/>
                </a:solidFill>
              </a:rPr>
              <a:t>verilen notların amacı öğrencinin </a:t>
            </a:r>
            <a:r>
              <a:rPr lang="tr-TR" sz="2000" b="1" dirty="0" smtClean="0">
                <a:solidFill>
                  <a:schemeClr val="tx1"/>
                </a:solidFill>
              </a:rPr>
              <a:t>durumunu ortaya </a:t>
            </a:r>
            <a:r>
              <a:rPr lang="tr-TR" sz="2000" b="1" dirty="0">
                <a:solidFill>
                  <a:schemeClr val="tx1"/>
                </a:solidFill>
              </a:rPr>
              <a:t>koymak içindir.</a:t>
            </a:r>
          </a:p>
          <a:p>
            <a:pPr algn="just">
              <a:lnSpc>
                <a:spcPct val="150000"/>
              </a:lnSpc>
            </a:pPr>
            <a:r>
              <a:rPr lang="tr-TR" sz="2000" dirty="0" smtClean="0">
                <a:solidFill>
                  <a:schemeClr val="tx1"/>
                </a:solidFill>
              </a:rPr>
              <a:t>İlgili </a:t>
            </a:r>
            <a:r>
              <a:rPr lang="tr-TR" sz="2000" dirty="0">
                <a:solidFill>
                  <a:schemeClr val="tx1"/>
                </a:solidFill>
              </a:rPr>
              <a:t>ünitenin önemli tüm öğelerini kapsamalıdır.</a:t>
            </a:r>
          </a:p>
          <a:p>
            <a:pPr algn="just">
              <a:lnSpc>
                <a:spcPct val="150000"/>
              </a:lnSpc>
            </a:pPr>
            <a:r>
              <a:rPr lang="tr-TR" sz="2000" b="1" dirty="0" smtClean="0">
                <a:solidFill>
                  <a:schemeClr val="tx1"/>
                </a:solidFill>
              </a:rPr>
              <a:t>NOT </a:t>
            </a:r>
            <a:r>
              <a:rPr lang="tr-TR" sz="2000" b="1" dirty="0">
                <a:solidFill>
                  <a:schemeClr val="tx1"/>
                </a:solidFill>
              </a:rPr>
              <a:t>VERMEK İÇİN DEĞİL</a:t>
            </a:r>
            <a:endParaRPr lang="tr-TR" sz="2000" dirty="0">
              <a:solidFill>
                <a:schemeClr val="tx1"/>
              </a:solidFill>
            </a:endParaRPr>
          </a:p>
        </p:txBody>
      </p:sp>
    </p:spTree>
    <p:extLst>
      <p:ext uri="{BB962C8B-B14F-4D97-AF65-F5344CB8AC3E}">
        <p14:creationId xmlns:p14="http://schemas.microsoft.com/office/powerpoint/2010/main" val="1598774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endParaRPr lang="tr-TR" dirty="0"/>
          </a:p>
        </p:txBody>
      </p:sp>
      <p:sp>
        <p:nvSpPr>
          <p:cNvPr id="3" name="Metin Yer Tutucusu 2"/>
          <p:cNvSpPr>
            <a:spLocks noGrp="1"/>
          </p:cNvSpPr>
          <p:nvPr>
            <p:ph type="body" idx="1"/>
          </p:nvPr>
        </p:nvSpPr>
        <p:spPr>
          <a:xfrm>
            <a:off x="198322" y="222195"/>
            <a:ext cx="8551480" cy="639762"/>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tr-TR" dirty="0">
                <a:solidFill>
                  <a:srgbClr val="FFC000"/>
                </a:solidFill>
              </a:rPr>
              <a:t>3. DEĞER </a:t>
            </a:r>
            <a:r>
              <a:rPr lang="tr-TR" dirty="0" smtClean="0">
                <a:solidFill>
                  <a:srgbClr val="FFC000"/>
                </a:solidFill>
              </a:rPr>
              <a:t>BİÇMEYE DÜZEY BELİRLEMEYE</a:t>
            </a:r>
            <a:r>
              <a:rPr lang="tr-TR" dirty="0">
                <a:solidFill>
                  <a:srgbClr val="FFC000"/>
                </a:solidFill>
              </a:rPr>
              <a:t> </a:t>
            </a:r>
            <a:r>
              <a:rPr lang="tr-TR" dirty="0" smtClean="0">
                <a:solidFill>
                  <a:srgbClr val="FFC000"/>
                </a:solidFill>
              </a:rPr>
              <a:t>YÖNELİK (SUMMATİF) DEĞERLENDİRME</a:t>
            </a:r>
            <a:endParaRPr lang="tr-TR" dirty="0">
              <a:solidFill>
                <a:srgbClr val="FFC000"/>
              </a:solidFill>
            </a:endParaRPr>
          </a:p>
        </p:txBody>
      </p:sp>
      <p:sp>
        <p:nvSpPr>
          <p:cNvPr id="4" name="İçerik Yer Tutucusu 3"/>
          <p:cNvSpPr>
            <a:spLocks noGrp="1"/>
          </p:cNvSpPr>
          <p:nvPr>
            <p:ph sz="half" idx="2"/>
          </p:nvPr>
        </p:nvSpPr>
        <p:spPr>
          <a:xfrm>
            <a:off x="198322" y="1138425"/>
            <a:ext cx="8649418" cy="4886560"/>
          </a:xfrm>
        </p:spPr>
        <p:style>
          <a:lnRef idx="2">
            <a:schemeClr val="accent6"/>
          </a:lnRef>
          <a:fillRef idx="1">
            <a:schemeClr val="lt1"/>
          </a:fillRef>
          <a:effectRef idx="0">
            <a:schemeClr val="accent6"/>
          </a:effectRef>
          <a:fontRef idx="minor">
            <a:schemeClr val="dk1"/>
          </a:fontRef>
        </p:style>
        <p:txBody>
          <a:bodyPr>
            <a:noAutofit/>
          </a:bodyPr>
          <a:lstStyle/>
          <a:p>
            <a:pPr algn="just">
              <a:lnSpc>
                <a:spcPct val="150000"/>
              </a:lnSpc>
            </a:pPr>
            <a:r>
              <a:rPr lang="tr-TR" sz="1800" dirty="0" smtClean="0">
                <a:solidFill>
                  <a:schemeClr val="tx1"/>
                </a:solidFill>
              </a:rPr>
              <a:t>Genellikle </a:t>
            </a:r>
            <a:r>
              <a:rPr lang="tr-TR" sz="1800" dirty="0">
                <a:solidFill>
                  <a:schemeClr val="tx1"/>
                </a:solidFill>
              </a:rPr>
              <a:t>öğretim devresi </a:t>
            </a:r>
            <a:r>
              <a:rPr lang="tr-TR" sz="1800" b="1" dirty="0">
                <a:solidFill>
                  <a:schemeClr val="tx1"/>
                </a:solidFill>
              </a:rPr>
              <a:t>sonunda</a:t>
            </a:r>
            <a:r>
              <a:rPr lang="tr-TR" sz="1800" dirty="0">
                <a:solidFill>
                  <a:schemeClr val="tx1"/>
                </a:solidFill>
              </a:rPr>
              <a:t>, bazen </a:t>
            </a:r>
            <a:r>
              <a:rPr lang="tr-TR" sz="1800" dirty="0" smtClean="0">
                <a:solidFill>
                  <a:schemeClr val="tx1"/>
                </a:solidFill>
              </a:rPr>
              <a:t>öğretim devresi </a:t>
            </a:r>
            <a:r>
              <a:rPr lang="tr-TR" sz="1800" dirty="0">
                <a:solidFill>
                  <a:schemeClr val="tx1"/>
                </a:solidFill>
              </a:rPr>
              <a:t>içinde; programın öngördüğü </a:t>
            </a:r>
            <a:r>
              <a:rPr lang="tr-TR" sz="1800" dirty="0" smtClean="0">
                <a:solidFill>
                  <a:schemeClr val="tx1"/>
                </a:solidFill>
              </a:rPr>
              <a:t>hedeflere ulaşılıp </a:t>
            </a:r>
            <a:r>
              <a:rPr lang="tr-TR" sz="1800" dirty="0">
                <a:solidFill>
                  <a:schemeClr val="tx1"/>
                </a:solidFill>
              </a:rPr>
              <a:t>ulaşılmadığına bakılarak, öğrenci </a:t>
            </a:r>
            <a:r>
              <a:rPr lang="tr-TR" sz="1800" dirty="0" smtClean="0">
                <a:solidFill>
                  <a:schemeClr val="tx1"/>
                </a:solidFill>
              </a:rPr>
              <a:t>öğretmen </a:t>
            </a:r>
            <a:r>
              <a:rPr lang="es-ES" sz="1800" dirty="0" smtClean="0">
                <a:solidFill>
                  <a:schemeClr val="tx1"/>
                </a:solidFill>
              </a:rPr>
              <a:t>ve </a:t>
            </a:r>
            <a:r>
              <a:rPr lang="es-ES" sz="1800" dirty="0">
                <a:solidFill>
                  <a:schemeClr val="tx1"/>
                </a:solidFill>
              </a:rPr>
              <a:t>programa ilişkin yargılama işidir.</a:t>
            </a:r>
          </a:p>
          <a:p>
            <a:pPr algn="just">
              <a:lnSpc>
                <a:spcPct val="150000"/>
              </a:lnSpc>
            </a:pPr>
            <a:r>
              <a:rPr lang="tr-TR" sz="1800" dirty="0" smtClean="0">
                <a:solidFill>
                  <a:schemeClr val="tx1"/>
                </a:solidFill>
              </a:rPr>
              <a:t>Öğrenciye </a:t>
            </a:r>
            <a:r>
              <a:rPr lang="tr-TR" sz="1800" dirty="0">
                <a:solidFill>
                  <a:schemeClr val="tx1"/>
                </a:solidFill>
              </a:rPr>
              <a:t>verilen not önemlidir. (Başarı testleri gibi)</a:t>
            </a:r>
          </a:p>
          <a:p>
            <a:pPr algn="just">
              <a:lnSpc>
                <a:spcPct val="150000"/>
              </a:lnSpc>
            </a:pPr>
            <a:r>
              <a:rPr lang="tr-TR" sz="1800" b="1" dirty="0" smtClean="0">
                <a:solidFill>
                  <a:schemeClr val="tx1"/>
                </a:solidFill>
              </a:rPr>
              <a:t>ÖĞRENCİ </a:t>
            </a:r>
            <a:r>
              <a:rPr lang="tr-TR" sz="1800" b="1" dirty="0">
                <a:solidFill>
                  <a:schemeClr val="tx1"/>
                </a:solidFill>
              </a:rPr>
              <a:t>BAŞARISININ DEĞERLENDİRİLMESİ</a:t>
            </a:r>
          </a:p>
          <a:p>
            <a:pPr algn="just">
              <a:lnSpc>
                <a:spcPct val="150000"/>
              </a:lnSpc>
            </a:pPr>
            <a:r>
              <a:rPr lang="tr-TR" sz="1800" b="1" dirty="0" smtClean="0">
                <a:solidFill>
                  <a:schemeClr val="tx1"/>
                </a:solidFill>
              </a:rPr>
              <a:t>GEÇTİ-KALDI</a:t>
            </a:r>
            <a:endParaRPr lang="tr-TR" sz="1800" b="1" dirty="0">
              <a:solidFill>
                <a:schemeClr val="tx1"/>
              </a:solidFill>
            </a:endParaRPr>
          </a:p>
          <a:p>
            <a:pPr algn="just">
              <a:lnSpc>
                <a:spcPct val="150000"/>
              </a:lnSpc>
            </a:pPr>
            <a:r>
              <a:rPr lang="tr-TR" sz="1800" b="1" dirty="0" smtClean="0">
                <a:solidFill>
                  <a:schemeClr val="tx1"/>
                </a:solidFill>
              </a:rPr>
              <a:t>BAŞARILI-BAŞARISIZ</a:t>
            </a:r>
            <a:endParaRPr lang="tr-TR" sz="1800" b="1" dirty="0">
              <a:solidFill>
                <a:schemeClr val="tx1"/>
              </a:solidFill>
            </a:endParaRPr>
          </a:p>
        </p:txBody>
      </p:sp>
    </p:spTree>
    <p:extLst>
      <p:ext uri="{BB962C8B-B14F-4D97-AF65-F5344CB8AC3E}">
        <p14:creationId xmlns:p14="http://schemas.microsoft.com/office/powerpoint/2010/main" val="2263366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965" y="374900"/>
            <a:ext cx="8229600" cy="53218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r-TR" dirty="0" smtClean="0"/>
              <a:t>DEĞERLENDİRME TÜRLERİ</a:t>
            </a:r>
            <a:endParaRPr lang="tr-TR" dirty="0"/>
          </a:p>
        </p:txBody>
      </p:sp>
      <p:sp>
        <p:nvSpPr>
          <p:cNvPr id="3" name="Metin Yer Tutucusu 2"/>
          <p:cNvSpPr>
            <a:spLocks noGrp="1"/>
          </p:cNvSpPr>
          <p:nvPr>
            <p:ph type="body" idx="1"/>
          </p:nvPr>
        </p:nvSpPr>
        <p:spPr>
          <a:xfrm>
            <a:off x="523577" y="895014"/>
            <a:ext cx="4040188" cy="610820"/>
          </a:xfrm>
        </p:spPr>
        <p:txBody>
          <a:bodyPr/>
          <a:lstStyle/>
          <a:p>
            <a:r>
              <a:rPr lang="tr-TR" dirty="0" smtClean="0">
                <a:solidFill>
                  <a:srgbClr val="FFC000"/>
                </a:solidFill>
              </a:rPr>
              <a:t>TESTLER</a:t>
            </a:r>
            <a:endParaRPr lang="tr-TR" dirty="0">
              <a:solidFill>
                <a:srgbClr val="FFC000"/>
              </a:solidFill>
            </a:endParaRPr>
          </a:p>
        </p:txBody>
      </p:sp>
      <p:graphicFrame>
        <p:nvGraphicFramePr>
          <p:cNvPr id="5" name="İçerik Yer Tutucusu 4"/>
          <p:cNvGraphicFramePr>
            <a:graphicFrameLocks noGrp="1"/>
          </p:cNvGraphicFramePr>
          <p:nvPr>
            <p:ph sz="half" idx="2"/>
            <p:extLst>
              <p:ext uri="{D42A27DB-BD31-4B8C-83A1-F6EECF244321}">
                <p14:modId xmlns:p14="http://schemas.microsoft.com/office/powerpoint/2010/main" val="2340487083"/>
              </p:ext>
            </p:extLst>
          </p:nvPr>
        </p:nvGraphicFramePr>
        <p:xfrm>
          <a:off x="565270" y="2004975"/>
          <a:ext cx="5497380" cy="3035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580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2730" y="374900"/>
            <a:ext cx="8229600" cy="5321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smtClean="0"/>
              <a:t>DEĞERLENDİRME TÜRLERİ</a:t>
            </a:r>
            <a:endParaRPr lang="tr-TR" dirty="0"/>
          </a:p>
        </p:txBody>
      </p:sp>
      <p:sp>
        <p:nvSpPr>
          <p:cNvPr id="3" name="Metin Yer Tutucusu 2"/>
          <p:cNvSpPr>
            <a:spLocks noGrp="1"/>
          </p:cNvSpPr>
          <p:nvPr>
            <p:ph type="body" idx="1"/>
          </p:nvPr>
        </p:nvSpPr>
        <p:spPr>
          <a:xfrm>
            <a:off x="372612" y="1138425"/>
            <a:ext cx="8246070" cy="639762"/>
          </a:xfrm>
        </p:spPr>
        <p:txBody>
          <a:bodyPr/>
          <a:lstStyle/>
          <a:p>
            <a:r>
              <a:rPr lang="tr-TR" b="0" dirty="0">
                <a:solidFill>
                  <a:srgbClr val="FFC000"/>
                </a:solidFill>
              </a:rPr>
              <a:t>1- </a:t>
            </a:r>
            <a:r>
              <a:rPr lang="tr-TR" dirty="0">
                <a:solidFill>
                  <a:srgbClr val="FFC000"/>
                </a:solidFill>
              </a:rPr>
              <a:t>Mutlak </a:t>
            </a:r>
            <a:r>
              <a:rPr lang="tr-TR" dirty="0" smtClean="0">
                <a:solidFill>
                  <a:srgbClr val="FFC000"/>
                </a:solidFill>
              </a:rPr>
              <a:t>değerlendirme (hedefe </a:t>
            </a:r>
            <a:r>
              <a:rPr lang="tr-TR" dirty="0">
                <a:solidFill>
                  <a:srgbClr val="FFC000"/>
                </a:solidFill>
              </a:rPr>
              <a:t>dayalı değerlendirme)</a:t>
            </a:r>
          </a:p>
        </p:txBody>
      </p:sp>
      <p:sp>
        <p:nvSpPr>
          <p:cNvPr id="4" name="İçerik Yer Tutucusu 3"/>
          <p:cNvSpPr>
            <a:spLocks noGrp="1"/>
          </p:cNvSpPr>
          <p:nvPr>
            <p:ph sz="half" idx="2"/>
          </p:nvPr>
        </p:nvSpPr>
        <p:spPr>
          <a:xfrm>
            <a:off x="380847" y="2054655"/>
            <a:ext cx="8093365" cy="3035058"/>
          </a:xfrm>
        </p:spPr>
        <p:style>
          <a:lnRef idx="2">
            <a:schemeClr val="accent6"/>
          </a:lnRef>
          <a:fillRef idx="1">
            <a:schemeClr val="lt1"/>
          </a:fillRef>
          <a:effectRef idx="0">
            <a:schemeClr val="accent6"/>
          </a:effectRef>
          <a:fontRef idx="minor">
            <a:schemeClr val="dk1"/>
          </a:fontRef>
        </p:style>
        <p:txBody>
          <a:bodyPr/>
          <a:lstStyle/>
          <a:p>
            <a:r>
              <a:rPr lang="tr-TR" b="1" dirty="0" smtClean="0">
                <a:solidFill>
                  <a:schemeClr val="tx1"/>
                </a:solidFill>
              </a:rPr>
              <a:t>Mutlak </a:t>
            </a:r>
            <a:r>
              <a:rPr lang="tr-TR" b="1" dirty="0">
                <a:solidFill>
                  <a:schemeClr val="tx1"/>
                </a:solidFill>
              </a:rPr>
              <a:t>ölçütlere </a:t>
            </a:r>
            <a:r>
              <a:rPr lang="tr-TR" dirty="0">
                <a:solidFill>
                  <a:schemeClr val="tx1"/>
                </a:solidFill>
              </a:rPr>
              <a:t>(ölçütün önceden belirlendiği) </a:t>
            </a:r>
            <a:r>
              <a:rPr lang="tr-TR" dirty="0" smtClean="0">
                <a:solidFill>
                  <a:schemeClr val="tx1"/>
                </a:solidFill>
              </a:rPr>
              <a:t>göre </a:t>
            </a:r>
            <a:r>
              <a:rPr lang="tr-TR" b="1" dirty="0" smtClean="0">
                <a:solidFill>
                  <a:schemeClr val="tx1"/>
                </a:solidFill>
              </a:rPr>
              <a:t>yapılan </a:t>
            </a:r>
            <a:r>
              <a:rPr lang="tr-TR" b="1" dirty="0">
                <a:solidFill>
                  <a:schemeClr val="tx1"/>
                </a:solidFill>
              </a:rPr>
              <a:t>değerlendirmelerdir.</a:t>
            </a:r>
          </a:p>
          <a:p>
            <a:r>
              <a:rPr lang="tr-TR" dirty="0" smtClean="0">
                <a:solidFill>
                  <a:schemeClr val="tx1"/>
                </a:solidFill>
              </a:rPr>
              <a:t>Kriter </a:t>
            </a:r>
            <a:r>
              <a:rPr lang="tr-TR" dirty="0">
                <a:solidFill>
                  <a:schemeClr val="tx1"/>
                </a:solidFill>
              </a:rPr>
              <a:t>(ölçüt) gruptan bağımsız olarak belirlenmiştir.</a:t>
            </a:r>
          </a:p>
          <a:p>
            <a:r>
              <a:rPr lang="tr-TR" b="1" dirty="0" smtClean="0">
                <a:solidFill>
                  <a:schemeClr val="tx1"/>
                </a:solidFill>
              </a:rPr>
              <a:t>Örneğin : </a:t>
            </a:r>
            <a:r>
              <a:rPr lang="tr-TR" dirty="0" smtClean="0">
                <a:solidFill>
                  <a:schemeClr val="tx1"/>
                </a:solidFill>
              </a:rPr>
              <a:t>Yüksek </a:t>
            </a:r>
            <a:r>
              <a:rPr lang="tr-TR" dirty="0">
                <a:solidFill>
                  <a:schemeClr val="tx1"/>
                </a:solidFill>
              </a:rPr>
              <a:t>lisansa başvurabilmek için </a:t>
            </a:r>
            <a:r>
              <a:rPr lang="tr-TR" dirty="0" err="1" smtClean="0">
                <a:solidFill>
                  <a:schemeClr val="tx1"/>
                </a:solidFill>
              </a:rPr>
              <a:t>ALES’ten</a:t>
            </a:r>
            <a:r>
              <a:rPr lang="tr-TR" dirty="0" smtClean="0">
                <a:solidFill>
                  <a:schemeClr val="tx1"/>
                </a:solidFill>
              </a:rPr>
              <a:t> </a:t>
            </a:r>
            <a:r>
              <a:rPr lang="tr-TR" b="1" dirty="0">
                <a:solidFill>
                  <a:schemeClr val="tx1"/>
                </a:solidFill>
              </a:rPr>
              <a:t>en </a:t>
            </a:r>
            <a:r>
              <a:rPr lang="tr-TR" b="1" dirty="0" smtClean="0">
                <a:solidFill>
                  <a:schemeClr val="tx1"/>
                </a:solidFill>
              </a:rPr>
              <a:t>az 45 </a:t>
            </a:r>
            <a:r>
              <a:rPr lang="tr-TR" b="1" dirty="0">
                <a:solidFill>
                  <a:schemeClr val="tx1"/>
                </a:solidFill>
              </a:rPr>
              <a:t>puan almak</a:t>
            </a:r>
          </a:p>
          <a:p>
            <a:r>
              <a:rPr lang="tr-TR" dirty="0" smtClean="0">
                <a:solidFill>
                  <a:schemeClr val="tx1"/>
                </a:solidFill>
              </a:rPr>
              <a:t>100 </a:t>
            </a:r>
            <a:r>
              <a:rPr lang="tr-TR" dirty="0">
                <a:solidFill>
                  <a:schemeClr val="tx1"/>
                </a:solidFill>
              </a:rPr>
              <a:t>sorudan </a:t>
            </a:r>
            <a:r>
              <a:rPr lang="tr-TR" b="1" dirty="0">
                <a:solidFill>
                  <a:schemeClr val="tx1"/>
                </a:solidFill>
              </a:rPr>
              <a:t>60 soruyu yapan </a:t>
            </a:r>
            <a:r>
              <a:rPr lang="tr-TR" dirty="0">
                <a:solidFill>
                  <a:schemeClr val="tx1"/>
                </a:solidFill>
              </a:rPr>
              <a:t>dersi geçer.</a:t>
            </a:r>
          </a:p>
          <a:p>
            <a:r>
              <a:rPr lang="tr-TR" dirty="0" smtClean="0">
                <a:solidFill>
                  <a:schemeClr val="tx1"/>
                </a:solidFill>
              </a:rPr>
              <a:t>Mülakat </a:t>
            </a:r>
            <a:r>
              <a:rPr lang="tr-TR" dirty="0">
                <a:solidFill>
                  <a:schemeClr val="tx1"/>
                </a:solidFill>
              </a:rPr>
              <a:t>sınavından </a:t>
            </a:r>
            <a:r>
              <a:rPr lang="tr-TR" b="1" dirty="0">
                <a:solidFill>
                  <a:schemeClr val="tx1"/>
                </a:solidFill>
              </a:rPr>
              <a:t>en az 70 alanların </a:t>
            </a:r>
            <a:r>
              <a:rPr lang="tr-TR" dirty="0" smtClean="0">
                <a:solidFill>
                  <a:schemeClr val="tx1"/>
                </a:solidFill>
              </a:rPr>
              <a:t>başarılı olması</a:t>
            </a:r>
            <a:endParaRPr lang="tr-TR" dirty="0">
              <a:solidFill>
                <a:schemeClr val="tx1"/>
              </a:solidFill>
            </a:endParaRPr>
          </a:p>
        </p:txBody>
      </p:sp>
    </p:spTree>
    <p:extLst>
      <p:ext uri="{BB962C8B-B14F-4D97-AF65-F5344CB8AC3E}">
        <p14:creationId xmlns:p14="http://schemas.microsoft.com/office/powerpoint/2010/main" val="2705229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610820"/>
          </a:xfrm>
        </p:spPr>
        <p:txBody>
          <a:bodyPr>
            <a:normAutofit/>
          </a:bodyPr>
          <a:lstStyle/>
          <a:p>
            <a:pPr algn="ctr"/>
            <a:r>
              <a:rPr lang="tr-TR" dirty="0" smtClean="0"/>
              <a:t>ÖLÇME-DEĞERLENDİRMENİN YERİ VE ÖNEMİ</a:t>
            </a:r>
            <a:endParaRPr lang="en-US" dirty="0"/>
          </a:p>
        </p:txBody>
      </p:sp>
      <p:sp>
        <p:nvSpPr>
          <p:cNvPr id="3" name="Content Placeholder 2"/>
          <p:cNvSpPr>
            <a:spLocks noGrp="1"/>
          </p:cNvSpPr>
          <p:nvPr>
            <p:ph idx="1"/>
          </p:nvPr>
        </p:nvSpPr>
        <p:spPr>
          <a:xfrm>
            <a:off x="296260" y="1901950"/>
            <a:ext cx="8229600" cy="610820"/>
          </a:xfrm>
        </p:spPr>
        <p:txBody>
          <a:bodyPr/>
          <a:lstStyle/>
          <a:p>
            <a:r>
              <a:rPr lang="tr-TR" dirty="0" smtClean="0"/>
              <a:t>Sunum Planı</a:t>
            </a:r>
            <a:endParaRPr lang="en-US" dirty="0"/>
          </a:p>
        </p:txBody>
      </p:sp>
      <p:grpSp>
        <p:nvGrpSpPr>
          <p:cNvPr id="4" name="Group 25"/>
          <p:cNvGrpSpPr/>
          <p:nvPr/>
        </p:nvGrpSpPr>
        <p:grpSpPr>
          <a:xfrm>
            <a:off x="754375" y="2360065"/>
            <a:ext cx="2057400" cy="2708434"/>
            <a:chOff x="762000" y="1557456"/>
            <a:chExt cx="2057400" cy="2708434"/>
          </a:xfrm>
        </p:grpSpPr>
        <p:sp>
          <p:nvSpPr>
            <p:cNvPr id="5"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             </a:t>
              </a:r>
            </a:p>
          </p:txBody>
        </p:sp>
        <p:sp>
          <p:nvSpPr>
            <p:cNvPr id="6" name="TextBox 13"/>
            <p:cNvSpPr txBox="1"/>
            <p:nvPr/>
          </p:nvSpPr>
          <p:spPr>
            <a:xfrm>
              <a:off x="1121392" y="1557456"/>
              <a:ext cx="1219200" cy="2708434"/>
            </a:xfrm>
            <a:prstGeom prst="rect">
              <a:avLst/>
            </a:prstGeom>
            <a:noFill/>
          </p:spPr>
          <p:txBody>
            <a:bodyPr wrap="square" rtlCol="0">
              <a:spAutoFit/>
            </a:bodyPr>
            <a:lstStyle/>
            <a:p>
              <a:r>
                <a:rPr lang="tr-TR" sz="17000" b="1" dirty="0">
                  <a:solidFill>
                    <a:srgbClr val="F26200">
                      <a:alpha val="40000"/>
                    </a:srgbClr>
                  </a:solidFill>
                  <a:latin typeface="+mj-lt"/>
                  <a:cs typeface="Arial" pitchFamily="34" charset="0"/>
                </a:rPr>
                <a:t>1</a:t>
              </a:r>
            </a:p>
          </p:txBody>
        </p:sp>
        <p:sp>
          <p:nvSpPr>
            <p:cNvPr id="7" name="TextBox 12"/>
            <p:cNvSpPr txBox="1"/>
            <p:nvPr/>
          </p:nvSpPr>
          <p:spPr>
            <a:xfrm>
              <a:off x="823416" y="2666898"/>
              <a:ext cx="1931160" cy="723018"/>
            </a:xfrm>
            <a:prstGeom prst="rect">
              <a:avLst/>
            </a:prstGeom>
            <a:noFill/>
          </p:spPr>
          <p:txBody>
            <a:bodyPr wrap="square" rtlCol="0">
              <a:normAutofit fontScale="85000" lnSpcReduction="20000"/>
            </a:bodyPr>
            <a:lstStyle/>
            <a:p>
              <a:pPr algn="ctr">
                <a:lnSpc>
                  <a:spcPct val="80000"/>
                </a:lnSpc>
              </a:pPr>
              <a:r>
                <a:rPr lang="tr-TR" sz="2400" b="1" dirty="0" smtClean="0">
                  <a:solidFill>
                    <a:schemeClr val="bg1"/>
                  </a:solidFill>
                  <a:effectLst>
                    <a:outerShdw blurRad="50800" dist="25400" dir="5400000" algn="t" rotWithShape="0">
                      <a:prstClr val="black">
                        <a:alpha val="15000"/>
                      </a:prstClr>
                    </a:outerShdw>
                  </a:effectLst>
                </a:rPr>
                <a:t>Ölçmede Birimler ve Ölçüt</a:t>
              </a:r>
              <a:endParaRPr lang="tr-TR" sz="2400" b="1" dirty="0">
                <a:solidFill>
                  <a:schemeClr val="bg1"/>
                </a:solidFill>
                <a:effectLst>
                  <a:outerShdw blurRad="50800" dist="25400" dir="5400000" algn="t" rotWithShape="0">
                    <a:prstClr val="black">
                      <a:alpha val="15000"/>
                    </a:prstClr>
                  </a:outerShdw>
                </a:effectLst>
              </a:endParaRPr>
            </a:p>
          </p:txBody>
        </p:sp>
      </p:grpSp>
      <p:grpSp>
        <p:nvGrpSpPr>
          <p:cNvPr id="8" name="Group 22"/>
          <p:cNvGrpSpPr/>
          <p:nvPr/>
        </p:nvGrpSpPr>
        <p:grpSpPr>
          <a:xfrm>
            <a:off x="3655770" y="2207360"/>
            <a:ext cx="2057400" cy="2708434"/>
            <a:chOff x="3543300" y="1591943"/>
            <a:chExt cx="2057400" cy="2708434"/>
          </a:xfrm>
        </p:grpSpPr>
        <p:sp>
          <p:nvSpPr>
            <p:cNvPr id="9" name="Oval 3"/>
            <p:cNvSpPr/>
            <p:nvPr/>
          </p:nvSpPr>
          <p:spPr>
            <a:xfrm>
              <a:off x="3543300" y="2050058"/>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a:t>             </a:t>
              </a:r>
            </a:p>
          </p:txBody>
        </p:sp>
        <p:sp>
          <p:nvSpPr>
            <p:cNvPr id="10" name="TextBox 14"/>
            <p:cNvSpPr txBox="1"/>
            <p:nvPr/>
          </p:nvSpPr>
          <p:spPr>
            <a:xfrm>
              <a:off x="3933968" y="1591943"/>
              <a:ext cx="1219200" cy="2708434"/>
            </a:xfrm>
            <a:prstGeom prst="rect">
              <a:avLst/>
            </a:prstGeom>
            <a:noFill/>
          </p:spPr>
          <p:txBody>
            <a:bodyPr wrap="square" rtlCol="0">
              <a:spAutoFit/>
            </a:bodyPr>
            <a:lstStyle/>
            <a:p>
              <a:pPr algn="r"/>
              <a:r>
                <a:rPr lang="tr-TR" sz="17000" b="1" dirty="0">
                  <a:solidFill>
                    <a:srgbClr val="2A7A9E">
                      <a:alpha val="40000"/>
                    </a:srgbClr>
                  </a:solidFill>
                  <a:latin typeface="+mj-lt"/>
                  <a:cs typeface="Arial" pitchFamily="34" charset="0"/>
                </a:rPr>
                <a:t>2</a:t>
              </a:r>
            </a:p>
          </p:txBody>
        </p:sp>
        <p:sp>
          <p:nvSpPr>
            <p:cNvPr id="11" name="TextBox 15"/>
            <p:cNvSpPr txBox="1"/>
            <p:nvPr/>
          </p:nvSpPr>
          <p:spPr>
            <a:xfrm>
              <a:off x="3577988" y="2742936"/>
              <a:ext cx="1931160" cy="671643"/>
            </a:xfrm>
            <a:prstGeom prst="rect">
              <a:avLst/>
            </a:prstGeom>
            <a:noFill/>
          </p:spPr>
          <p:txBody>
            <a:bodyPr wrap="square" rtlCol="0">
              <a:noAutofit/>
            </a:bodyPr>
            <a:lstStyle/>
            <a:p>
              <a:pPr algn="ctr"/>
              <a:r>
                <a:rPr lang="tr-TR" sz="2000" b="1" spc="60" dirty="0" smtClean="0">
                  <a:solidFill>
                    <a:schemeClr val="bg1"/>
                  </a:solidFill>
                  <a:effectLst>
                    <a:outerShdw blurRad="50800" dist="25400" dir="5400000" algn="t" rotWithShape="0">
                      <a:prstClr val="black">
                        <a:alpha val="15000"/>
                      </a:prstClr>
                    </a:outerShdw>
                  </a:effectLst>
                </a:rPr>
                <a:t>Değerlendirme Süreci</a:t>
              </a:r>
              <a:endParaRPr lang="tr-TR" sz="2000" b="1" dirty="0">
                <a:solidFill>
                  <a:schemeClr val="bg1"/>
                </a:solidFill>
                <a:effectLst>
                  <a:outerShdw blurRad="50800" dist="25400" dir="5400000" algn="t" rotWithShape="0">
                    <a:prstClr val="black">
                      <a:alpha val="15000"/>
                    </a:prstClr>
                  </a:outerShdw>
                </a:effectLst>
              </a:endParaRPr>
            </a:p>
          </p:txBody>
        </p:sp>
      </p:grpSp>
      <p:grpSp>
        <p:nvGrpSpPr>
          <p:cNvPr id="12" name="Group 22"/>
          <p:cNvGrpSpPr/>
          <p:nvPr/>
        </p:nvGrpSpPr>
        <p:grpSpPr>
          <a:xfrm>
            <a:off x="6404460" y="2360065"/>
            <a:ext cx="2062561" cy="2708434"/>
            <a:chOff x="3543300" y="1591943"/>
            <a:chExt cx="2062561" cy="2708434"/>
          </a:xfrm>
        </p:grpSpPr>
        <p:sp>
          <p:nvSpPr>
            <p:cNvPr id="13" name="Oval 3"/>
            <p:cNvSpPr/>
            <p:nvPr/>
          </p:nvSpPr>
          <p:spPr>
            <a:xfrm>
              <a:off x="3543300" y="1951983"/>
              <a:ext cx="2057400" cy="2057400"/>
            </a:xfrm>
            <a:prstGeom prst="ellipse">
              <a:avLst/>
            </a:prstGeom>
            <a:solidFill>
              <a:srgbClr val="609600"/>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a:solidFill>
                    <a:srgbClr val="FF0000"/>
                  </a:solidFill>
                </a:rPr>
                <a:t>             </a:t>
              </a:r>
            </a:p>
          </p:txBody>
        </p:sp>
        <p:sp>
          <p:nvSpPr>
            <p:cNvPr id="14" name="TextBox 14"/>
            <p:cNvSpPr txBox="1"/>
            <p:nvPr/>
          </p:nvSpPr>
          <p:spPr>
            <a:xfrm>
              <a:off x="3933968" y="1591943"/>
              <a:ext cx="1219200" cy="2708434"/>
            </a:xfrm>
            <a:prstGeom prst="rect">
              <a:avLst/>
            </a:prstGeom>
            <a:noFill/>
          </p:spPr>
          <p:txBody>
            <a:bodyPr wrap="square" rtlCol="0">
              <a:spAutoFit/>
            </a:bodyPr>
            <a:lstStyle/>
            <a:p>
              <a:pPr algn="r"/>
              <a:r>
                <a:rPr lang="tr-TR" sz="17000" b="1" dirty="0" smtClean="0">
                  <a:solidFill>
                    <a:srgbClr val="2A7A9E">
                      <a:alpha val="40000"/>
                    </a:srgbClr>
                  </a:solidFill>
                  <a:latin typeface="+mj-lt"/>
                  <a:cs typeface="Arial" pitchFamily="34" charset="0"/>
                </a:rPr>
                <a:t>3</a:t>
              </a:r>
              <a:endParaRPr lang="tr-TR" sz="17000" b="1" dirty="0">
                <a:solidFill>
                  <a:srgbClr val="2A7A9E">
                    <a:alpha val="40000"/>
                  </a:srgbClr>
                </a:solidFill>
                <a:latin typeface="+mj-lt"/>
                <a:cs typeface="Arial" pitchFamily="34" charset="0"/>
              </a:endParaRPr>
            </a:p>
          </p:txBody>
        </p:sp>
        <p:sp>
          <p:nvSpPr>
            <p:cNvPr id="15" name="TextBox 15"/>
            <p:cNvSpPr txBox="1"/>
            <p:nvPr/>
          </p:nvSpPr>
          <p:spPr>
            <a:xfrm>
              <a:off x="3674701" y="2749927"/>
              <a:ext cx="1931160" cy="518938"/>
            </a:xfrm>
            <a:prstGeom prst="rect">
              <a:avLst/>
            </a:prstGeom>
            <a:noFill/>
          </p:spPr>
          <p:txBody>
            <a:bodyPr wrap="square" rtlCol="0">
              <a:noAutofit/>
            </a:bodyPr>
            <a:lstStyle/>
            <a:p>
              <a:pPr algn="ctr"/>
              <a:r>
                <a:rPr lang="tr-TR" sz="2000" b="1" spc="60" dirty="0" smtClean="0">
                  <a:solidFill>
                    <a:schemeClr val="bg1"/>
                  </a:solidFill>
                  <a:effectLst>
                    <a:outerShdw blurRad="50800" dist="25400" dir="5400000" algn="t" rotWithShape="0">
                      <a:prstClr val="black">
                        <a:alpha val="15000"/>
                      </a:prstClr>
                    </a:outerShdw>
                  </a:effectLst>
                </a:rPr>
                <a:t>Değerlendirme Türleri</a:t>
              </a:r>
              <a:endParaRPr lang="tr-TR" sz="2000" b="1" dirty="0">
                <a:solidFill>
                  <a:schemeClr val="bg1"/>
                </a:solidFill>
                <a:effectLst>
                  <a:outerShdw blurRad="50800" dist="25400" dir="5400000" algn="t" rotWithShape="0">
                    <a:prstClr val="black">
                      <a:alpha val="15000"/>
                    </a:prstClr>
                  </a:outerShdw>
                </a:effectLst>
              </a:endParaRPr>
            </a:p>
          </p:txBody>
        </p:sp>
      </p:grpSp>
      <p:pic>
        <p:nvPicPr>
          <p:cNvPr id="17" name="Picture 4" descr="http://assessment.tki.org.nz/var/tki-assess/storage/images/media/images/the-garden-analogy/17937-1-eng-NZ/The-garden-analogy.jpg?popUp=true&amp;KeepThis=true&amp;TB_iframe=true&amp;height=904&amp;width=944"/>
          <p:cNvPicPr>
            <a:picLocks noChangeAspect="1" noChangeArrowheads="1"/>
          </p:cNvPicPr>
          <p:nvPr/>
        </p:nvPicPr>
        <p:blipFill rotWithShape="1">
          <a:blip r:embed="rId2">
            <a:extLst>
              <a:ext uri="{28A0092B-C50C-407E-A947-70E740481C1C}">
                <a14:useLocalDpi xmlns:a14="http://schemas.microsoft.com/office/drawing/2010/main" val="0"/>
              </a:ext>
            </a:extLst>
          </a:blip>
          <a:srcRect t="34535"/>
          <a:stretch/>
        </p:blipFill>
        <p:spPr bwMode="auto">
          <a:xfrm>
            <a:off x="1797170" y="4864875"/>
            <a:ext cx="5300180" cy="1848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4495" y="374900"/>
            <a:ext cx="8229600" cy="5321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smtClean="0"/>
              <a:t>DEĞERLENDİRME TÜRLERİ</a:t>
            </a:r>
            <a:endParaRPr lang="tr-TR" dirty="0"/>
          </a:p>
        </p:txBody>
      </p:sp>
      <p:sp>
        <p:nvSpPr>
          <p:cNvPr id="3" name="Metin Yer Tutucusu 2"/>
          <p:cNvSpPr>
            <a:spLocks noGrp="1"/>
          </p:cNvSpPr>
          <p:nvPr>
            <p:ph type="body" idx="1"/>
          </p:nvPr>
        </p:nvSpPr>
        <p:spPr>
          <a:xfrm>
            <a:off x="379107" y="979339"/>
            <a:ext cx="4040188" cy="639762"/>
          </a:xfrm>
        </p:spPr>
        <p:txBody>
          <a:bodyPr/>
          <a:lstStyle/>
          <a:p>
            <a:r>
              <a:rPr lang="tr-TR" dirty="0" smtClean="0">
                <a:solidFill>
                  <a:srgbClr val="FFC000"/>
                </a:solidFill>
              </a:rPr>
              <a:t>MUTLAK DEĞERLENDİRME</a:t>
            </a:r>
            <a:endParaRPr lang="tr-TR" dirty="0">
              <a:solidFill>
                <a:srgbClr val="FFC000"/>
              </a:solidFill>
            </a:endParaRPr>
          </a:p>
        </p:txBody>
      </p:sp>
      <p:sp>
        <p:nvSpPr>
          <p:cNvPr id="4" name="İçerik Yer Tutucusu 3"/>
          <p:cNvSpPr>
            <a:spLocks noGrp="1"/>
          </p:cNvSpPr>
          <p:nvPr>
            <p:ph sz="half" idx="2"/>
          </p:nvPr>
        </p:nvSpPr>
        <p:spPr>
          <a:xfrm>
            <a:off x="379107" y="2054655"/>
            <a:ext cx="7940660" cy="3035058"/>
          </a:xfrm>
        </p:spPr>
        <p:style>
          <a:lnRef idx="2">
            <a:schemeClr val="accent6"/>
          </a:lnRef>
          <a:fillRef idx="1">
            <a:schemeClr val="lt1"/>
          </a:fillRef>
          <a:effectRef idx="0">
            <a:schemeClr val="accent6"/>
          </a:effectRef>
          <a:fontRef idx="minor">
            <a:schemeClr val="dk1"/>
          </a:fontRef>
        </p:style>
        <p:txBody>
          <a:bodyPr/>
          <a:lstStyle/>
          <a:p>
            <a:pPr algn="just"/>
            <a:r>
              <a:rPr lang="tr-TR" b="1" dirty="0">
                <a:solidFill>
                  <a:schemeClr val="tx1"/>
                </a:solidFill>
              </a:rPr>
              <a:t>Yukarıda gördüğümüz amaca </a:t>
            </a:r>
            <a:r>
              <a:rPr lang="tr-TR" b="1" dirty="0" smtClean="0">
                <a:solidFill>
                  <a:schemeClr val="tx1"/>
                </a:solidFill>
              </a:rPr>
              <a:t>dayalı değerlendirme türlerinden</a:t>
            </a:r>
            <a:endParaRPr lang="tr-TR" b="1" dirty="0">
              <a:solidFill>
                <a:schemeClr val="tx1"/>
              </a:solidFill>
            </a:endParaRPr>
          </a:p>
          <a:p>
            <a:pPr algn="just"/>
            <a:r>
              <a:rPr lang="tr-TR" dirty="0" err="1" smtClean="0">
                <a:solidFill>
                  <a:schemeClr val="tx1"/>
                </a:solidFill>
              </a:rPr>
              <a:t>Tanılayıcı</a:t>
            </a:r>
            <a:r>
              <a:rPr lang="tr-TR" dirty="0" smtClean="0">
                <a:solidFill>
                  <a:schemeClr val="tx1"/>
                </a:solidFill>
              </a:rPr>
              <a:t> </a:t>
            </a:r>
            <a:r>
              <a:rPr lang="tr-TR" dirty="0">
                <a:solidFill>
                  <a:schemeClr val="tx1"/>
                </a:solidFill>
              </a:rPr>
              <a:t>(</a:t>
            </a:r>
            <a:r>
              <a:rPr lang="tr-TR" dirty="0" err="1">
                <a:solidFill>
                  <a:schemeClr val="tx1"/>
                </a:solidFill>
              </a:rPr>
              <a:t>diagnostik</a:t>
            </a:r>
            <a:r>
              <a:rPr lang="tr-TR" dirty="0">
                <a:solidFill>
                  <a:schemeClr val="tx1"/>
                </a:solidFill>
              </a:rPr>
              <a:t>)</a:t>
            </a:r>
          </a:p>
          <a:p>
            <a:pPr algn="just"/>
            <a:r>
              <a:rPr lang="tr-TR" dirty="0" err="1" smtClean="0">
                <a:solidFill>
                  <a:schemeClr val="tx1"/>
                </a:solidFill>
              </a:rPr>
              <a:t>Formatif</a:t>
            </a:r>
            <a:r>
              <a:rPr lang="tr-TR" dirty="0" smtClean="0">
                <a:solidFill>
                  <a:schemeClr val="tx1"/>
                </a:solidFill>
              </a:rPr>
              <a:t> </a:t>
            </a:r>
            <a:r>
              <a:rPr lang="tr-TR" dirty="0">
                <a:solidFill>
                  <a:schemeClr val="tx1"/>
                </a:solidFill>
              </a:rPr>
              <a:t>(biçimlendirici)</a:t>
            </a:r>
          </a:p>
          <a:p>
            <a:pPr algn="just"/>
            <a:r>
              <a:rPr lang="tr-TR" dirty="0" err="1" smtClean="0">
                <a:solidFill>
                  <a:schemeClr val="tx1"/>
                </a:solidFill>
              </a:rPr>
              <a:t>Summatif</a:t>
            </a:r>
            <a:r>
              <a:rPr lang="tr-TR" dirty="0" smtClean="0">
                <a:solidFill>
                  <a:schemeClr val="tx1"/>
                </a:solidFill>
              </a:rPr>
              <a:t> </a:t>
            </a:r>
            <a:r>
              <a:rPr lang="tr-TR" dirty="0">
                <a:solidFill>
                  <a:schemeClr val="tx1"/>
                </a:solidFill>
              </a:rPr>
              <a:t>(düzey belirleyici) değerlendirmeler </a:t>
            </a:r>
            <a:r>
              <a:rPr lang="tr-TR" dirty="0" smtClean="0">
                <a:solidFill>
                  <a:schemeClr val="tx1"/>
                </a:solidFill>
              </a:rPr>
              <a:t>mutlak değerlendirme </a:t>
            </a:r>
            <a:r>
              <a:rPr lang="tr-TR" dirty="0">
                <a:solidFill>
                  <a:schemeClr val="tx1"/>
                </a:solidFill>
              </a:rPr>
              <a:t>söz konusudur.</a:t>
            </a:r>
          </a:p>
        </p:txBody>
      </p:sp>
    </p:spTree>
    <p:extLst>
      <p:ext uri="{BB962C8B-B14F-4D97-AF65-F5344CB8AC3E}">
        <p14:creationId xmlns:p14="http://schemas.microsoft.com/office/powerpoint/2010/main" val="701012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5736" y="222195"/>
            <a:ext cx="8229600" cy="5321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smtClean="0"/>
              <a:t>DEĞERLENDİRME TÜRLERİ</a:t>
            </a:r>
            <a:endParaRPr lang="tr-TR" dirty="0"/>
          </a:p>
        </p:txBody>
      </p:sp>
      <p:sp>
        <p:nvSpPr>
          <p:cNvPr id="3" name="Metin Yer Tutucusu 2"/>
          <p:cNvSpPr>
            <a:spLocks noGrp="1"/>
          </p:cNvSpPr>
          <p:nvPr>
            <p:ph type="body" idx="1"/>
          </p:nvPr>
        </p:nvSpPr>
        <p:spPr>
          <a:xfrm>
            <a:off x="255736" y="1175456"/>
            <a:ext cx="8246070" cy="458115"/>
          </a:xfrm>
        </p:spPr>
        <p:txBody>
          <a:bodyPr/>
          <a:lstStyle/>
          <a:p>
            <a:r>
              <a:rPr lang="tr-TR" b="0" dirty="0">
                <a:solidFill>
                  <a:srgbClr val="FFC000"/>
                </a:solidFill>
              </a:rPr>
              <a:t>2- </a:t>
            </a:r>
            <a:r>
              <a:rPr lang="tr-TR" dirty="0">
                <a:solidFill>
                  <a:srgbClr val="FFC000"/>
                </a:solidFill>
              </a:rPr>
              <a:t>Bağıl </a:t>
            </a:r>
            <a:r>
              <a:rPr lang="tr-TR" dirty="0" smtClean="0">
                <a:solidFill>
                  <a:srgbClr val="FFC000"/>
                </a:solidFill>
              </a:rPr>
              <a:t>değerlendirme (norma </a:t>
            </a:r>
            <a:r>
              <a:rPr lang="tr-TR" dirty="0">
                <a:solidFill>
                  <a:srgbClr val="FFC000"/>
                </a:solidFill>
              </a:rPr>
              <a:t>bağlı değerlendirme)</a:t>
            </a:r>
          </a:p>
        </p:txBody>
      </p:sp>
      <p:sp>
        <p:nvSpPr>
          <p:cNvPr id="4" name="İçerik Yer Tutucusu 3"/>
          <p:cNvSpPr>
            <a:spLocks noGrp="1"/>
          </p:cNvSpPr>
          <p:nvPr>
            <p:ph sz="half" idx="2"/>
          </p:nvPr>
        </p:nvSpPr>
        <p:spPr>
          <a:xfrm>
            <a:off x="256155" y="1901950"/>
            <a:ext cx="8744290" cy="4733855"/>
          </a:xfrm>
        </p:spPr>
        <p:style>
          <a:lnRef idx="2">
            <a:schemeClr val="accent6"/>
          </a:lnRef>
          <a:fillRef idx="1">
            <a:schemeClr val="lt1"/>
          </a:fillRef>
          <a:effectRef idx="0">
            <a:schemeClr val="accent6"/>
          </a:effectRef>
          <a:fontRef idx="minor">
            <a:schemeClr val="dk1"/>
          </a:fontRef>
        </p:style>
        <p:txBody>
          <a:bodyPr>
            <a:noAutofit/>
          </a:bodyPr>
          <a:lstStyle/>
          <a:p>
            <a:pPr algn="just">
              <a:lnSpc>
                <a:spcPct val="150000"/>
              </a:lnSpc>
            </a:pPr>
            <a:r>
              <a:rPr lang="tr-TR" sz="1800" b="1" dirty="0" smtClean="0">
                <a:solidFill>
                  <a:schemeClr val="tx1"/>
                </a:solidFill>
              </a:rPr>
              <a:t>Bağıl </a:t>
            </a:r>
            <a:r>
              <a:rPr lang="tr-TR" sz="1800" b="1" dirty="0">
                <a:solidFill>
                  <a:schemeClr val="tx1"/>
                </a:solidFill>
              </a:rPr>
              <a:t>kritere-ölçüte göre yapılır.</a:t>
            </a:r>
          </a:p>
          <a:p>
            <a:pPr algn="just">
              <a:lnSpc>
                <a:spcPct val="150000"/>
              </a:lnSpc>
            </a:pPr>
            <a:r>
              <a:rPr lang="tr-TR" sz="1800" dirty="0" smtClean="0">
                <a:solidFill>
                  <a:schemeClr val="tx1"/>
                </a:solidFill>
              </a:rPr>
              <a:t>Ölçüt </a:t>
            </a:r>
            <a:r>
              <a:rPr lang="tr-TR" sz="1800" dirty="0">
                <a:solidFill>
                  <a:schemeClr val="tx1"/>
                </a:solidFill>
              </a:rPr>
              <a:t>öğrencilerin performansı ve birbirleriyle ilişkisine </a:t>
            </a:r>
            <a:r>
              <a:rPr lang="tr-TR" sz="1800" dirty="0" smtClean="0">
                <a:solidFill>
                  <a:schemeClr val="tx1"/>
                </a:solidFill>
              </a:rPr>
              <a:t>göre belirlenerek </a:t>
            </a:r>
            <a:r>
              <a:rPr lang="tr-TR" sz="1800" dirty="0">
                <a:solidFill>
                  <a:schemeClr val="tx1"/>
                </a:solidFill>
              </a:rPr>
              <a:t>yapılır. En yüksek puan alanlar başarılı </a:t>
            </a:r>
            <a:r>
              <a:rPr lang="tr-TR" sz="1800" dirty="0" smtClean="0">
                <a:solidFill>
                  <a:schemeClr val="tx1"/>
                </a:solidFill>
              </a:rPr>
              <a:t>kabul edilir.</a:t>
            </a:r>
            <a:endParaRPr lang="tr-TR" sz="1800" dirty="0">
              <a:solidFill>
                <a:schemeClr val="tx1"/>
              </a:solidFill>
            </a:endParaRPr>
          </a:p>
          <a:p>
            <a:pPr algn="just">
              <a:lnSpc>
                <a:spcPct val="150000"/>
              </a:lnSpc>
            </a:pPr>
            <a:r>
              <a:rPr lang="tr-TR" sz="1800" dirty="0" smtClean="0">
                <a:solidFill>
                  <a:schemeClr val="tx1"/>
                </a:solidFill>
              </a:rPr>
              <a:t>Öğrencilerin </a:t>
            </a:r>
            <a:r>
              <a:rPr lang="tr-TR" sz="1800" b="1" dirty="0">
                <a:solidFill>
                  <a:schemeClr val="tx1"/>
                </a:solidFill>
              </a:rPr>
              <a:t>başarıları birbirine </a:t>
            </a:r>
            <a:r>
              <a:rPr lang="tr-TR" sz="1800" b="1" dirty="0" smtClean="0">
                <a:solidFill>
                  <a:schemeClr val="tx1"/>
                </a:solidFill>
              </a:rPr>
              <a:t>bağlıdır (karşılaştırma</a:t>
            </a:r>
            <a:r>
              <a:rPr lang="tr-TR" sz="1800" b="1" dirty="0">
                <a:solidFill>
                  <a:schemeClr val="tx1"/>
                </a:solidFill>
              </a:rPr>
              <a:t>)</a:t>
            </a:r>
          </a:p>
          <a:p>
            <a:pPr algn="just">
              <a:lnSpc>
                <a:spcPct val="150000"/>
              </a:lnSpc>
            </a:pPr>
            <a:r>
              <a:rPr lang="tr-TR" sz="1800" b="1" dirty="0" smtClean="0">
                <a:solidFill>
                  <a:schemeClr val="tx1"/>
                </a:solidFill>
              </a:rPr>
              <a:t>Kriter </a:t>
            </a:r>
            <a:r>
              <a:rPr lang="tr-TR" sz="1800" b="1" dirty="0">
                <a:solidFill>
                  <a:schemeClr val="tx1"/>
                </a:solidFill>
              </a:rPr>
              <a:t>gruba göre </a:t>
            </a:r>
            <a:r>
              <a:rPr lang="tr-TR" sz="1800" b="1" dirty="0" smtClean="0">
                <a:solidFill>
                  <a:schemeClr val="tx1"/>
                </a:solidFill>
              </a:rPr>
              <a:t>belirlenir. Grubun </a:t>
            </a:r>
            <a:r>
              <a:rPr lang="tr-TR" sz="1800" b="1" dirty="0">
                <a:solidFill>
                  <a:schemeClr val="tx1"/>
                </a:solidFill>
              </a:rPr>
              <a:t>düzeyi </a:t>
            </a:r>
            <a:r>
              <a:rPr lang="tr-TR" sz="1800" b="1" dirty="0" smtClean="0">
                <a:solidFill>
                  <a:schemeClr val="tx1"/>
                </a:solidFill>
              </a:rPr>
              <a:t>dikkate alınır</a:t>
            </a:r>
            <a:r>
              <a:rPr lang="tr-TR" sz="1800" b="1" dirty="0">
                <a:solidFill>
                  <a:schemeClr val="tx1"/>
                </a:solidFill>
              </a:rPr>
              <a:t>.</a:t>
            </a:r>
          </a:p>
          <a:p>
            <a:pPr algn="just">
              <a:lnSpc>
                <a:spcPct val="150000"/>
              </a:lnSpc>
            </a:pPr>
            <a:r>
              <a:rPr lang="tr-TR" sz="1800" b="1" dirty="0" smtClean="0">
                <a:solidFill>
                  <a:schemeClr val="tx1"/>
                </a:solidFill>
              </a:rPr>
              <a:t>Örneğin : </a:t>
            </a:r>
            <a:r>
              <a:rPr lang="tr-TR" sz="1800" dirty="0" smtClean="0">
                <a:solidFill>
                  <a:schemeClr val="tx1"/>
                </a:solidFill>
              </a:rPr>
              <a:t>Tarih </a:t>
            </a:r>
            <a:r>
              <a:rPr lang="tr-TR" sz="1800" dirty="0">
                <a:solidFill>
                  <a:schemeClr val="tx1"/>
                </a:solidFill>
              </a:rPr>
              <a:t>dersinden başarılı olabilmek için sınıf </a:t>
            </a:r>
            <a:r>
              <a:rPr lang="tr-TR" sz="1800" dirty="0" smtClean="0">
                <a:solidFill>
                  <a:schemeClr val="tx1"/>
                </a:solidFill>
              </a:rPr>
              <a:t>ortalamasından yüksek </a:t>
            </a:r>
            <a:r>
              <a:rPr lang="tr-TR" sz="1800" dirty="0">
                <a:solidFill>
                  <a:schemeClr val="tx1"/>
                </a:solidFill>
              </a:rPr>
              <a:t>puan almak</a:t>
            </a:r>
          </a:p>
          <a:p>
            <a:pPr algn="just">
              <a:lnSpc>
                <a:spcPct val="150000"/>
              </a:lnSpc>
            </a:pPr>
            <a:r>
              <a:rPr lang="tr-TR" sz="1800" dirty="0" smtClean="0">
                <a:solidFill>
                  <a:schemeClr val="tx1"/>
                </a:solidFill>
              </a:rPr>
              <a:t>Okulda </a:t>
            </a:r>
            <a:r>
              <a:rPr lang="tr-TR" sz="1800" dirty="0">
                <a:solidFill>
                  <a:schemeClr val="tx1"/>
                </a:solidFill>
              </a:rPr>
              <a:t>ilk üçe giren öğrencilere burs verme</a:t>
            </a:r>
          </a:p>
          <a:p>
            <a:pPr algn="just">
              <a:lnSpc>
                <a:spcPct val="150000"/>
              </a:lnSpc>
            </a:pPr>
            <a:r>
              <a:rPr lang="tr-TR" sz="1800" dirty="0" smtClean="0">
                <a:solidFill>
                  <a:schemeClr val="tx1"/>
                </a:solidFill>
              </a:rPr>
              <a:t>Derste </a:t>
            </a:r>
            <a:r>
              <a:rPr lang="tr-TR" sz="1800" dirty="0">
                <a:solidFill>
                  <a:schemeClr val="tx1"/>
                </a:solidFill>
              </a:rPr>
              <a:t>%</a:t>
            </a:r>
            <a:r>
              <a:rPr lang="tr-TR" sz="1800" dirty="0" smtClean="0">
                <a:solidFill>
                  <a:schemeClr val="tx1"/>
                </a:solidFill>
              </a:rPr>
              <a:t>5’e </a:t>
            </a:r>
            <a:r>
              <a:rPr lang="tr-TR" sz="1800" dirty="0">
                <a:solidFill>
                  <a:schemeClr val="tx1"/>
                </a:solidFill>
              </a:rPr>
              <a:t>giren </a:t>
            </a:r>
            <a:r>
              <a:rPr lang="tr-TR" sz="1800" dirty="0" smtClean="0">
                <a:solidFill>
                  <a:schemeClr val="tx1"/>
                </a:solidFill>
              </a:rPr>
              <a:t>öğrencilere ödül </a:t>
            </a:r>
            <a:r>
              <a:rPr lang="tr-TR" sz="1800" dirty="0">
                <a:solidFill>
                  <a:schemeClr val="tx1"/>
                </a:solidFill>
              </a:rPr>
              <a:t>verilmesi</a:t>
            </a:r>
          </a:p>
        </p:txBody>
      </p:sp>
    </p:spTree>
    <p:extLst>
      <p:ext uri="{BB962C8B-B14F-4D97-AF65-F5344CB8AC3E}">
        <p14:creationId xmlns:p14="http://schemas.microsoft.com/office/powerpoint/2010/main" val="2845505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tr-TR"/>
          </a:p>
        </p:txBody>
      </p:sp>
      <p:sp>
        <p:nvSpPr>
          <p:cNvPr id="3" name="Metin Yer Tutucusu 2"/>
          <p:cNvSpPr>
            <a:spLocks noGrp="1"/>
          </p:cNvSpPr>
          <p:nvPr>
            <p:ph type="body" idx="1"/>
          </p:nvPr>
        </p:nvSpPr>
        <p:spPr/>
        <p:txBody>
          <a:bodyPr/>
          <a:lstStyle/>
          <a:p>
            <a:endParaRPr lang="tr-TR"/>
          </a:p>
        </p:txBody>
      </p:sp>
      <p:sp>
        <p:nvSpPr>
          <p:cNvPr id="6" name="İçerik Yer Tutucusu 5"/>
          <p:cNvSpPr>
            <a:spLocks noGrp="1"/>
          </p:cNvSpPr>
          <p:nvPr>
            <p:ph sz="half" idx="2"/>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0310"/>
            <a:ext cx="488632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460" y="3086100"/>
            <a:ext cx="48196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674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tr-TR"/>
          </a:p>
        </p:txBody>
      </p:sp>
      <p:sp>
        <p:nvSpPr>
          <p:cNvPr id="3" name="Metin Yer Tutucusu 2"/>
          <p:cNvSpPr>
            <a:spLocks noGrp="1"/>
          </p:cNvSpPr>
          <p:nvPr>
            <p:ph type="body" idx="1"/>
          </p:nvPr>
        </p:nvSpPr>
        <p:spPr/>
        <p:txBody>
          <a:bodyPr/>
          <a:lstStyle/>
          <a:p>
            <a:endParaRPr lang="tr-TR"/>
          </a:p>
        </p:txBody>
      </p:sp>
      <p:sp>
        <p:nvSpPr>
          <p:cNvPr id="4" name="İçerik Yer Tutucusu 3"/>
          <p:cNvSpPr>
            <a:spLocks noGrp="1"/>
          </p:cNvSpPr>
          <p:nvPr>
            <p:ph sz="half" idx="2"/>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6" name="İçerik Yer Tutucusu 5"/>
          <p:cNvSpPr>
            <a:spLocks noGrp="1"/>
          </p:cNvSpPr>
          <p:nvPr>
            <p:ph sz="quarter" idx="4"/>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0310"/>
            <a:ext cx="48672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3165764"/>
            <a:ext cx="48863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716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tr-TR"/>
          </a:p>
        </p:txBody>
      </p:sp>
      <p:sp>
        <p:nvSpPr>
          <p:cNvPr id="3" name="Metin Yer Tutucusu 2"/>
          <p:cNvSpPr>
            <a:spLocks noGrp="1"/>
          </p:cNvSpPr>
          <p:nvPr>
            <p:ph type="body" idx="1"/>
          </p:nvPr>
        </p:nvSpPr>
        <p:spPr/>
        <p:txBody>
          <a:bodyPr/>
          <a:lstStyle/>
          <a:p>
            <a:endParaRPr lang="tr-TR"/>
          </a:p>
        </p:txBody>
      </p:sp>
      <p:sp>
        <p:nvSpPr>
          <p:cNvPr id="4" name="İçerik Yer Tutucusu 3"/>
          <p:cNvSpPr>
            <a:spLocks noGrp="1"/>
          </p:cNvSpPr>
          <p:nvPr>
            <p:ph sz="half" idx="2"/>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6" name="İçerik Yer Tutucusu 5"/>
          <p:cNvSpPr>
            <a:spLocks noGrp="1"/>
          </p:cNvSpPr>
          <p:nvPr>
            <p:ph sz="quarter" idx="4"/>
          </p:nvPr>
        </p:nvSpPr>
        <p:spPr/>
        <p:txBody>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0310"/>
            <a:ext cx="48482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5" y="3212828"/>
            <a:ext cx="486727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746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tr-TR"/>
          </a:p>
        </p:txBody>
      </p:sp>
      <p:sp>
        <p:nvSpPr>
          <p:cNvPr id="3" name="Metin Yer Tutucusu 2"/>
          <p:cNvSpPr>
            <a:spLocks noGrp="1"/>
          </p:cNvSpPr>
          <p:nvPr>
            <p:ph type="body" idx="1"/>
          </p:nvPr>
        </p:nvSpPr>
        <p:spPr/>
        <p:txBody>
          <a:bodyPr/>
          <a:lstStyle/>
          <a:p>
            <a:endParaRPr lang="tr-TR"/>
          </a:p>
        </p:txBody>
      </p:sp>
      <p:sp>
        <p:nvSpPr>
          <p:cNvPr id="4" name="İçerik Yer Tutucusu 3"/>
          <p:cNvSpPr>
            <a:spLocks noGrp="1"/>
          </p:cNvSpPr>
          <p:nvPr>
            <p:ph sz="half" idx="2"/>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6" name="İçerik Yer Tutucusu 5"/>
          <p:cNvSpPr>
            <a:spLocks noGrp="1"/>
          </p:cNvSpPr>
          <p:nvPr>
            <p:ph sz="quarter" idx="4"/>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0310"/>
            <a:ext cx="48672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3190875"/>
            <a:ext cx="491490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973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tr-TR"/>
          </a:p>
        </p:txBody>
      </p:sp>
      <p:sp>
        <p:nvSpPr>
          <p:cNvPr id="3" name="Metin Yer Tutucusu 2"/>
          <p:cNvSpPr>
            <a:spLocks noGrp="1"/>
          </p:cNvSpPr>
          <p:nvPr>
            <p:ph type="body" idx="1"/>
          </p:nvPr>
        </p:nvSpPr>
        <p:spPr/>
        <p:txBody>
          <a:bodyPr/>
          <a:lstStyle/>
          <a:p>
            <a:endParaRPr lang="tr-TR"/>
          </a:p>
        </p:txBody>
      </p:sp>
      <p:sp>
        <p:nvSpPr>
          <p:cNvPr id="4" name="İçerik Yer Tutucusu 3"/>
          <p:cNvSpPr>
            <a:spLocks noGrp="1"/>
          </p:cNvSpPr>
          <p:nvPr>
            <p:ph sz="half" idx="2"/>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6" name="İçerik Yer Tutucusu 5"/>
          <p:cNvSpPr>
            <a:spLocks noGrp="1"/>
          </p:cNvSpPr>
          <p:nvPr>
            <p:ph sz="quarter" idx="4"/>
          </p:nvPr>
        </p:nvSpPr>
        <p:spPr/>
        <p:txBody>
          <a:bodyPr/>
          <a:lstStyle/>
          <a:p>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0310"/>
            <a:ext cx="489585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3037914"/>
            <a:ext cx="492442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326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8965" y="2512770"/>
            <a:ext cx="8229600" cy="610820"/>
          </a:xfrm>
        </p:spPr>
        <p:txBody>
          <a:bodyPr>
            <a:normAutofit fontScale="90000"/>
          </a:bodyPr>
          <a:lstStyle/>
          <a:p>
            <a:pPr eaLnBrk="1" hangingPunct="1">
              <a:defRPr/>
            </a:pPr>
            <a:r>
              <a:rPr lang="en-US" dirty="0" smtClean="0"/>
              <a:t>ÖLÇEK: </a:t>
            </a:r>
            <a:r>
              <a:rPr lang="en-US" dirty="0" err="1" smtClean="0"/>
              <a:t>Ölçme</a:t>
            </a:r>
            <a:r>
              <a:rPr lang="en-US" dirty="0" smtClean="0"/>
              <a:t> </a:t>
            </a:r>
            <a:r>
              <a:rPr lang="en-US" dirty="0" err="1" smtClean="0"/>
              <a:t>aracını</a:t>
            </a:r>
            <a:r>
              <a:rPr lang="en-US" dirty="0" smtClean="0"/>
              <a:t> </a:t>
            </a:r>
            <a:r>
              <a:rPr lang="en-US" dirty="0" err="1" smtClean="0"/>
              <a:t>betimlemek</a:t>
            </a:r>
            <a:r>
              <a:rPr lang="en-US" dirty="0" smtClean="0"/>
              <a:t> </a:t>
            </a:r>
            <a:r>
              <a:rPr lang="en-US" dirty="0" err="1" smtClean="0"/>
              <a:t>için</a:t>
            </a:r>
            <a:r>
              <a:rPr lang="tr-TR" dirty="0"/>
              <a:t> </a:t>
            </a:r>
            <a:r>
              <a:rPr lang="en-US" dirty="0" err="1" smtClean="0"/>
              <a:t>kullandığımız</a:t>
            </a:r>
            <a:r>
              <a:rPr lang="en-US" dirty="0" smtClean="0"/>
              <a:t> </a:t>
            </a:r>
            <a:r>
              <a:rPr lang="en-US" dirty="0" err="1" smtClean="0"/>
              <a:t>bir</a:t>
            </a:r>
            <a:r>
              <a:rPr lang="en-US" dirty="0" smtClean="0"/>
              <a:t> </a:t>
            </a:r>
            <a:r>
              <a:rPr lang="en-US" dirty="0" err="1" smtClean="0"/>
              <a:t>araçtır</a:t>
            </a:r>
            <a:r>
              <a:rPr lang="en-US" dirty="0" smtClean="0"/>
              <a:t>.</a:t>
            </a:r>
            <a:r>
              <a:rPr lang="tr-TR" dirty="0" smtClean="0"/>
              <a:t/>
            </a:r>
            <a:br>
              <a:rPr lang="tr-TR" dirty="0" smtClean="0"/>
            </a:br>
            <a:endParaRPr lang="en-US" dirty="0" smtClean="0"/>
          </a:p>
        </p:txBody>
      </p:sp>
      <p:graphicFrame>
        <p:nvGraphicFramePr>
          <p:cNvPr id="3" name="Diyagram 2"/>
          <p:cNvGraphicFramePr/>
          <p:nvPr>
            <p:extLst>
              <p:ext uri="{D42A27DB-BD31-4B8C-83A1-F6EECF244321}">
                <p14:modId xmlns:p14="http://schemas.microsoft.com/office/powerpoint/2010/main" val="1656861518"/>
              </p:ext>
            </p:extLst>
          </p:nvPr>
        </p:nvGraphicFramePr>
        <p:xfrm>
          <a:off x="448965" y="3429000"/>
          <a:ext cx="7772400" cy="2517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p:cNvSpPr txBox="1"/>
          <p:nvPr/>
        </p:nvSpPr>
        <p:spPr>
          <a:xfrm>
            <a:off x="309111" y="680310"/>
            <a:ext cx="8093365" cy="49244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2600" dirty="0" smtClean="0">
                <a:solidFill>
                  <a:srgbClr val="FFC000"/>
                </a:solidFill>
              </a:rPr>
              <a:t>ÖLÇEK TÜRLERİ</a:t>
            </a:r>
            <a:endParaRPr lang="tr-TR" sz="2600" dirty="0">
              <a:solidFill>
                <a:srgbClr val="FFC000"/>
              </a:solidFill>
            </a:endParaRPr>
          </a:p>
        </p:txBody>
      </p:sp>
    </p:spTree>
    <p:extLst>
      <p:ext uri="{BB962C8B-B14F-4D97-AF65-F5344CB8AC3E}">
        <p14:creationId xmlns:p14="http://schemas.microsoft.com/office/powerpoint/2010/main" val="6088275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48965" y="527605"/>
            <a:ext cx="4123035" cy="610820"/>
          </a:xfrm>
        </p:spPr>
        <p:style>
          <a:lnRef idx="2">
            <a:schemeClr val="accent6"/>
          </a:lnRef>
          <a:fillRef idx="1">
            <a:schemeClr val="lt1"/>
          </a:fillRef>
          <a:effectRef idx="0">
            <a:schemeClr val="accent6"/>
          </a:effectRef>
          <a:fontRef idx="minor">
            <a:schemeClr val="dk1"/>
          </a:fontRef>
        </p:style>
        <p:txBody>
          <a:bodyPr>
            <a:normAutofit/>
          </a:bodyPr>
          <a:lstStyle/>
          <a:p>
            <a:pPr eaLnBrk="1" hangingPunct="1">
              <a:defRPr/>
            </a:pPr>
            <a:r>
              <a:rPr lang="tr-TR" dirty="0" smtClean="0"/>
              <a:t>SINIFLAMALI ÖLÇEK</a:t>
            </a:r>
          </a:p>
        </p:txBody>
      </p:sp>
      <p:sp>
        <p:nvSpPr>
          <p:cNvPr id="41987" name="Rectangle 3"/>
          <p:cNvSpPr>
            <a:spLocks noGrp="1" noChangeArrowheads="1"/>
          </p:cNvSpPr>
          <p:nvPr>
            <p:ph idx="1"/>
          </p:nvPr>
        </p:nvSpPr>
        <p:spPr>
          <a:xfrm>
            <a:off x="448965" y="1901950"/>
            <a:ext cx="8229600" cy="4123035"/>
          </a:xfrm>
        </p:spPr>
        <p:txBody>
          <a:bodyPr>
            <a:normAutofit/>
          </a:bodyPr>
          <a:lstStyle/>
          <a:p>
            <a:pPr algn="just"/>
            <a:r>
              <a:rPr lang="tr-TR" sz="2200" b="1" dirty="0"/>
              <a:t>Gözlemin en basit biçimi, nesneleri belli bir </a:t>
            </a:r>
            <a:r>
              <a:rPr lang="tr-TR" sz="2200" b="1" dirty="0" smtClean="0"/>
              <a:t>yönden benzeyip </a:t>
            </a:r>
            <a:r>
              <a:rPr lang="tr-TR" sz="2200" b="1" dirty="0"/>
              <a:t>benzemediklerine göre sınıflamaktır</a:t>
            </a:r>
            <a:r>
              <a:rPr lang="tr-TR" sz="2200" b="1" dirty="0" smtClean="0"/>
              <a:t>.</a:t>
            </a:r>
          </a:p>
          <a:p>
            <a:pPr algn="just"/>
            <a:r>
              <a:rPr lang="tr-TR" sz="2200" dirty="0"/>
              <a:t>Bu, nesneler arasındaki </a:t>
            </a:r>
            <a:r>
              <a:rPr lang="tr-TR" sz="2200" b="1" dirty="0"/>
              <a:t>farklılık ve benzerliklerin </a:t>
            </a:r>
            <a:r>
              <a:rPr lang="tr-TR" sz="2200" dirty="0"/>
              <a:t>çok </a:t>
            </a:r>
            <a:r>
              <a:rPr lang="tr-TR" sz="2200" dirty="0" smtClean="0"/>
              <a:t>kaba bir </a:t>
            </a:r>
            <a:r>
              <a:rPr lang="tr-TR" sz="2200" dirty="0"/>
              <a:t>biçimde saptanması işlemidir</a:t>
            </a:r>
            <a:r>
              <a:rPr lang="tr-TR" sz="2200" dirty="0" smtClean="0"/>
              <a:t>. Her </a:t>
            </a:r>
            <a:r>
              <a:rPr lang="tr-TR" sz="2200" dirty="0"/>
              <a:t>bir sınıf üyesi </a:t>
            </a:r>
            <a:r>
              <a:rPr lang="tr-TR" sz="2200" dirty="0" smtClean="0"/>
              <a:t>diğer sınıftaki </a:t>
            </a:r>
            <a:r>
              <a:rPr lang="tr-TR" sz="2200" dirty="0"/>
              <a:t>üyelerden ayıran bir özelliğe sahiptir</a:t>
            </a:r>
            <a:r>
              <a:rPr lang="tr-TR" sz="2200" dirty="0" smtClean="0"/>
              <a:t>.</a:t>
            </a:r>
          </a:p>
          <a:p>
            <a:pPr algn="just"/>
            <a:r>
              <a:rPr lang="tr-TR" sz="2200" dirty="0"/>
              <a:t>Bu ölçekte nesnelere verilen </a:t>
            </a:r>
            <a:r>
              <a:rPr lang="tr-TR" sz="2200" b="1" dirty="0"/>
              <a:t>sayıların sayısal </a:t>
            </a:r>
            <a:r>
              <a:rPr lang="tr-TR" sz="2200" b="1" dirty="0" smtClean="0"/>
              <a:t>anlamları yoktur</a:t>
            </a:r>
            <a:r>
              <a:rPr lang="tr-TR" sz="2200" b="1" dirty="0"/>
              <a:t>, miktar belirtmezler.</a:t>
            </a:r>
          </a:p>
          <a:p>
            <a:pPr algn="just"/>
            <a:r>
              <a:rPr lang="tr-TR" sz="2200" dirty="0" smtClean="0"/>
              <a:t>Bu </a:t>
            </a:r>
            <a:r>
              <a:rPr lang="tr-TR" sz="2200" dirty="0"/>
              <a:t>nedenle bu ölçekteki sayılarla </a:t>
            </a:r>
            <a:r>
              <a:rPr lang="tr-TR" sz="2200" b="1" dirty="0" smtClean="0"/>
              <a:t>hiçbir matematiksel işlem yapılamaz</a:t>
            </a:r>
            <a:r>
              <a:rPr lang="tr-TR" sz="2200" b="1" dirty="0"/>
              <a:t>.</a:t>
            </a:r>
            <a:endParaRPr lang="tr-TR" sz="2200" dirty="0" smtClean="0"/>
          </a:p>
        </p:txBody>
      </p:sp>
    </p:spTree>
    <p:extLst>
      <p:ext uri="{BB962C8B-B14F-4D97-AF65-F5344CB8AC3E}">
        <p14:creationId xmlns:p14="http://schemas.microsoft.com/office/powerpoint/2010/main" val="29372192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1100" y="364760"/>
            <a:ext cx="7886700" cy="1325562"/>
          </a:xfrm>
        </p:spPr>
        <p:txBody>
          <a:bodyPr>
            <a:normAutofit/>
          </a:bodyPr>
          <a:lstStyle/>
          <a:p>
            <a:r>
              <a:rPr lang="tr-TR" dirty="0"/>
              <a:t>Sınıflama Ölçek </a:t>
            </a:r>
            <a:r>
              <a:rPr lang="tr-TR" dirty="0" smtClean="0"/>
              <a:t>Örnekleri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79031833"/>
              </p:ext>
            </p:extLst>
          </p:nvPr>
        </p:nvGraphicFramePr>
        <p:xfrm>
          <a:off x="256329" y="1691322"/>
          <a:ext cx="8438706" cy="433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2575" y="190942"/>
            <a:ext cx="1435225" cy="167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562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0516" y="374900"/>
            <a:ext cx="8229600" cy="53218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tr-TR" dirty="0" smtClean="0"/>
              <a:t>Ölçmede Araçların Önemi</a:t>
            </a:r>
            <a:endParaRPr lang="tr-TR" dirty="0"/>
          </a:p>
        </p:txBody>
      </p:sp>
      <p:sp>
        <p:nvSpPr>
          <p:cNvPr id="4" name="3 İçerik Yer Tutucusu"/>
          <p:cNvSpPr>
            <a:spLocks noGrp="1"/>
          </p:cNvSpPr>
          <p:nvPr>
            <p:ph sz="half" idx="2"/>
          </p:nvPr>
        </p:nvSpPr>
        <p:spPr>
          <a:xfrm>
            <a:off x="290517" y="1596539"/>
            <a:ext cx="8404518" cy="4886561"/>
          </a:xfrm>
        </p:spPr>
        <p:style>
          <a:lnRef idx="1">
            <a:schemeClr val="accent3"/>
          </a:lnRef>
          <a:fillRef idx="3">
            <a:schemeClr val="accent3"/>
          </a:fillRef>
          <a:effectRef idx="2">
            <a:schemeClr val="accent3"/>
          </a:effectRef>
          <a:fontRef idx="minor">
            <a:schemeClr val="lt1"/>
          </a:fontRef>
        </p:style>
        <p:txBody>
          <a:bodyPr>
            <a:noAutofit/>
          </a:bodyPr>
          <a:lstStyle/>
          <a:p>
            <a:pPr algn="just">
              <a:lnSpc>
                <a:spcPct val="150000"/>
              </a:lnSpc>
            </a:pPr>
            <a:r>
              <a:rPr lang="tr-TR" sz="2500" dirty="0" smtClean="0">
                <a:solidFill>
                  <a:schemeClr val="tx1"/>
                </a:solidFill>
              </a:rPr>
              <a:t>1-Ölçme sonuçlarına karışan hata miktarının azalmasını sağlar.</a:t>
            </a:r>
          </a:p>
          <a:p>
            <a:pPr algn="just">
              <a:lnSpc>
                <a:spcPct val="150000"/>
              </a:lnSpc>
            </a:pPr>
            <a:r>
              <a:rPr lang="tr-TR" sz="2500" dirty="0" smtClean="0">
                <a:solidFill>
                  <a:schemeClr val="tx1"/>
                </a:solidFill>
              </a:rPr>
              <a:t>2-Duyu organlarımızla ölçme yapamadığımız durumları gözlememizi kolaylaştırır. Böylece duyu organlarını kullanamadığımız durumlarda da ölçme yapma imkanı buluruz.</a:t>
            </a:r>
          </a:p>
          <a:p>
            <a:pPr algn="just">
              <a:lnSpc>
                <a:spcPct val="150000"/>
              </a:lnSpc>
            </a:pPr>
            <a:r>
              <a:rPr lang="tr-TR" sz="2500" dirty="0" smtClean="0">
                <a:solidFill>
                  <a:schemeClr val="tx1"/>
                </a:solidFill>
              </a:rPr>
              <a:t>3-Herkesin kabul ettiği, üzerinde anlaştığı standart ölçme sonuçları elde etmemize olanak sağlar.</a:t>
            </a:r>
          </a:p>
          <a:p>
            <a:pPr algn="just">
              <a:lnSpc>
                <a:spcPct val="150000"/>
              </a:lnSpc>
            </a:pPr>
            <a:endParaRPr lang="tr-TR" sz="25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4" y="680310"/>
            <a:ext cx="49339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3208852"/>
            <a:ext cx="49244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725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3555" y="374900"/>
            <a:ext cx="8229600" cy="610820"/>
          </a:xfrm>
        </p:spPr>
        <p:style>
          <a:lnRef idx="2">
            <a:schemeClr val="accent2"/>
          </a:lnRef>
          <a:fillRef idx="1">
            <a:schemeClr val="lt1"/>
          </a:fillRef>
          <a:effectRef idx="0">
            <a:schemeClr val="accent2"/>
          </a:effectRef>
          <a:fontRef idx="minor">
            <a:schemeClr val="dk1"/>
          </a:fontRef>
        </p:style>
        <p:txBody>
          <a:bodyPr>
            <a:normAutofit fontScale="90000"/>
          </a:bodyPr>
          <a:lstStyle/>
          <a:p>
            <a:pPr eaLnBrk="1" hangingPunct="1">
              <a:defRPr/>
            </a:pPr>
            <a:r>
              <a:rPr lang="en-US" sz="4000" dirty="0" smtClean="0">
                <a:solidFill>
                  <a:srgbClr val="FF0000"/>
                </a:solidFill>
              </a:rPr>
              <a:t>SIRALAMA (</a:t>
            </a:r>
            <a:r>
              <a:rPr lang="en-US" sz="4000" dirty="0" err="1" smtClean="0">
                <a:solidFill>
                  <a:srgbClr val="FF0000"/>
                </a:solidFill>
              </a:rPr>
              <a:t>Dereceleme</a:t>
            </a:r>
            <a:r>
              <a:rPr lang="en-US" sz="4000" dirty="0" smtClean="0">
                <a:solidFill>
                  <a:srgbClr val="FF0000"/>
                </a:solidFill>
              </a:rPr>
              <a:t>) ÖLÇE</a:t>
            </a:r>
            <a:r>
              <a:rPr lang="tr-TR" sz="4000" dirty="0" smtClean="0">
                <a:solidFill>
                  <a:srgbClr val="FF0000"/>
                </a:solidFill>
              </a:rPr>
              <a:t>KLERİ</a:t>
            </a:r>
          </a:p>
        </p:txBody>
      </p:sp>
      <p:sp>
        <p:nvSpPr>
          <p:cNvPr id="43011" name="Rectangle 3"/>
          <p:cNvSpPr>
            <a:spLocks noGrp="1" noChangeArrowheads="1"/>
          </p:cNvSpPr>
          <p:nvPr>
            <p:ph idx="1"/>
          </p:nvPr>
        </p:nvSpPr>
        <p:spPr>
          <a:xfrm>
            <a:off x="184498" y="1904155"/>
            <a:ext cx="6709870" cy="4123035"/>
          </a:xfrm>
        </p:spPr>
        <p:style>
          <a:lnRef idx="2">
            <a:schemeClr val="dk1"/>
          </a:lnRef>
          <a:fillRef idx="1">
            <a:schemeClr val="lt1"/>
          </a:fillRef>
          <a:effectRef idx="0">
            <a:schemeClr val="dk1"/>
          </a:effectRef>
          <a:fontRef idx="minor">
            <a:schemeClr val="dk1"/>
          </a:fontRef>
        </p:style>
        <p:txBody>
          <a:bodyPr>
            <a:normAutofit/>
          </a:bodyPr>
          <a:lstStyle/>
          <a:p>
            <a:pPr algn="just"/>
            <a:r>
              <a:rPr lang="tr-TR" sz="2400" dirty="0"/>
              <a:t>Belirli bir nitelik </a:t>
            </a:r>
            <a:r>
              <a:rPr lang="tr-TR" sz="2400" dirty="0" smtClean="0"/>
              <a:t>bakımından </a:t>
            </a:r>
            <a:r>
              <a:rPr lang="tr-TR" sz="2400" b="1" dirty="0" smtClean="0"/>
              <a:t>büyükten </a:t>
            </a:r>
            <a:r>
              <a:rPr lang="tr-TR" sz="2400" b="1" dirty="0"/>
              <a:t>küçüğe ya </a:t>
            </a:r>
            <a:r>
              <a:rPr lang="tr-TR" sz="2400" b="1" dirty="0" smtClean="0"/>
              <a:t>da küçükten </a:t>
            </a:r>
            <a:r>
              <a:rPr lang="tr-TR" sz="2400" b="1" dirty="0"/>
              <a:t>büyüğe </a:t>
            </a:r>
            <a:r>
              <a:rPr lang="tr-TR" sz="2400" b="1" dirty="0" smtClean="0"/>
              <a:t>sıraya koyma </a:t>
            </a:r>
            <a:r>
              <a:rPr lang="tr-TR" sz="2400" b="1" dirty="0"/>
              <a:t>işidir.</a:t>
            </a:r>
          </a:p>
          <a:p>
            <a:pPr algn="just"/>
            <a:r>
              <a:rPr lang="tr-TR" sz="2400" dirty="0" smtClean="0"/>
              <a:t>Kullanılan </a:t>
            </a:r>
            <a:r>
              <a:rPr lang="tr-TR" sz="2400" dirty="0"/>
              <a:t>sayılar </a:t>
            </a:r>
            <a:r>
              <a:rPr lang="tr-TR" sz="2400" b="1" dirty="0" smtClean="0"/>
              <a:t>sıra sayılarıdır</a:t>
            </a:r>
            <a:r>
              <a:rPr lang="tr-TR" sz="2400" b="1" dirty="0"/>
              <a:t>.</a:t>
            </a:r>
          </a:p>
          <a:p>
            <a:pPr algn="just"/>
            <a:r>
              <a:rPr lang="es-ES" sz="2400" dirty="0" smtClean="0"/>
              <a:t>Öğrenciler </a:t>
            </a:r>
            <a:r>
              <a:rPr lang="es-ES" sz="2400" b="1" dirty="0"/>
              <a:t>boy sırasına </a:t>
            </a:r>
            <a:r>
              <a:rPr lang="es-ES" sz="2400" dirty="0"/>
              <a:t>ya </a:t>
            </a:r>
            <a:r>
              <a:rPr lang="es-ES" sz="2400" dirty="0" smtClean="0"/>
              <a:t>da</a:t>
            </a:r>
            <a:r>
              <a:rPr lang="tr-TR" sz="2400" dirty="0" smtClean="0"/>
              <a:t> herhangi </a:t>
            </a:r>
            <a:r>
              <a:rPr lang="tr-TR" sz="2400" dirty="0"/>
              <a:t>bir sınavdan </a:t>
            </a:r>
            <a:r>
              <a:rPr lang="tr-TR" sz="2400" dirty="0" smtClean="0"/>
              <a:t>aldıkları puana </a:t>
            </a:r>
            <a:r>
              <a:rPr lang="tr-TR" sz="2400" dirty="0"/>
              <a:t>göre </a:t>
            </a:r>
            <a:r>
              <a:rPr lang="tr-TR" sz="2400" b="1" dirty="0"/>
              <a:t>başarı </a:t>
            </a:r>
            <a:r>
              <a:rPr lang="tr-TR" sz="2400" b="1" dirty="0" smtClean="0"/>
              <a:t>sırasına </a:t>
            </a:r>
            <a:r>
              <a:rPr lang="tr-TR" sz="2400" dirty="0" smtClean="0"/>
              <a:t>konulabilir</a:t>
            </a:r>
            <a:r>
              <a:rPr lang="tr-TR" sz="2400" dirty="0"/>
              <a:t>.</a:t>
            </a:r>
          </a:p>
          <a:p>
            <a:pPr algn="just"/>
            <a:r>
              <a:rPr lang="tr-TR" sz="2400" dirty="0" smtClean="0"/>
              <a:t>Bir </a:t>
            </a:r>
            <a:r>
              <a:rPr lang="tr-TR" sz="2400" dirty="0"/>
              <a:t>öğrencinin, boy uzunluğu </a:t>
            </a:r>
            <a:r>
              <a:rPr lang="tr-TR" sz="2400" dirty="0" smtClean="0"/>
              <a:t>ya da </a:t>
            </a:r>
            <a:r>
              <a:rPr lang="tr-TR" sz="2400" dirty="0"/>
              <a:t>başarı miktarı </a:t>
            </a:r>
            <a:r>
              <a:rPr lang="tr-TR" sz="2400" dirty="0" smtClean="0"/>
              <a:t>bakımından </a:t>
            </a:r>
            <a:r>
              <a:rPr lang="nb-NO" sz="2400" b="1" dirty="0" smtClean="0"/>
              <a:t>grup </a:t>
            </a:r>
            <a:r>
              <a:rPr lang="nb-NO" sz="2400" b="1" dirty="0"/>
              <a:t>içinde kaçıncı olduğu </a:t>
            </a:r>
            <a:r>
              <a:rPr lang="nb-NO" sz="2400" b="1" dirty="0" smtClean="0"/>
              <a:t>da</a:t>
            </a:r>
            <a:r>
              <a:rPr lang="tr-TR" sz="2400" b="1" dirty="0" smtClean="0"/>
              <a:t> belirlenir</a:t>
            </a:r>
            <a:r>
              <a:rPr lang="tr-TR" sz="2400" b="1" dirty="0"/>
              <a:t>.</a:t>
            </a:r>
            <a:endParaRPr lang="tr-TR" sz="2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280" y="2360065"/>
            <a:ext cx="2128720" cy="267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9770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6260" y="127965"/>
            <a:ext cx="7886700" cy="1325562"/>
          </a:xfrm>
        </p:spPr>
        <p:txBody>
          <a:bodyPr>
            <a:normAutofit/>
          </a:bodyPr>
          <a:lstStyle/>
          <a:p>
            <a:r>
              <a:rPr lang="tr-TR" dirty="0" smtClean="0"/>
              <a:t>ÖRNEKLER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74941403"/>
              </p:ext>
            </p:extLst>
          </p:nvPr>
        </p:nvGraphicFramePr>
        <p:xfrm>
          <a:off x="-467265" y="1344152"/>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7195" y="4479303"/>
            <a:ext cx="3206805" cy="2432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342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96260" y="222195"/>
            <a:ext cx="7886700" cy="1325562"/>
          </a:xfrm>
        </p:spPr>
        <p:style>
          <a:lnRef idx="2">
            <a:schemeClr val="dk1"/>
          </a:lnRef>
          <a:fillRef idx="1">
            <a:schemeClr val="lt1"/>
          </a:fillRef>
          <a:effectRef idx="0">
            <a:schemeClr val="dk1"/>
          </a:effectRef>
          <a:fontRef idx="minor">
            <a:schemeClr val="dk1"/>
          </a:fontRef>
        </p:style>
        <p:txBody>
          <a:bodyPr>
            <a:normAutofit/>
          </a:bodyPr>
          <a:lstStyle/>
          <a:p>
            <a:pPr eaLnBrk="1" hangingPunct="1">
              <a:defRPr/>
            </a:pPr>
            <a:r>
              <a:rPr lang="en-US" sz="4000" dirty="0" smtClean="0">
                <a:solidFill>
                  <a:schemeClr val="tx1"/>
                </a:solidFill>
              </a:rPr>
              <a:t>EŞİT ARALIKLI ÖLÇEKLER</a:t>
            </a:r>
            <a:endParaRPr lang="tr-TR" sz="4000" dirty="0" smtClean="0">
              <a:solidFill>
                <a:schemeClr val="tx1"/>
              </a:solidFill>
            </a:endParaRPr>
          </a:p>
        </p:txBody>
      </p:sp>
      <p:sp>
        <p:nvSpPr>
          <p:cNvPr id="44035" name="Rectangle 3"/>
          <p:cNvSpPr>
            <a:spLocks noGrp="1" noChangeArrowheads="1"/>
          </p:cNvSpPr>
          <p:nvPr>
            <p:ph idx="1"/>
          </p:nvPr>
        </p:nvSpPr>
        <p:spPr>
          <a:xfrm>
            <a:off x="296261" y="1828801"/>
            <a:ext cx="7940660" cy="4351337"/>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tr-TR" sz="2400" b="1" dirty="0"/>
              <a:t>Eşit aralıklı ölçek, ya iki </a:t>
            </a:r>
            <a:r>
              <a:rPr lang="tr-TR" sz="2400" b="1" dirty="0" smtClean="0"/>
              <a:t>noktası belirlenip</a:t>
            </a:r>
            <a:r>
              <a:rPr lang="tr-TR" sz="2400" b="1" dirty="0"/>
              <a:t>, bu iki nokta arası </a:t>
            </a:r>
            <a:r>
              <a:rPr lang="tr-TR" sz="2400" b="1" dirty="0" smtClean="0"/>
              <a:t>eşit aralıklarla </a:t>
            </a:r>
            <a:r>
              <a:rPr lang="tr-TR" sz="2400" b="1" dirty="0"/>
              <a:t>bölünerek ya da </a:t>
            </a:r>
            <a:r>
              <a:rPr lang="tr-TR" sz="2400" b="1" dirty="0" smtClean="0"/>
              <a:t>bir noktası </a:t>
            </a:r>
            <a:r>
              <a:rPr lang="tr-TR" sz="2400" b="1" dirty="0"/>
              <a:t>belirlenip bu </a:t>
            </a:r>
            <a:r>
              <a:rPr lang="tr-TR" sz="2400" b="1" dirty="0" smtClean="0"/>
              <a:t>noktadan itibaren </a:t>
            </a:r>
            <a:r>
              <a:rPr lang="tr-TR" sz="2400" b="1" dirty="0"/>
              <a:t>tanımlanmış bir </a:t>
            </a:r>
            <a:r>
              <a:rPr lang="tr-TR" sz="2400" b="1" dirty="0" smtClean="0"/>
              <a:t>birimle bölümlenerek </a:t>
            </a:r>
            <a:r>
              <a:rPr lang="tr-TR" sz="2400" b="1" dirty="0"/>
              <a:t>geliştirilir.</a:t>
            </a:r>
          </a:p>
          <a:p>
            <a:r>
              <a:rPr lang="tr-TR" sz="2400" dirty="0" smtClean="0"/>
              <a:t>Termometre</a:t>
            </a:r>
            <a:r>
              <a:rPr lang="tr-TR" sz="2400" dirty="0"/>
              <a:t>, takvim ve </a:t>
            </a:r>
            <a:r>
              <a:rPr lang="tr-TR" sz="2400" dirty="0" smtClean="0"/>
              <a:t>standart puanlar </a:t>
            </a:r>
            <a:r>
              <a:rPr lang="tr-TR" sz="2400" dirty="0"/>
              <a:t>bu anlamda eşit </a:t>
            </a:r>
            <a:r>
              <a:rPr lang="tr-TR" sz="2400" dirty="0" smtClean="0"/>
              <a:t>aralıklı ölçek </a:t>
            </a:r>
            <a:r>
              <a:rPr lang="tr-TR" sz="2400" dirty="0"/>
              <a:t>ya da ölçme aracıdır.</a:t>
            </a:r>
          </a:p>
          <a:p>
            <a:r>
              <a:rPr lang="tr-TR" sz="2400" dirty="0" smtClean="0"/>
              <a:t>Eşit </a:t>
            </a:r>
            <a:r>
              <a:rPr lang="tr-TR" sz="2400" dirty="0"/>
              <a:t>aralıklı ölçeklerde </a:t>
            </a:r>
            <a:r>
              <a:rPr lang="tr-TR" sz="2400" dirty="0" smtClean="0"/>
              <a:t>başlangıç (sıfır</a:t>
            </a:r>
            <a:r>
              <a:rPr lang="tr-TR" sz="2400" dirty="0"/>
              <a:t>) noktası keyfi olarak belirlenir</a:t>
            </a:r>
          </a:p>
          <a:p>
            <a:r>
              <a:rPr lang="tr-TR" sz="2400" dirty="0" smtClean="0"/>
              <a:t>Bu </a:t>
            </a:r>
            <a:r>
              <a:rPr lang="tr-TR" sz="2400" dirty="0"/>
              <a:t>tür ölçeklerdeki sıfır </a:t>
            </a:r>
            <a:r>
              <a:rPr lang="tr-TR" sz="2400" dirty="0" smtClean="0"/>
              <a:t>noktası </a:t>
            </a:r>
            <a:r>
              <a:rPr lang="tr-TR" sz="2400" b="1" dirty="0" smtClean="0"/>
              <a:t>saymaca </a:t>
            </a:r>
            <a:r>
              <a:rPr lang="tr-TR" sz="2400" b="1" dirty="0"/>
              <a:t>bir sıfır noktasıdır.</a:t>
            </a:r>
          </a:p>
          <a:p>
            <a:r>
              <a:rPr lang="tr-TR" sz="2400" dirty="0" smtClean="0"/>
              <a:t>Kolayca </a:t>
            </a:r>
            <a:r>
              <a:rPr lang="tr-TR" sz="2400" dirty="0"/>
              <a:t>anlaşılacağı gibi, </a:t>
            </a:r>
            <a:r>
              <a:rPr lang="tr-TR" sz="2400" dirty="0" smtClean="0"/>
              <a:t>eşit aralıklı </a:t>
            </a:r>
            <a:r>
              <a:rPr lang="tr-TR" sz="2400" dirty="0"/>
              <a:t>ölçeklerdeki </a:t>
            </a:r>
            <a:r>
              <a:rPr lang="tr-TR" sz="2400" b="1" dirty="0"/>
              <a:t>sıfır, o </a:t>
            </a:r>
            <a:r>
              <a:rPr lang="tr-TR" sz="2400" b="1" dirty="0" smtClean="0"/>
              <a:t>noktada ölçülen </a:t>
            </a:r>
            <a:r>
              <a:rPr lang="tr-TR" sz="2400" b="1" dirty="0"/>
              <a:t>özelliğin gerçekten </a:t>
            </a:r>
            <a:r>
              <a:rPr lang="tr-TR" sz="2400" b="1" dirty="0" smtClean="0"/>
              <a:t>hiç bulunmadığı </a:t>
            </a:r>
            <a:r>
              <a:rPr lang="tr-TR" sz="2400" b="1" dirty="0"/>
              <a:t>anlamına gelmez.</a:t>
            </a:r>
            <a:endParaRPr lang="tr-TR" sz="2200" dirty="0" smtClean="0">
              <a:solidFill>
                <a:srgbClr val="FFC000"/>
              </a:solidFill>
            </a:endParaRPr>
          </a:p>
        </p:txBody>
      </p:sp>
    </p:spTree>
    <p:extLst>
      <p:ext uri="{BB962C8B-B14F-4D97-AF65-F5344CB8AC3E}">
        <p14:creationId xmlns:p14="http://schemas.microsoft.com/office/powerpoint/2010/main" val="30929525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6260" y="374900"/>
            <a:ext cx="8229600" cy="610820"/>
          </a:xfrm>
        </p:spPr>
        <p:style>
          <a:lnRef idx="2">
            <a:schemeClr val="dk1"/>
          </a:lnRef>
          <a:fillRef idx="1">
            <a:schemeClr val="lt1"/>
          </a:fillRef>
          <a:effectRef idx="0">
            <a:schemeClr val="dk1"/>
          </a:effectRef>
          <a:fontRef idx="minor">
            <a:schemeClr val="dk1"/>
          </a:fontRef>
        </p:style>
        <p:txBody>
          <a:bodyPr>
            <a:normAutofit/>
          </a:bodyPr>
          <a:lstStyle/>
          <a:p>
            <a:r>
              <a:rPr lang="tr-TR" dirty="0" smtClean="0">
                <a:solidFill>
                  <a:schemeClr val="tx1"/>
                </a:solidFill>
              </a:rPr>
              <a:t>EŞİT ARALIKLI ÖLÇEKLER</a:t>
            </a:r>
            <a:endParaRPr lang="tr-TR" dirty="0">
              <a:solidFill>
                <a:schemeClr val="tx1"/>
              </a:solidFill>
            </a:endParaRPr>
          </a:p>
        </p:txBody>
      </p:sp>
      <p:sp>
        <p:nvSpPr>
          <p:cNvPr id="3" name="İçerik Yer Tutucusu 2"/>
          <p:cNvSpPr>
            <a:spLocks noGrp="1"/>
          </p:cNvSpPr>
          <p:nvPr>
            <p:ph idx="1"/>
          </p:nvPr>
        </p:nvSpPr>
        <p:spPr>
          <a:xfrm>
            <a:off x="296260" y="2054655"/>
            <a:ext cx="5497380" cy="4123035"/>
          </a:xfrm>
        </p:spPr>
        <p:txBody>
          <a:bodyPr>
            <a:noAutofit/>
          </a:bodyPr>
          <a:lstStyle/>
          <a:p>
            <a:r>
              <a:rPr lang="tr-TR" sz="2400" dirty="0">
                <a:solidFill>
                  <a:srgbClr val="FF0000"/>
                </a:solidFill>
              </a:rPr>
              <a:t>Takvimler</a:t>
            </a:r>
          </a:p>
          <a:p>
            <a:r>
              <a:rPr lang="tr-TR" sz="2400" dirty="0">
                <a:solidFill>
                  <a:srgbClr val="FF0000"/>
                </a:solidFill>
              </a:rPr>
              <a:t>Zeka testleri</a:t>
            </a:r>
          </a:p>
          <a:p>
            <a:r>
              <a:rPr lang="tr-TR" sz="2400" dirty="0">
                <a:solidFill>
                  <a:srgbClr val="FF0000"/>
                </a:solidFill>
              </a:rPr>
              <a:t>Tutum ölçekleri</a:t>
            </a:r>
          </a:p>
          <a:p>
            <a:r>
              <a:rPr lang="tr-TR" sz="2400" dirty="0">
                <a:solidFill>
                  <a:srgbClr val="FF0000"/>
                </a:solidFill>
              </a:rPr>
              <a:t>Öğrencilere uygulanan sınavlar</a:t>
            </a:r>
          </a:p>
          <a:p>
            <a:r>
              <a:rPr lang="tr-TR" sz="2400" dirty="0">
                <a:solidFill>
                  <a:srgbClr val="FF0000"/>
                </a:solidFill>
              </a:rPr>
              <a:t>Başarı testlerindeki standart puanlar</a:t>
            </a:r>
          </a:p>
          <a:p>
            <a:r>
              <a:rPr lang="tr-TR" sz="2400" dirty="0">
                <a:solidFill>
                  <a:srgbClr val="FF0000"/>
                </a:solidFill>
              </a:rPr>
              <a:t>Sıcaklık </a:t>
            </a:r>
            <a:r>
              <a:rPr lang="tr-TR" sz="2400" dirty="0" smtClean="0">
                <a:solidFill>
                  <a:srgbClr val="FF0000"/>
                </a:solidFill>
              </a:rPr>
              <a:t>ölçümleri</a:t>
            </a:r>
            <a:endParaRPr lang="tr-TR" sz="24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482" y="1636234"/>
            <a:ext cx="28956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624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96260" y="239440"/>
            <a:ext cx="5650085" cy="1325562"/>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defRPr/>
            </a:pPr>
            <a:r>
              <a:rPr lang="tr-TR" sz="4000" dirty="0" smtClean="0">
                <a:solidFill>
                  <a:schemeClr val="tx1"/>
                </a:solidFill>
              </a:rPr>
              <a:t/>
            </a:r>
            <a:br>
              <a:rPr lang="tr-TR" sz="4000" dirty="0" smtClean="0">
                <a:solidFill>
                  <a:schemeClr val="tx1"/>
                </a:solidFill>
              </a:rPr>
            </a:br>
            <a:r>
              <a:rPr lang="en-US" sz="4000" dirty="0" smtClean="0">
                <a:solidFill>
                  <a:schemeClr val="tx1"/>
                </a:solidFill>
              </a:rPr>
              <a:t>ORANLI ÖLÇEK</a:t>
            </a:r>
            <a:br>
              <a:rPr lang="en-US" sz="4000" dirty="0" smtClean="0">
                <a:solidFill>
                  <a:schemeClr val="tx1"/>
                </a:solidFill>
              </a:rPr>
            </a:br>
            <a:endParaRPr lang="tr-TR" sz="4000" dirty="0" smtClean="0">
              <a:solidFill>
                <a:schemeClr val="tx1"/>
              </a:solidFill>
            </a:endParaRPr>
          </a:p>
        </p:txBody>
      </p:sp>
      <p:sp>
        <p:nvSpPr>
          <p:cNvPr id="45059" name="Rectangle 3"/>
          <p:cNvSpPr>
            <a:spLocks noGrp="1" noChangeArrowheads="1"/>
          </p:cNvSpPr>
          <p:nvPr>
            <p:ph idx="1"/>
          </p:nvPr>
        </p:nvSpPr>
        <p:spPr>
          <a:xfrm>
            <a:off x="296260" y="2360065"/>
            <a:ext cx="8382305" cy="4123035"/>
          </a:xfrm>
        </p:spPr>
        <p:txBody>
          <a:bodyPr>
            <a:normAutofit/>
          </a:bodyPr>
          <a:lstStyle/>
          <a:p>
            <a:r>
              <a:rPr lang="tr-TR" b="1" dirty="0"/>
              <a:t>Aralıklı ölçek </a:t>
            </a:r>
            <a:r>
              <a:rPr lang="tr-TR" b="1" dirty="0" smtClean="0"/>
              <a:t>üzerindeki saymaca </a:t>
            </a:r>
            <a:r>
              <a:rPr lang="tr-TR" b="1" dirty="0"/>
              <a:t>sıfır noktası </a:t>
            </a:r>
            <a:r>
              <a:rPr lang="tr-TR" b="1" dirty="0" smtClean="0"/>
              <a:t>yerine doğal ya da </a:t>
            </a:r>
            <a:r>
              <a:rPr lang="tr-TR" b="1" dirty="0"/>
              <a:t>gerçek sıfır </a:t>
            </a:r>
            <a:r>
              <a:rPr lang="tr-TR" b="1" dirty="0" smtClean="0"/>
              <a:t>noktası konulabilirse </a:t>
            </a:r>
            <a:r>
              <a:rPr lang="tr-TR" b="1" dirty="0"/>
              <a:t>,elde edilen </a:t>
            </a:r>
            <a:r>
              <a:rPr lang="tr-TR" b="1" dirty="0" smtClean="0"/>
              <a:t>yeni ölçeğe </a:t>
            </a:r>
            <a:r>
              <a:rPr lang="tr-TR" b="1" dirty="0"/>
              <a:t>oranlı ölçek adı verilir.</a:t>
            </a:r>
          </a:p>
          <a:p>
            <a:r>
              <a:rPr lang="tr-TR" b="1" dirty="0" smtClean="0"/>
              <a:t>Metre</a:t>
            </a:r>
            <a:r>
              <a:rPr lang="tr-TR" b="1" dirty="0"/>
              <a:t>, kilogram, saat </a:t>
            </a:r>
            <a:r>
              <a:rPr lang="tr-TR" b="1" dirty="0" smtClean="0"/>
              <a:t>gibi ölçme </a:t>
            </a:r>
            <a:r>
              <a:rPr lang="tr-TR" b="1" dirty="0"/>
              <a:t>araçları bu tür </a:t>
            </a:r>
            <a:r>
              <a:rPr lang="tr-TR" b="1" dirty="0" smtClean="0"/>
              <a:t>ölçek esasına </a:t>
            </a:r>
            <a:r>
              <a:rPr lang="tr-TR" b="1" dirty="0"/>
              <a:t>uygun </a:t>
            </a:r>
            <a:r>
              <a:rPr lang="tr-TR" b="1" dirty="0" smtClean="0"/>
              <a:t>olarak geliştirilmiştir</a:t>
            </a:r>
            <a:r>
              <a:rPr lang="tr-TR" b="1" dirty="0"/>
              <a:t>.</a:t>
            </a:r>
          </a:p>
          <a:p>
            <a:r>
              <a:rPr lang="tr-TR" dirty="0" smtClean="0"/>
              <a:t>Bu </a:t>
            </a:r>
            <a:r>
              <a:rPr lang="tr-TR" dirty="0"/>
              <a:t>araçlardaki </a:t>
            </a:r>
            <a:r>
              <a:rPr lang="tr-TR" b="1" dirty="0"/>
              <a:t>sıfır </a:t>
            </a:r>
            <a:r>
              <a:rPr lang="tr-TR" b="1" dirty="0" smtClean="0"/>
              <a:t>noktası ölçülen </a:t>
            </a:r>
            <a:r>
              <a:rPr lang="tr-TR" b="1" dirty="0"/>
              <a:t>özelliğin </a:t>
            </a:r>
            <a:r>
              <a:rPr lang="tr-TR" b="1" dirty="0" smtClean="0"/>
              <a:t>hiçliğini, yokluğunu </a:t>
            </a:r>
            <a:r>
              <a:rPr lang="tr-TR" b="1" dirty="0"/>
              <a:t>gösterir.</a:t>
            </a:r>
          </a:p>
          <a:p>
            <a:r>
              <a:rPr lang="tr-TR" b="1" dirty="0" smtClean="0"/>
              <a:t>Örneğin</a:t>
            </a:r>
            <a:r>
              <a:rPr lang="tr-TR" b="1" dirty="0"/>
              <a:t>, </a:t>
            </a:r>
            <a:r>
              <a:rPr lang="tr-TR" b="1" dirty="0" smtClean="0"/>
              <a:t>bir </a:t>
            </a:r>
            <a:r>
              <a:rPr lang="tr-TR" b="1" dirty="0"/>
              <a:t>şeyin </a:t>
            </a:r>
            <a:r>
              <a:rPr lang="tr-TR" b="1" dirty="0" smtClean="0"/>
              <a:t>uzunluğu sıfır </a:t>
            </a:r>
            <a:r>
              <a:rPr lang="tr-TR" b="1" dirty="0"/>
              <a:t>metredir demek, </a:t>
            </a:r>
            <a:r>
              <a:rPr lang="tr-TR" b="1" dirty="0" smtClean="0"/>
              <a:t>aslında ortada </a:t>
            </a:r>
            <a:r>
              <a:rPr lang="tr-TR" b="1" dirty="0"/>
              <a:t>ölçülecek bur </a:t>
            </a:r>
            <a:r>
              <a:rPr lang="tr-TR" b="1" dirty="0" smtClean="0"/>
              <a:t>uzunluk yok </a:t>
            </a:r>
            <a:r>
              <a:rPr lang="tr-TR" b="1" dirty="0"/>
              <a:t>demektir.</a:t>
            </a:r>
            <a:endParaRPr lang="tr-TR"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0"/>
            <a:ext cx="27241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3960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3845" y="2054655"/>
            <a:ext cx="7886700" cy="4351337"/>
          </a:xfrm>
        </p:spPr>
        <p:style>
          <a:lnRef idx="2">
            <a:schemeClr val="dk1"/>
          </a:lnRef>
          <a:fillRef idx="1">
            <a:schemeClr val="lt1"/>
          </a:fillRef>
          <a:effectRef idx="0">
            <a:schemeClr val="dk1"/>
          </a:effectRef>
          <a:fontRef idx="minor">
            <a:schemeClr val="dk1"/>
          </a:fontRef>
        </p:style>
        <p:txBody>
          <a:bodyPr/>
          <a:lstStyle/>
          <a:p>
            <a:pPr algn="just"/>
            <a:r>
              <a:rPr lang="tr-TR" dirty="0"/>
              <a:t>Başlangıç noktası </a:t>
            </a:r>
            <a:r>
              <a:rPr lang="tr-TR" b="1" dirty="0"/>
              <a:t>gerçek (mutlak) sıfırdır. </a:t>
            </a:r>
            <a:r>
              <a:rPr lang="tr-TR" dirty="0"/>
              <a:t>Eşit </a:t>
            </a:r>
            <a:r>
              <a:rPr lang="tr-TR" dirty="0" smtClean="0"/>
              <a:t>bir birimi </a:t>
            </a:r>
            <a:r>
              <a:rPr lang="tr-TR" dirty="0"/>
              <a:t>vardır. Bu ölçeklerle elde edilen verilerde </a:t>
            </a:r>
            <a:r>
              <a:rPr lang="tr-TR" b="1" dirty="0" smtClean="0"/>
              <a:t>her türlü </a:t>
            </a:r>
            <a:r>
              <a:rPr lang="tr-TR" b="1" dirty="0"/>
              <a:t>matematiksel ve istatistiksel </a:t>
            </a:r>
            <a:r>
              <a:rPr lang="tr-TR" b="1" dirty="0" smtClean="0"/>
              <a:t>işlemler yapılabilir.</a:t>
            </a:r>
          </a:p>
          <a:p>
            <a:pPr algn="just"/>
            <a:endParaRPr lang="tr-TR" b="1" dirty="0" smtClean="0"/>
          </a:p>
          <a:p>
            <a:pPr algn="just"/>
            <a:r>
              <a:rPr lang="tr-TR" dirty="0"/>
              <a:t>Oranlı ölçeklerde Ölçme sonuçları </a:t>
            </a:r>
            <a:r>
              <a:rPr lang="tr-TR" dirty="0" smtClean="0"/>
              <a:t>arasında </a:t>
            </a:r>
            <a:r>
              <a:rPr lang="tr-TR" b="1" dirty="0" smtClean="0"/>
              <a:t>oranlama </a:t>
            </a:r>
            <a:r>
              <a:rPr lang="tr-TR" b="1" dirty="0"/>
              <a:t>işlemi yapılabilir. </a:t>
            </a:r>
            <a:r>
              <a:rPr lang="tr-TR" dirty="0"/>
              <a:t>Örneğin </a:t>
            </a:r>
            <a:r>
              <a:rPr lang="tr-TR" dirty="0" smtClean="0"/>
              <a:t>100 kg </a:t>
            </a:r>
            <a:r>
              <a:rPr lang="tr-TR" dirty="0"/>
              <a:t>olan </a:t>
            </a:r>
            <a:r>
              <a:rPr lang="tr-TR" dirty="0" smtClean="0"/>
              <a:t>bir cismin </a:t>
            </a:r>
            <a:r>
              <a:rPr lang="tr-TR" dirty="0"/>
              <a:t>ağırlığı, </a:t>
            </a:r>
            <a:r>
              <a:rPr lang="tr-TR" dirty="0" smtClean="0"/>
              <a:t>50 kg </a:t>
            </a:r>
            <a:r>
              <a:rPr lang="tr-TR" dirty="0"/>
              <a:t>olan bir cismin ağırlığının </a:t>
            </a:r>
            <a:r>
              <a:rPr lang="tr-TR" dirty="0" smtClean="0"/>
              <a:t>2 </a:t>
            </a:r>
            <a:r>
              <a:rPr lang="tr-TR" b="1" dirty="0" smtClean="0"/>
              <a:t>katıdır </a:t>
            </a:r>
            <a:r>
              <a:rPr lang="tr-TR" dirty="0"/>
              <a:t>diyebiliriz</a:t>
            </a:r>
            <a:r>
              <a:rPr lang="tr-TR" dirty="0" smtClean="0"/>
              <a:t>.</a:t>
            </a:r>
          </a:p>
          <a:p>
            <a:pPr algn="just"/>
            <a:endParaRPr lang="tr-TR" dirty="0"/>
          </a:p>
          <a:p>
            <a:pPr algn="just"/>
            <a:r>
              <a:rPr lang="tr-TR" dirty="0" smtClean="0"/>
              <a:t>Eşit </a:t>
            </a:r>
            <a:r>
              <a:rPr lang="tr-TR" dirty="0"/>
              <a:t>ağırlıklı ölçeklerde oranlama yapılamaz. </a:t>
            </a:r>
            <a:r>
              <a:rPr lang="tr-TR" b="1" dirty="0"/>
              <a:t>Niçin?</a:t>
            </a:r>
            <a:endParaRPr lang="tr-TR" dirty="0"/>
          </a:p>
        </p:txBody>
      </p:sp>
      <p:sp>
        <p:nvSpPr>
          <p:cNvPr id="4" name="Rectangle 2"/>
          <p:cNvSpPr txBox="1">
            <a:spLocks noChangeArrowheads="1"/>
          </p:cNvSpPr>
          <p:nvPr/>
        </p:nvSpPr>
        <p:spPr>
          <a:xfrm>
            <a:off x="633845" y="294694"/>
            <a:ext cx="5650085" cy="13255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tr-TR" sz="4000" smtClean="0">
                <a:solidFill>
                  <a:schemeClr val="tx1"/>
                </a:solidFill>
              </a:rPr>
              <a:t/>
            </a:r>
            <a:br>
              <a:rPr lang="tr-TR" sz="4000" smtClean="0">
                <a:solidFill>
                  <a:schemeClr val="tx1"/>
                </a:solidFill>
              </a:rPr>
            </a:br>
            <a:r>
              <a:rPr lang="en-US" sz="4000" smtClean="0">
                <a:solidFill>
                  <a:schemeClr val="tx1"/>
                </a:solidFill>
              </a:rPr>
              <a:t>ORANLI ÖLÇEK</a:t>
            </a:r>
            <a:br>
              <a:rPr lang="en-US" sz="4000" smtClean="0">
                <a:solidFill>
                  <a:schemeClr val="tx1"/>
                </a:solidFill>
              </a:rPr>
            </a:br>
            <a:endParaRPr lang="tr-TR" sz="4000" dirty="0" smtClean="0">
              <a:solidFill>
                <a:schemeClr val="tx1"/>
              </a:solidFill>
            </a:endParaRPr>
          </a:p>
        </p:txBody>
      </p:sp>
    </p:spTree>
    <p:extLst>
      <p:ext uri="{BB962C8B-B14F-4D97-AF65-F5344CB8AC3E}">
        <p14:creationId xmlns:p14="http://schemas.microsoft.com/office/powerpoint/2010/main" val="1440203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a:p>
        </p:txBody>
      </p:sp>
      <p:sp>
        <p:nvSpPr>
          <p:cNvPr id="3" name="İçerik Yer Tutucusu 2"/>
          <p:cNvSpPr>
            <a:spLocks noGrp="1"/>
          </p:cNvSpPr>
          <p:nvPr>
            <p:ph idx="1"/>
          </p:nvPr>
        </p:nvSpPr>
        <p:spPr/>
        <p:txBody>
          <a:bodyPr/>
          <a:lstStyle/>
          <a:p>
            <a:pPr algn="ctr"/>
            <a:r>
              <a:rPr lang="tr-TR" dirty="0">
                <a:solidFill>
                  <a:srgbClr val="FF0000"/>
                </a:solidFill>
              </a:rPr>
              <a:t>Kitapların ağırlıkları</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70" y="2765507"/>
            <a:ext cx="1671718" cy="244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870" y="2770299"/>
            <a:ext cx="1832460" cy="266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10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2" y="-28574"/>
            <a:ext cx="498157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768" y="3276295"/>
            <a:ext cx="4754232" cy="358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173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http://www.kpssdersanesi.com/kpss-egitim-bilimleri/olcek-turleri-ozet-tab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770" y="3284184"/>
            <a:ext cx="5371122" cy="319891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236"/>
            <a:ext cx="4572001" cy="349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498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55" y="374900"/>
            <a:ext cx="8229600" cy="53218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dirty="0" smtClean="0"/>
              <a:t>Temel Kavramlar</a:t>
            </a:r>
            <a:endParaRPr lang="tr-TR" dirty="0"/>
          </a:p>
        </p:txBody>
      </p:sp>
      <p:sp>
        <p:nvSpPr>
          <p:cNvPr id="3" name="2 Metin Yer Tutucusu"/>
          <p:cNvSpPr>
            <a:spLocks noGrp="1"/>
          </p:cNvSpPr>
          <p:nvPr>
            <p:ph type="body" idx="1"/>
          </p:nvPr>
        </p:nvSpPr>
        <p:spPr/>
        <p:txBody>
          <a:bodyPr/>
          <a:lstStyle/>
          <a:p>
            <a:r>
              <a:rPr lang="tr-TR" dirty="0" smtClean="0">
                <a:solidFill>
                  <a:srgbClr val="FFC000"/>
                </a:solidFill>
              </a:rPr>
              <a:t>Ölçüt:</a:t>
            </a:r>
            <a:endParaRPr lang="tr-TR" dirty="0">
              <a:solidFill>
                <a:srgbClr val="FFC000"/>
              </a:solidFill>
            </a:endParaRPr>
          </a:p>
        </p:txBody>
      </p:sp>
      <p:sp>
        <p:nvSpPr>
          <p:cNvPr id="4" name="3 İçerik Yer Tutucusu"/>
          <p:cNvSpPr>
            <a:spLocks noGrp="1"/>
          </p:cNvSpPr>
          <p:nvPr>
            <p:ph sz="half" idx="2"/>
          </p:nvPr>
        </p:nvSpPr>
        <p:spPr>
          <a:xfrm>
            <a:off x="90044" y="3343126"/>
            <a:ext cx="3808475" cy="1679755"/>
          </a:xfrm>
        </p:spPr>
        <p:style>
          <a:lnRef idx="0">
            <a:schemeClr val="accent3"/>
          </a:lnRef>
          <a:fillRef idx="3">
            <a:schemeClr val="accent3"/>
          </a:fillRef>
          <a:effectRef idx="3">
            <a:schemeClr val="accent3"/>
          </a:effectRef>
          <a:fontRef idx="minor">
            <a:schemeClr val="lt1"/>
          </a:fontRef>
        </p:style>
        <p:txBody>
          <a:bodyPr/>
          <a:lstStyle/>
          <a:p>
            <a:pPr algn="just"/>
            <a:r>
              <a:rPr lang="tr-TR" dirty="0" smtClean="0">
                <a:solidFill>
                  <a:schemeClr val="tx1"/>
                </a:solidFill>
              </a:rPr>
              <a:t>Ölçme sonuçlarıyla karşılaştırılan ve değerlendirmeye </a:t>
            </a:r>
            <a:r>
              <a:rPr lang="tr-TR" b="1" dirty="0" smtClean="0">
                <a:solidFill>
                  <a:schemeClr val="tx1"/>
                </a:solidFill>
              </a:rPr>
              <a:t>dayanak olan değere </a:t>
            </a:r>
            <a:r>
              <a:rPr lang="tr-TR" b="1" u="sng" dirty="0" smtClean="0">
                <a:solidFill>
                  <a:schemeClr val="tx1"/>
                </a:solidFill>
              </a:rPr>
              <a:t>ölçüt</a:t>
            </a:r>
            <a:r>
              <a:rPr lang="tr-TR" b="1" dirty="0" smtClean="0">
                <a:solidFill>
                  <a:schemeClr val="tx1"/>
                </a:solidFill>
              </a:rPr>
              <a:t> denir.</a:t>
            </a:r>
            <a:endParaRPr lang="tr-TR" dirty="0">
              <a:solidFill>
                <a:schemeClr val="tx1"/>
              </a:solidFill>
            </a:endParaRPr>
          </a:p>
        </p:txBody>
      </p:sp>
      <p:sp>
        <p:nvSpPr>
          <p:cNvPr id="5" name="4 Metin Yer Tutucusu"/>
          <p:cNvSpPr>
            <a:spLocks noGrp="1"/>
          </p:cNvSpPr>
          <p:nvPr>
            <p:ph type="body" sz="quarter" idx="3"/>
          </p:nvPr>
        </p:nvSpPr>
        <p:spPr>
          <a:xfrm>
            <a:off x="5102225" y="2054655"/>
            <a:ext cx="4041775" cy="639762"/>
          </a:xfrm>
        </p:spPr>
        <p:txBody>
          <a:bodyPr/>
          <a:lstStyle/>
          <a:p>
            <a:r>
              <a:rPr lang="tr-TR" dirty="0" smtClean="0">
                <a:solidFill>
                  <a:srgbClr val="FFC000"/>
                </a:solidFill>
              </a:rPr>
              <a:t>Örnekler:</a:t>
            </a:r>
            <a:endParaRPr lang="tr-TR" dirty="0">
              <a:solidFill>
                <a:srgbClr val="FFC000"/>
              </a:solidFill>
            </a:endParaRPr>
          </a:p>
        </p:txBody>
      </p:sp>
      <p:sp>
        <p:nvSpPr>
          <p:cNvPr id="6" name="5 İçerik Yer Tutucusu"/>
          <p:cNvSpPr>
            <a:spLocks noGrp="1"/>
          </p:cNvSpPr>
          <p:nvPr>
            <p:ph sz="quarter" idx="4"/>
          </p:nvPr>
        </p:nvSpPr>
        <p:spPr>
          <a:xfrm>
            <a:off x="5200008" y="3114068"/>
            <a:ext cx="3898220" cy="2137870"/>
          </a:xfrm>
        </p:spPr>
        <p:style>
          <a:lnRef idx="1">
            <a:schemeClr val="accent3"/>
          </a:lnRef>
          <a:fillRef idx="3">
            <a:schemeClr val="accent3"/>
          </a:fillRef>
          <a:effectRef idx="2">
            <a:schemeClr val="accent3"/>
          </a:effectRef>
          <a:fontRef idx="minor">
            <a:schemeClr val="lt1"/>
          </a:fontRef>
        </p:style>
        <p:txBody>
          <a:bodyPr/>
          <a:lstStyle/>
          <a:p>
            <a:pPr algn="just"/>
            <a:r>
              <a:rPr lang="tr-TR" dirty="0" smtClean="0">
                <a:solidFill>
                  <a:schemeClr val="tx1"/>
                </a:solidFill>
              </a:rPr>
              <a:t>Manken olmak için </a:t>
            </a:r>
            <a:r>
              <a:rPr lang="tr-TR" b="1" dirty="0" smtClean="0">
                <a:solidFill>
                  <a:schemeClr val="tx1"/>
                </a:solidFill>
              </a:rPr>
              <a:t>172 cm boy gereklidir.</a:t>
            </a:r>
          </a:p>
          <a:p>
            <a:pPr algn="just"/>
            <a:r>
              <a:rPr lang="tr-TR" dirty="0" smtClean="0">
                <a:solidFill>
                  <a:schemeClr val="tx1"/>
                </a:solidFill>
              </a:rPr>
              <a:t>Öğretmen olmak için </a:t>
            </a:r>
            <a:r>
              <a:rPr lang="tr-TR" dirty="0" err="1" smtClean="0">
                <a:solidFill>
                  <a:schemeClr val="tx1"/>
                </a:solidFill>
              </a:rPr>
              <a:t>KPSS’den</a:t>
            </a:r>
            <a:r>
              <a:rPr lang="tr-TR" dirty="0" smtClean="0">
                <a:solidFill>
                  <a:schemeClr val="tx1"/>
                </a:solidFill>
              </a:rPr>
              <a:t> </a:t>
            </a:r>
            <a:r>
              <a:rPr lang="tr-TR" b="1" dirty="0" smtClean="0">
                <a:solidFill>
                  <a:schemeClr val="tx1"/>
                </a:solidFill>
              </a:rPr>
              <a:t>en az 75 puan </a:t>
            </a:r>
            <a:r>
              <a:rPr lang="tr-TR" dirty="0" smtClean="0">
                <a:solidFill>
                  <a:schemeClr val="tx1"/>
                </a:solidFill>
              </a:rPr>
              <a:t>almak şart gibi</a:t>
            </a:r>
            <a:endParaRPr lang="tr-TR" dirty="0">
              <a:solidFill>
                <a:schemeClr val="tx1"/>
              </a:solidFill>
            </a:endParaRPr>
          </a:p>
        </p:txBody>
      </p:sp>
      <p:pic>
        <p:nvPicPr>
          <p:cNvPr id="2051" name="Picture 3"/>
          <p:cNvPicPr>
            <a:picLocks noChangeAspect="1" noChangeArrowheads="1"/>
          </p:cNvPicPr>
          <p:nvPr/>
        </p:nvPicPr>
        <p:blipFill>
          <a:blip r:embed="rId2" cstate="print"/>
          <a:srcRect/>
          <a:stretch>
            <a:fillRect/>
          </a:stretch>
        </p:blipFill>
        <p:spPr bwMode="auto">
          <a:xfrm>
            <a:off x="3982740" y="2262008"/>
            <a:ext cx="1162050" cy="34385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a:p>
        </p:txBody>
      </p:sp>
      <p:sp>
        <p:nvSpPr>
          <p:cNvPr id="3" name="İçerik Yer Tutucusu 2"/>
          <p:cNvSpPr>
            <a:spLocks noGrp="1"/>
          </p:cNvSpPr>
          <p:nvPr>
            <p:ph idx="1"/>
          </p:nvPr>
        </p:nvSpPr>
        <p:spPr/>
        <p:txBody>
          <a:bodyPr/>
          <a:lstStyle/>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 y="-7656"/>
            <a:ext cx="49530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3152775"/>
            <a:ext cx="491490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253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55" y="381491"/>
            <a:ext cx="8229600" cy="610820"/>
          </a:xfrm>
        </p:spPr>
        <p:txBody>
          <a:bodyPr>
            <a:normAutofit/>
          </a:bodyPr>
          <a:lstStyle/>
          <a:p>
            <a:r>
              <a:rPr lang="tr-TR" dirty="0" smtClean="0"/>
              <a:t>Soru:</a:t>
            </a:r>
            <a:endParaRPr lang="tr-TR" dirty="0"/>
          </a:p>
        </p:txBody>
      </p:sp>
      <p:sp>
        <p:nvSpPr>
          <p:cNvPr id="3" name="İçerik Yer Tutucusu 2"/>
          <p:cNvSpPr>
            <a:spLocks noGrp="1"/>
          </p:cNvSpPr>
          <p:nvPr>
            <p:ph idx="1"/>
          </p:nvPr>
        </p:nvSpPr>
        <p:spPr/>
        <p:txBody>
          <a:bodyPr/>
          <a:lstStyle/>
          <a:p>
            <a:r>
              <a:rPr lang="tr-TR" dirty="0" smtClean="0"/>
              <a:t>Eğitimde Genellikle Kullanılan Ölçek Türleri Nelerdir?</a:t>
            </a:r>
            <a:endParaRPr lang="tr-TR" dirty="0"/>
          </a:p>
        </p:txBody>
      </p:sp>
      <p:pic>
        <p:nvPicPr>
          <p:cNvPr id="10242" name="Picture 2" descr="http://www.itusozluk.com/image/soru-isareti_195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130" y="2809077"/>
            <a:ext cx="3491710" cy="402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044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6260" y="374900"/>
            <a:ext cx="8229600" cy="53218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dirty="0" smtClean="0"/>
              <a:t>Temel Kavramlar</a:t>
            </a:r>
            <a:endParaRPr lang="tr-TR" dirty="0"/>
          </a:p>
        </p:txBody>
      </p:sp>
      <p:sp>
        <p:nvSpPr>
          <p:cNvPr id="3" name="2 Metin Yer Tutucusu"/>
          <p:cNvSpPr>
            <a:spLocks noGrp="1"/>
          </p:cNvSpPr>
          <p:nvPr>
            <p:ph type="body" idx="1"/>
          </p:nvPr>
        </p:nvSpPr>
        <p:spPr>
          <a:xfrm>
            <a:off x="296260" y="1138602"/>
            <a:ext cx="4040188" cy="639762"/>
          </a:xfrm>
        </p:spPr>
        <p:txBody>
          <a:bodyPr/>
          <a:lstStyle/>
          <a:p>
            <a:r>
              <a:rPr lang="tr-TR" dirty="0" smtClean="0">
                <a:solidFill>
                  <a:srgbClr val="FFC000"/>
                </a:solidFill>
              </a:rPr>
              <a:t>Mutlak ölçüt</a:t>
            </a:r>
            <a:endParaRPr lang="tr-TR" dirty="0">
              <a:solidFill>
                <a:srgbClr val="FFC000"/>
              </a:solidFill>
            </a:endParaRPr>
          </a:p>
        </p:txBody>
      </p:sp>
      <p:sp>
        <p:nvSpPr>
          <p:cNvPr id="4" name="3 İçerik Yer Tutucusu"/>
          <p:cNvSpPr>
            <a:spLocks noGrp="1"/>
          </p:cNvSpPr>
          <p:nvPr>
            <p:ph sz="half" idx="2"/>
          </p:nvPr>
        </p:nvSpPr>
        <p:spPr>
          <a:xfrm>
            <a:off x="296260" y="2009886"/>
            <a:ext cx="4040188" cy="4473214"/>
          </a:xfrm>
        </p:spPr>
        <p:style>
          <a:lnRef idx="2">
            <a:schemeClr val="dk1"/>
          </a:lnRef>
          <a:fillRef idx="1">
            <a:schemeClr val="lt1"/>
          </a:fillRef>
          <a:effectRef idx="0">
            <a:schemeClr val="dk1"/>
          </a:effectRef>
          <a:fontRef idx="minor">
            <a:schemeClr val="dk1"/>
          </a:fontRef>
        </p:style>
        <p:txBody>
          <a:bodyPr>
            <a:noAutofit/>
          </a:bodyPr>
          <a:lstStyle/>
          <a:p>
            <a:pPr algn="just">
              <a:lnSpc>
                <a:spcPct val="150000"/>
              </a:lnSpc>
            </a:pPr>
            <a:r>
              <a:rPr lang="tr-TR" sz="1800" dirty="0" smtClean="0">
                <a:solidFill>
                  <a:schemeClr val="tx1"/>
                </a:solidFill>
              </a:rPr>
              <a:t>Ölçme işleminin yapılacağı grup için kesin, net ve standart olarak belirlenmiş olan kritere </a:t>
            </a:r>
            <a:r>
              <a:rPr lang="tr-TR" sz="1800" b="1" dirty="0" smtClean="0">
                <a:solidFill>
                  <a:schemeClr val="tx1"/>
                </a:solidFill>
              </a:rPr>
              <a:t>“mutlak ölçüt” denir.</a:t>
            </a:r>
          </a:p>
          <a:p>
            <a:pPr algn="just">
              <a:lnSpc>
                <a:spcPct val="150000"/>
              </a:lnSpc>
            </a:pPr>
            <a:r>
              <a:rPr lang="tr-TR" sz="1800" dirty="0" smtClean="0">
                <a:solidFill>
                  <a:schemeClr val="tx1"/>
                </a:solidFill>
              </a:rPr>
              <a:t>Tarih dersinden geçmek için 60 ve üzerinde puan almak gerekir.</a:t>
            </a:r>
          </a:p>
          <a:p>
            <a:pPr algn="just">
              <a:lnSpc>
                <a:spcPct val="150000"/>
              </a:lnSpc>
            </a:pPr>
            <a:r>
              <a:rPr lang="tr-TR" sz="1800" dirty="0" smtClean="0">
                <a:solidFill>
                  <a:schemeClr val="tx1"/>
                </a:solidFill>
              </a:rPr>
              <a:t>Şehir içi hız 50 km/</a:t>
            </a:r>
            <a:r>
              <a:rPr lang="tr-TR" sz="1800" dirty="0" err="1" smtClean="0">
                <a:solidFill>
                  <a:schemeClr val="tx1"/>
                </a:solidFill>
              </a:rPr>
              <a:t>h’dır</a:t>
            </a:r>
            <a:r>
              <a:rPr lang="tr-TR" sz="1800" dirty="0" smtClean="0">
                <a:solidFill>
                  <a:schemeClr val="tx1"/>
                </a:solidFill>
              </a:rPr>
              <a:t>.</a:t>
            </a:r>
          </a:p>
          <a:p>
            <a:pPr algn="just">
              <a:lnSpc>
                <a:spcPct val="150000"/>
              </a:lnSpc>
            </a:pPr>
            <a:r>
              <a:rPr lang="tr-TR" sz="1800" dirty="0" smtClean="0">
                <a:solidFill>
                  <a:schemeClr val="tx1"/>
                </a:solidFill>
              </a:rPr>
              <a:t>18 yaşından küçükler giremez.</a:t>
            </a:r>
          </a:p>
          <a:p>
            <a:pPr algn="just">
              <a:lnSpc>
                <a:spcPct val="150000"/>
              </a:lnSpc>
            </a:pPr>
            <a:r>
              <a:rPr lang="tr-TR" sz="1800" dirty="0" smtClean="0">
                <a:solidFill>
                  <a:schemeClr val="tx1"/>
                </a:solidFill>
              </a:rPr>
              <a:t>Emeklilik yaşı 65 yaş olması gibi.</a:t>
            </a:r>
            <a:endParaRPr lang="tr-TR" sz="1800" dirty="0">
              <a:solidFill>
                <a:schemeClr val="tx1"/>
              </a:solidFill>
            </a:endParaRPr>
          </a:p>
        </p:txBody>
      </p:sp>
      <p:sp>
        <p:nvSpPr>
          <p:cNvPr id="5" name="4 Metin Yer Tutucusu"/>
          <p:cNvSpPr>
            <a:spLocks noGrp="1"/>
          </p:cNvSpPr>
          <p:nvPr>
            <p:ph type="body" sz="quarter" idx="3"/>
          </p:nvPr>
        </p:nvSpPr>
        <p:spPr>
          <a:xfrm>
            <a:off x="4622393" y="1138602"/>
            <a:ext cx="4041775" cy="639762"/>
          </a:xfrm>
        </p:spPr>
        <p:txBody>
          <a:bodyPr/>
          <a:lstStyle/>
          <a:p>
            <a:r>
              <a:rPr lang="tr-TR" dirty="0" smtClean="0">
                <a:solidFill>
                  <a:srgbClr val="FFC000"/>
                </a:solidFill>
              </a:rPr>
              <a:t>Bağıl ölçüt</a:t>
            </a:r>
            <a:endParaRPr lang="tr-TR" dirty="0">
              <a:solidFill>
                <a:srgbClr val="FFC000"/>
              </a:solidFill>
            </a:endParaRPr>
          </a:p>
        </p:txBody>
      </p:sp>
      <p:sp>
        <p:nvSpPr>
          <p:cNvPr id="6" name="5 İçerik Yer Tutucusu"/>
          <p:cNvSpPr>
            <a:spLocks noGrp="1"/>
          </p:cNvSpPr>
          <p:nvPr>
            <p:ph sz="quarter" idx="4"/>
          </p:nvPr>
        </p:nvSpPr>
        <p:spPr>
          <a:xfrm>
            <a:off x="4622393" y="2086238"/>
            <a:ext cx="4041775" cy="4320510"/>
          </a:xfrm>
        </p:spPr>
        <p:style>
          <a:lnRef idx="2">
            <a:schemeClr val="dk1"/>
          </a:lnRef>
          <a:fillRef idx="1">
            <a:schemeClr val="lt1"/>
          </a:fillRef>
          <a:effectRef idx="0">
            <a:schemeClr val="dk1"/>
          </a:effectRef>
          <a:fontRef idx="minor">
            <a:schemeClr val="dk1"/>
          </a:fontRef>
        </p:style>
        <p:txBody>
          <a:bodyPr>
            <a:noAutofit/>
          </a:bodyPr>
          <a:lstStyle/>
          <a:p>
            <a:pPr algn="just">
              <a:lnSpc>
                <a:spcPct val="150000"/>
              </a:lnSpc>
            </a:pPr>
            <a:r>
              <a:rPr lang="tr-TR" sz="1900" dirty="0" smtClean="0">
                <a:solidFill>
                  <a:schemeClr val="tx1"/>
                </a:solidFill>
              </a:rPr>
              <a:t>Ölçme sonuçlarına ve ölçme işleminin yapıldığı gruba bağlı olarak elde edilen ölçüte </a:t>
            </a:r>
            <a:r>
              <a:rPr lang="tr-TR" sz="1900" b="1" dirty="0" smtClean="0">
                <a:solidFill>
                  <a:schemeClr val="tx1"/>
                </a:solidFill>
              </a:rPr>
              <a:t>“bağıl ölçüt” denir.</a:t>
            </a:r>
          </a:p>
          <a:p>
            <a:pPr algn="just">
              <a:lnSpc>
                <a:spcPct val="150000"/>
              </a:lnSpc>
            </a:pPr>
            <a:r>
              <a:rPr lang="tr-TR" sz="1900" dirty="0" smtClean="0">
                <a:solidFill>
                  <a:schemeClr val="tx1"/>
                </a:solidFill>
              </a:rPr>
              <a:t>Sınıf ortalamasının üzerinde puan alan öğrenciler dersten geçer.</a:t>
            </a:r>
          </a:p>
          <a:p>
            <a:pPr algn="just">
              <a:lnSpc>
                <a:spcPct val="150000"/>
              </a:lnSpc>
            </a:pPr>
            <a:r>
              <a:rPr lang="tr-TR" sz="1900" dirty="0" smtClean="0">
                <a:solidFill>
                  <a:schemeClr val="tx1"/>
                </a:solidFill>
              </a:rPr>
              <a:t>İlk 3 girenlere altın madalya verilecek</a:t>
            </a:r>
          </a:p>
          <a:p>
            <a:pPr algn="just">
              <a:lnSpc>
                <a:spcPct val="150000"/>
              </a:lnSpc>
            </a:pPr>
            <a:r>
              <a:rPr lang="tr-TR" sz="1900" dirty="0" smtClean="0">
                <a:solidFill>
                  <a:schemeClr val="tx1"/>
                </a:solidFill>
              </a:rPr>
              <a:t>Aritmetik ortalaması en yüksek 2 öğrenciye burs verilecek</a:t>
            </a:r>
            <a:endParaRPr lang="tr-TR" sz="19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endParaRPr lang="tr-TR"/>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3074" name="Picture 2"/>
          <p:cNvPicPr>
            <a:picLocks noChangeAspect="1" noChangeArrowheads="1"/>
          </p:cNvPicPr>
          <p:nvPr/>
        </p:nvPicPr>
        <p:blipFill>
          <a:blip r:embed="rId2" cstate="print"/>
          <a:srcRect/>
          <a:stretch>
            <a:fillRect/>
          </a:stretch>
        </p:blipFill>
        <p:spPr bwMode="auto">
          <a:xfrm>
            <a:off x="0" y="680310"/>
            <a:ext cx="4933950" cy="37052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229100" y="3162300"/>
            <a:ext cx="4914900" cy="3695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4353" y="222195"/>
            <a:ext cx="8229600" cy="53218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dirty="0" smtClean="0"/>
              <a:t>TEMEL KAVRAMLAR-DEĞERLENDİRME</a:t>
            </a:r>
            <a:endParaRPr lang="tr-TR" dirty="0"/>
          </a:p>
        </p:txBody>
      </p:sp>
      <p:sp>
        <p:nvSpPr>
          <p:cNvPr id="3" name="2 Metin Yer Tutucusu"/>
          <p:cNvSpPr>
            <a:spLocks noGrp="1"/>
          </p:cNvSpPr>
          <p:nvPr>
            <p:ph type="body" idx="1"/>
          </p:nvPr>
        </p:nvSpPr>
        <p:spPr>
          <a:xfrm>
            <a:off x="435272" y="1146515"/>
            <a:ext cx="4040188" cy="487057"/>
          </a:xfrm>
        </p:spPr>
        <p:txBody>
          <a:bodyPr/>
          <a:lstStyle/>
          <a:p>
            <a:r>
              <a:rPr lang="tr-TR" dirty="0" smtClean="0">
                <a:solidFill>
                  <a:srgbClr val="C00000"/>
                </a:solidFill>
              </a:rPr>
              <a:t>Nedir?</a:t>
            </a:r>
            <a:endParaRPr lang="tr-TR" dirty="0">
              <a:solidFill>
                <a:srgbClr val="C00000"/>
              </a:solidFill>
            </a:endParaRPr>
          </a:p>
        </p:txBody>
      </p:sp>
      <p:sp>
        <p:nvSpPr>
          <p:cNvPr id="8" name="7 İçerik Yer Tutucusu"/>
          <p:cNvSpPr>
            <a:spLocks noGrp="1"/>
          </p:cNvSpPr>
          <p:nvPr>
            <p:ph sz="half" idx="2"/>
          </p:nvPr>
        </p:nvSpPr>
        <p:spPr>
          <a:xfrm>
            <a:off x="241143" y="2025712"/>
            <a:ext cx="4636267" cy="4151978"/>
          </a:xfrm>
        </p:spPr>
        <p:style>
          <a:lnRef idx="2">
            <a:schemeClr val="accent2"/>
          </a:lnRef>
          <a:fillRef idx="1">
            <a:schemeClr val="lt1"/>
          </a:fillRef>
          <a:effectRef idx="0">
            <a:schemeClr val="accent2"/>
          </a:effectRef>
          <a:fontRef idx="minor">
            <a:schemeClr val="dk1"/>
          </a:fontRef>
        </p:style>
        <p:txBody>
          <a:bodyPr>
            <a:noAutofit/>
          </a:bodyPr>
          <a:lstStyle/>
          <a:p>
            <a:pPr algn="just">
              <a:lnSpc>
                <a:spcPct val="150000"/>
              </a:lnSpc>
            </a:pPr>
            <a:r>
              <a:rPr lang="tr-TR" sz="1700" dirty="0" smtClean="0">
                <a:solidFill>
                  <a:schemeClr val="tx1"/>
                </a:solidFill>
              </a:rPr>
              <a:t>Ölçme bir betimleme işidir.</a:t>
            </a:r>
          </a:p>
          <a:p>
            <a:pPr algn="just">
              <a:lnSpc>
                <a:spcPct val="150000"/>
              </a:lnSpc>
            </a:pPr>
            <a:r>
              <a:rPr lang="tr-TR" sz="1700" dirty="0" smtClean="0">
                <a:solidFill>
                  <a:schemeClr val="tx1"/>
                </a:solidFill>
              </a:rPr>
              <a:t>Değerlendirme ise bir </a:t>
            </a:r>
            <a:r>
              <a:rPr lang="tr-TR" sz="1700" b="1" dirty="0" smtClean="0">
                <a:solidFill>
                  <a:schemeClr val="tx1"/>
                </a:solidFill>
              </a:rPr>
              <a:t>yargılama işidir ve iki şeyin karşılaştırılmasına dayanır.</a:t>
            </a:r>
          </a:p>
          <a:p>
            <a:pPr algn="just">
              <a:lnSpc>
                <a:spcPct val="150000"/>
              </a:lnSpc>
            </a:pPr>
            <a:r>
              <a:rPr lang="tr-TR" sz="1700" b="1" dirty="0" smtClean="0">
                <a:solidFill>
                  <a:schemeClr val="tx1"/>
                </a:solidFill>
              </a:rPr>
              <a:t>Değerlendirme, ölçümlerden bir anlam çıkarmak ve ölçülen nesneler hakkında bir değer yargısına ulaşmaktır.</a:t>
            </a:r>
          </a:p>
          <a:p>
            <a:pPr algn="just">
              <a:lnSpc>
                <a:spcPct val="150000"/>
              </a:lnSpc>
            </a:pPr>
            <a:r>
              <a:rPr lang="tr-TR" sz="1700" b="1" dirty="0" smtClean="0">
                <a:solidFill>
                  <a:schemeClr val="tx1"/>
                </a:solidFill>
              </a:rPr>
              <a:t>Yani ölçme sonuçlarını bir ölçütle kıyaslayarak nesne hakkında karar vermeye, yargıda bulunmaya denir.</a:t>
            </a:r>
            <a:endParaRPr lang="tr-TR" sz="1700" dirty="0">
              <a:solidFill>
                <a:schemeClr val="tx1"/>
              </a:solidFill>
            </a:endParaRPr>
          </a:p>
        </p:txBody>
      </p:sp>
      <p:pic>
        <p:nvPicPr>
          <p:cNvPr id="1026" name="Picture 2" descr="http://media.transformanceadvisors.com/misc-website/survey-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115" y="2058249"/>
            <a:ext cx="3810000"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55" y="566926"/>
            <a:ext cx="8229600" cy="53218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dirty="0" smtClean="0"/>
              <a:t>Değerlendirme Süreci</a:t>
            </a:r>
            <a:endParaRPr lang="tr-TR" dirty="0"/>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graphicFrame>
        <p:nvGraphicFramePr>
          <p:cNvPr id="7" name="10 İçerik Yer Tutucusu"/>
          <p:cNvGraphicFramePr>
            <a:graphicFrameLocks/>
          </p:cNvGraphicFramePr>
          <p:nvPr/>
        </p:nvGraphicFramePr>
        <p:xfrm>
          <a:off x="0" y="1749245"/>
          <a:ext cx="9144000" cy="488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22257" y="222195"/>
            <a:ext cx="8246070" cy="639762"/>
          </a:xfrm>
        </p:spPr>
        <p:txBody>
          <a:bodyPr>
            <a:normAutofit fontScale="85000" lnSpcReduction="20000"/>
          </a:bodyPr>
          <a:lstStyle/>
          <a:p>
            <a:r>
              <a:rPr lang="tr-TR" dirty="0" smtClean="0">
                <a:solidFill>
                  <a:srgbClr val="FFC000"/>
                </a:solidFill>
              </a:rPr>
              <a:t>Değerlendirme yapılabilmesi için kesinlikle 3 unsurun</a:t>
            </a:r>
          </a:p>
          <a:p>
            <a:r>
              <a:rPr lang="tr-TR" dirty="0" smtClean="0">
                <a:solidFill>
                  <a:srgbClr val="FFC000"/>
                </a:solidFill>
              </a:rPr>
              <a:t>bulunması gerekir.</a:t>
            </a:r>
            <a:endParaRPr lang="tr-TR" dirty="0">
              <a:solidFill>
                <a:srgbClr val="FFC000"/>
              </a:solidFill>
            </a:endParaRPr>
          </a:p>
        </p:txBody>
      </p:sp>
      <p:sp>
        <p:nvSpPr>
          <p:cNvPr id="4" name="3 İçerik Yer Tutucusu"/>
          <p:cNvSpPr>
            <a:spLocks noGrp="1"/>
          </p:cNvSpPr>
          <p:nvPr>
            <p:ph sz="half" idx="2"/>
          </p:nvPr>
        </p:nvSpPr>
        <p:spPr>
          <a:xfrm>
            <a:off x="18476" y="902506"/>
            <a:ext cx="4040188" cy="2137870"/>
          </a:xfrm>
        </p:spPr>
        <p:style>
          <a:lnRef idx="2">
            <a:schemeClr val="accent3"/>
          </a:lnRef>
          <a:fillRef idx="1">
            <a:schemeClr val="lt1"/>
          </a:fillRef>
          <a:effectRef idx="0">
            <a:schemeClr val="accent3"/>
          </a:effectRef>
          <a:fontRef idx="minor">
            <a:schemeClr val="dk1"/>
          </a:fontRef>
        </p:style>
        <p:txBody>
          <a:bodyPr>
            <a:noAutofit/>
          </a:bodyPr>
          <a:lstStyle/>
          <a:p>
            <a:pPr algn="just">
              <a:lnSpc>
                <a:spcPct val="150000"/>
              </a:lnSpc>
            </a:pPr>
            <a:r>
              <a:rPr lang="tr-TR" sz="2000" b="1" u="sng" dirty="0" smtClean="0">
                <a:solidFill>
                  <a:srgbClr val="C00000"/>
                </a:solidFill>
              </a:rPr>
              <a:t>Mutlaka bir ölçme sonucu</a:t>
            </a:r>
          </a:p>
          <a:p>
            <a:pPr algn="just">
              <a:lnSpc>
                <a:spcPct val="150000"/>
              </a:lnSpc>
            </a:pPr>
            <a:r>
              <a:rPr lang="tr-TR" sz="2000" b="1" u="sng" dirty="0" smtClean="0">
                <a:solidFill>
                  <a:srgbClr val="C00000"/>
                </a:solidFill>
              </a:rPr>
              <a:t>Mutlaka bir ölçüt</a:t>
            </a:r>
          </a:p>
          <a:p>
            <a:pPr algn="just">
              <a:lnSpc>
                <a:spcPct val="150000"/>
              </a:lnSpc>
            </a:pPr>
            <a:r>
              <a:rPr lang="tr-TR" sz="2000" b="1" u="sng" dirty="0" smtClean="0">
                <a:solidFill>
                  <a:srgbClr val="C00000"/>
                </a:solidFill>
              </a:rPr>
              <a:t>Karşılaştırma ve yargıya varma işi bulunması gerekir.</a:t>
            </a:r>
          </a:p>
        </p:txBody>
      </p:sp>
      <p:sp>
        <p:nvSpPr>
          <p:cNvPr id="6" name="5 İçerik Yer Tutucusu"/>
          <p:cNvSpPr>
            <a:spLocks noGrp="1"/>
          </p:cNvSpPr>
          <p:nvPr>
            <p:ph sz="quarter" idx="4"/>
          </p:nvPr>
        </p:nvSpPr>
        <p:spPr>
          <a:xfrm>
            <a:off x="4138148" y="3040376"/>
            <a:ext cx="4886560" cy="3817624"/>
          </a:xfrm>
        </p:spPr>
        <p:style>
          <a:lnRef idx="2">
            <a:schemeClr val="accent2"/>
          </a:lnRef>
          <a:fillRef idx="1">
            <a:schemeClr val="lt1"/>
          </a:fillRef>
          <a:effectRef idx="0">
            <a:schemeClr val="accent2"/>
          </a:effectRef>
          <a:fontRef idx="minor">
            <a:schemeClr val="dk1"/>
          </a:fontRef>
        </p:style>
        <p:txBody>
          <a:bodyPr>
            <a:noAutofit/>
          </a:bodyPr>
          <a:lstStyle/>
          <a:p>
            <a:pPr algn="just">
              <a:lnSpc>
                <a:spcPct val="150000"/>
              </a:lnSpc>
            </a:pPr>
            <a:r>
              <a:rPr lang="tr-TR" sz="2000" b="1" dirty="0" smtClean="0">
                <a:solidFill>
                  <a:schemeClr val="tx1"/>
                </a:solidFill>
              </a:rPr>
              <a:t>Örneğin; Bir öğrenci sınavdan </a:t>
            </a:r>
            <a:r>
              <a:rPr lang="tr-TR" sz="2000" dirty="0" smtClean="0">
                <a:solidFill>
                  <a:schemeClr val="tx1"/>
                </a:solidFill>
              </a:rPr>
              <a:t>85 alsın. Öğrencinin 85 aldığının belirlenmesi bir ölçme işlemidir. Sınıf geçme notu 70 olsun. Buradaki 70 bizim ölçütümüzdür. Öğrencinin aldığı puanı ölçütle kıyaslayarak öğrenci hakkında karar verirsek, geçme notu 70 iken 80 alan öğrenci sınıfı geçmiştir, dersek bir değerlendirme yapmış oluruz.</a:t>
            </a:r>
          </a:p>
          <a:p>
            <a:pPr algn="just">
              <a:lnSpc>
                <a:spcPct val="150000"/>
              </a:lnSpc>
            </a:pPr>
            <a:endParaRPr lang="tr-TR" sz="20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TM02892315[[fn=Duman]]</Template>
  <TotalTime>939</TotalTime>
  <Words>1375</Words>
  <Application>Microsoft Office PowerPoint</Application>
  <PresentationFormat>Ekran Gösterisi (4:3)</PresentationFormat>
  <Paragraphs>219</Paragraphs>
  <Slides>41</Slides>
  <Notes>1</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HDOfficeLightV0</vt:lpstr>
      <vt:lpstr>ÖLÇME-DEĞERLENDİRME 2.DERS</vt:lpstr>
      <vt:lpstr>ÖLÇME-DEĞERLENDİRMENİN YERİ VE ÖNEMİ</vt:lpstr>
      <vt:lpstr>Ölçmede Araçların Önemi</vt:lpstr>
      <vt:lpstr>Temel Kavramlar</vt:lpstr>
      <vt:lpstr>Temel Kavramlar</vt:lpstr>
      <vt:lpstr>PowerPoint Sunusu</vt:lpstr>
      <vt:lpstr>TEMEL KAVRAMLAR-DEĞERLENDİRME</vt:lpstr>
      <vt:lpstr>Değerlendirme Süreci</vt:lpstr>
      <vt:lpstr>PowerPoint Sunusu</vt:lpstr>
      <vt:lpstr>Değerlendirme için mutlaka ölçüt olmalı</vt:lpstr>
      <vt:lpstr>PowerPoint Sunusu</vt:lpstr>
      <vt:lpstr>Ölçme ile Değerlendirme arasındaki farklar</vt:lpstr>
      <vt:lpstr>DEĞERLENDİRME TÜRLERİ </vt:lpstr>
      <vt:lpstr>DEĞERLENDİRME TÜRLERİ</vt:lpstr>
      <vt:lpstr>DEĞERLENDİRME TÜRLERİ</vt:lpstr>
      <vt:lpstr>DEĞERLENDİRME TÜRLERİ</vt:lpstr>
      <vt:lpstr> </vt:lpstr>
      <vt:lpstr>DEĞERLENDİRME TÜRLERİ</vt:lpstr>
      <vt:lpstr>DEĞERLENDİRME TÜRLERİ</vt:lpstr>
      <vt:lpstr>DEĞERLENDİRME TÜRLERİ</vt:lpstr>
      <vt:lpstr>DEĞERLENDİRME TÜRLERİ</vt:lpstr>
      <vt:lpstr>PowerPoint Sunusu</vt:lpstr>
      <vt:lpstr>PowerPoint Sunusu</vt:lpstr>
      <vt:lpstr>PowerPoint Sunusu</vt:lpstr>
      <vt:lpstr>PowerPoint Sunusu</vt:lpstr>
      <vt:lpstr>PowerPoint Sunusu</vt:lpstr>
      <vt:lpstr>ÖLÇEK: Ölçme aracını betimlemek için kullandığımız bir araçtır. </vt:lpstr>
      <vt:lpstr>SINIFLAMALI ÖLÇEK</vt:lpstr>
      <vt:lpstr>Sınıflama Ölçek Örnekleri</vt:lpstr>
      <vt:lpstr>PowerPoint Sunusu</vt:lpstr>
      <vt:lpstr>SIRALAMA (Dereceleme) ÖLÇEKLERİ</vt:lpstr>
      <vt:lpstr>ÖRNEKLER</vt:lpstr>
      <vt:lpstr>EŞİT ARALIKLI ÖLÇEKLER</vt:lpstr>
      <vt:lpstr>EŞİT ARALIKLI ÖLÇEKLER</vt:lpstr>
      <vt:lpstr> ORANLI ÖLÇEK </vt:lpstr>
      <vt:lpstr>PowerPoint Sunusu</vt:lpstr>
      <vt:lpstr>PowerPoint Sunusu</vt:lpstr>
      <vt:lpstr>PowerPoint Sunusu</vt:lpstr>
      <vt:lpstr>PowerPoint Sunusu</vt:lpstr>
      <vt:lpstr>PowerPoint Sunusu</vt:lpstr>
      <vt:lpstr>Soru: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Öğretmenlik</cp:lastModifiedBy>
  <cp:revision>129</cp:revision>
  <dcterms:created xsi:type="dcterms:W3CDTF">2013-08-21T19:17:07Z</dcterms:created>
  <dcterms:modified xsi:type="dcterms:W3CDTF">2017-11-29T06:26:07Z</dcterms:modified>
</cp:coreProperties>
</file>