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2479B-452F-484C-A106-46DD72009B1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8A3BA-432A-4D37-960D-F0C54BF0A74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omen in olympics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4784"/>
            <a:ext cx="7753350" cy="4362451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916416" cy="122413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Kadın ve Spor</a:t>
            </a:r>
            <a:br>
              <a:rPr lang="tr-TR" dirty="0" smtClean="0"/>
            </a:br>
            <a:r>
              <a:rPr lang="tr-TR" dirty="0" smtClean="0"/>
              <a:t>Giriş 2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6016352"/>
            <a:ext cx="6400800" cy="841648"/>
          </a:xfrm>
        </p:spPr>
        <p:txBody>
          <a:bodyPr>
            <a:normAutofit/>
          </a:bodyPr>
          <a:lstStyle/>
          <a:p>
            <a:r>
              <a:rPr lang="tr-TR" sz="2000" dirty="0" smtClean="0"/>
              <a:t>Dr. Burcu ERTAŞ DÖLEK</a:t>
            </a:r>
            <a:endParaRPr lang="tr-T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0000" contrast="-38000"/>
          </a:blip>
          <a:srcRect/>
          <a:stretch>
            <a:fillRect/>
          </a:stretch>
        </p:blipFill>
        <p:spPr bwMode="auto">
          <a:xfrm>
            <a:off x="2771800" y="908720"/>
            <a:ext cx="3672408" cy="5112350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	Modern olimpiyatların 1900'lü yıllardan itibaren kadın yarışmacıları vardı, ancak kadınlar ilk önce erkeklerden çok daha az sayıda etkinliğe katıldı.</a:t>
            </a:r>
          </a:p>
          <a:p>
            <a:pPr>
              <a:buNone/>
            </a:pPr>
            <a:r>
              <a:rPr lang="tr-TR" dirty="0" smtClean="0"/>
              <a:t>		Kadınlar ilk olarak 1900'de Paris'teki  Olimpiyat Oyunlarında ortaya çıktılar. O yıl, 22 kadın tenis, yelken, </a:t>
            </a:r>
            <a:r>
              <a:rPr lang="tr-TR" dirty="0" err="1" smtClean="0"/>
              <a:t>kroket</a:t>
            </a:r>
            <a:r>
              <a:rPr lang="tr-TR" dirty="0" smtClean="0"/>
              <a:t>, binicilik ve golf yarışında yarıştı. Paris 1914'te IOC-Kongresi'nde bir kadın madalyası resmi olarak erkeklerinki ile aynı ağırlığa sahipti.		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51720" y="5517232"/>
            <a:ext cx="4690864" cy="824955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tr-TR" dirty="0" smtClean="0"/>
              <a:t>1920, Yüzme yarışmaları </a:t>
            </a:r>
          </a:p>
          <a:p>
            <a:pPr algn="ctr">
              <a:buNone/>
            </a:pPr>
            <a:r>
              <a:rPr lang="tr-TR" dirty="0" smtClean="0"/>
              <a:t>Madalyalı kadın yüzücüler</a:t>
            </a:r>
            <a:endParaRPr lang="tr-TR" dirty="0"/>
          </a:p>
        </p:txBody>
      </p:sp>
      <p:pic>
        <p:nvPicPr>
          <p:cNvPr id="1026" name="Picture 2" descr="https://upload.wikimedia.org/wikipedia/commons/7/7b/Bw_1920_competition_med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04664"/>
            <a:ext cx="3456384" cy="48939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type="subTitle" idx="1"/>
          </p:nvPr>
        </p:nvSpPr>
        <p:spPr>
          <a:xfrm>
            <a:off x="1907704" y="5733256"/>
            <a:ext cx="5104656" cy="908720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Kussinn</a:t>
            </a:r>
            <a:r>
              <a:rPr lang="tr-TR" dirty="0" smtClean="0"/>
              <a:t> ve </a:t>
            </a:r>
            <a:r>
              <a:rPr lang="tr-TR" dirty="0" err="1" smtClean="0"/>
              <a:t>Edwards</a:t>
            </a:r>
            <a:r>
              <a:rPr lang="tr-TR" dirty="0" smtClean="0"/>
              <a:t> boksu, 1912, Boks</a:t>
            </a:r>
            <a:endParaRPr lang="tr-TR" dirty="0"/>
          </a:p>
        </p:txBody>
      </p:sp>
      <p:pic>
        <p:nvPicPr>
          <p:cNvPr id="28674" name="Picture 2" descr="https://upload.wikimedia.org/wikipedia/commons/7/75/1912_Fraulein_Kussin_Mrs_Edwards_box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88640"/>
            <a:ext cx="4183359" cy="52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500" dirty="0" err="1" smtClean="0"/>
              <a:t>Sibyl</a:t>
            </a:r>
            <a:r>
              <a:rPr lang="tr-TR" sz="2500" dirty="0" smtClean="0"/>
              <a:t> </a:t>
            </a:r>
            <a:r>
              <a:rPr lang="tr-TR" sz="2500" dirty="0" err="1" smtClean="0"/>
              <a:t>Marston</a:t>
            </a:r>
            <a:r>
              <a:rPr lang="tr-TR" sz="2500" dirty="0" smtClean="0"/>
              <a:t>, Eskrim</a:t>
            </a:r>
            <a:endParaRPr lang="tr-TR" sz="2500" dirty="0"/>
          </a:p>
        </p:txBody>
      </p:sp>
      <p:pic>
        <p:nvPicPr>
          <p:cNvPr id="27650" name="Picture 2" descr="https://upload.wikimedia.org/wikipedia/commons/7/79/1910_to_1920_Sibyl_Marston_holding_fo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32656"/>
            <a:ext cx="3456384" cy="4716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301208"/>
            <a:ext cx="8229600" cy="96897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	Edith </a:t>
            </a:r>
            <a:r>
              <a:rPr lang="tr-TR" dirty="0" err="1" smtClean="0"/>
              <a:t>Cummings</a:t>
            </a:r>
            <a:r>
              <a:rPr lang="tr-TR" dirty="0" smtClean="0"/>
              <a:t>, kadın spor tarihinin önemli bir adımı olan Time dergisinin kapağında çıkan ilk kadın atlet.</a:t>
            </a:r>
            <a:endParaRPr lang="tr-TR" dirty="0"/>
          </a:p>
        </p:txBody>
      </p:sp>
      <p:pic>
        <p:nvPicPr>
          <p:cNvPr id="26626" name="Picture 2" descr="https://upload.wikimedia.org/wikipedia/commons/6/6e/Time_Cover_in_1924-08-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60648"/>
            <a:ext cx="3800475" cy="5019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eather watson  menstruation ile ilgili görsel sonucu"/>
          <p:cNvPicPr>
            <a:picLocks noChangeAspect="1" noChangeArrowheads="1"/>
          </p:cNvPicPr>
          <p:nvPr/>
        </p:nvPicPr>
        <p:blipFill>
          <a:blip r:embed="rId2" cstate="print">
            <a:lum bright="47000" contrast="-68000"/>
          </a:blip>
          <a:srcRect/>
          <a:stretch>
            <a:fillRect/>
          </a:stretch>
        </p:blipFill>
        <p:spPr bwMode="auto">
          <a:xfrm>
            <a:off x="755576" y="1556792"/>
            <a:ext cx="7848872" cy="4407445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Heather</a:t>
            </a:r>
            <a:r>
              <a:rPr lang="tr-TR" dirty="0" smtClean="0"/>
              <a:t> Watson ve Fu </a:t>
            </a:r>
            <a:r>
              <a:rPr lang="tr-TR" dirty="0" err="1" smtClean="0"/>
              <a:t>Yuanhui</a:t>
            </a:r>
            <a:r>
              <a:rPr lang="tr-TR" dirty="0" smtClean="0"/>
              <a:t>, her ikisi de kadın sporundaki son tabulardan birini kırdı.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	Watson, 2015'te bir tenis maçında kendini değerlendirdiğinde; kötü performansının </a:t>
            </a:r>
            <a:r>
              <a:rPr lang="tr-TR" dirty="0" err="1" smtClean="0"/>
              <a:t>menstruasyonundan</a:t>
            </a:r>
            <a:r>
              <a:rPr lang="tr-TR" dirty="0" smtClean="0"/>
              <a:t> kaynaklandığını açıkladı.Daha Sonra Rio de </a:t>
            </a:r>
            <a:r>
              <a:rPr lang="tr-TR" dirty="0" err="1" smtClean="0"/>
              <a:t>Janeiro'daki</a:t>
            </a:r>
            <a:r>
              <a:rPr lang="tr-TR" dirty="0" smtClean="0"/>
              <a:t> Olimpiyatlarda </a:t>
            </a:r>
            <a:r>
              <a:rPr lang="tr-TR" dirty="0" err="1" smtClean="0"/>
              <a:t>Yuanhui</a:t>
            </a:r>
            <a:r>
              <a:rPr lang="tr-TR" dirty="0" smtClean="0"/>
              <a:t> aynı açıklamayı yaptı.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omen in olympics ile ilgili görsel sonucu"/>
          <p:cNvPicPr>
            <a:picLocks noChangeAspect="1" noChangeArrowheads="1"/>
          </p:cNvPicPr>
          <p:nvPr/>
        </p:nvPicPr>
        <p:blipFill>
          <a:blip r:embed="rId2" cstate="print">
            <a:lum bright="48000" contrast="-54000"/>
          </a:blip>
          <a:srcRect/>
          <a:stretch>
            <a:fillRect/>
          </a:stretch>
        </p:blipFill>
        <p:spPr bwMode="auto">
          <a:xfrm>
            <a:off x="539552" y="1124744"/>
            <a:ext cx="8052788" cy="4536504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2764904"/>
          </a:xfrm>
        </p:spPr>
        <p:txBody>
          <a:bodyPr/>
          <a:lstStyle/>
          <a:p>
            <a:r>
              <a:rPr lang="tr-TR" dirty="0" smtClean="0"/>
              <a:t>İlk kez rugby Rio'da 2016 Yaz </a:t>
            </a:r>
            <a:r>
              <a:rPr lang="tr-TR" dirty="0" smtClean="0"/>
              <a:t>Olimpiyatları'nda</a:t>
            </a:r>
          </a:p>
          <a:p>
            <a:r>
              <a:rPr lang="tr-TR" dirty="0" smtClean="0"/>
              <a:t>2012 </a:t>
            </a:r>
            <a:r>
              <a:rPr lang="tr-TR" dirty="0" smtClean="0"/>
              <a:t>Londra Olimpiyatları, kadınların her spor dalında yarıştığı ilk oyunlardı.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46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Kadın ve Spor Giriş 2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Kadın ve Spor Giriş 2</dc:title>
  <dc:creator>burcu</dc:creator>
  <cp:lastModifiedBy>BURCU</cp:lastModifiedBy>
  <cp:revision>3</cp:revision>
  <dcterms:created xsi:type="dcterms:W3CDTF">2018-04-02T10:47:22Z</dcterms:created>
  <dcterms:modified xsi:type="dcterms:W3CDTF">2020-05-08T20:34:53Z</dcterms:modified>
</cp:coreProperties>
</file>