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92" r:id="rId3"/>
    <p:sldId id="355" r:id="rId4"/>
    <p:sldId id="389" r:id="rId5"/>
    <p:sldId id="393" r:id="rId6"/>
    <p:sldId id="390" r:id="rId7"/>
    <p:sldId id="329" r:id="rId8"/>
    <p:sldId id="394" r:id="rId9"/>
    <p:sldId id="259" r:id="rId10"/>
    <p:sldId id="378" r:id="rId11"/>
    <p:sldId id="367" r:id="rId12"/>
    <p:sldId id="395" r:id="rId13"/>
    <p:sldId id="379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094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97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27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37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62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78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80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44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48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20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30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05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12968" cy="1470025"/>
          </a:xfrm>
        </p:spPr>
        <p:txBody>
          <a:bodyPr/>
          <a:lstStyle/>
          <a:p>
            <a:r>
              <a:rPr lang="tr-TR" sz="6600" dirty="0" smtClean="0"/>
              <a:t>Çocukta Sosyal beceriler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4941168"/>
            <a:ext cx="5222354" cy="1463040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Doç. Dr. Ege Akgün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476672"/>
            <a:ext cx="8208912" cy="6381328"/>
          </a:xfrm>
        </p:spPr>
        <p:txBody>
          <a:bodyPr>
            <a:normAutofit lnSpcReduction="10000"/>
          </a:bodyPr>
          <a:lstStyle/>
          <a:p>
            <a:r>
              <a:rPr lang="tr-TR" sz="6000" dirty="0"/>
              <a:t>2. </a:t>
            </a:r>
            <a:r>
              <a:rPr lang="tr-TR" sz="6000" b="1" dirty="0"/>
              <a:t>Hoş olmayan durumlarla başa çıkmaya yardım</a:t>
            </a:r>
            <a:r>
              <a:rPr lang="tr-TR" sz="6000" dirty="0"/>
              <a:t>: </a:t>
            </a:r>
            <a:endParaRPr lang="tr-TR" sz="6000" dirty="0" smtClean="0"/>
          </a:p>
          <a:p>
            <a:r>
              <a:rPr lang="tr-TR" sz="6000" dirty="0" smtClean="0"/>
              <a:t>İstekleri </a:t>
            </a:r>
            <a:r>
              <a:rPr lang="tr-TR" sz="6000" dirty="0"/>
              <a:t>reddetme, </a:t>
            </a:r>
            <a:endParaRPr lang="tr-TR" sz="6000" dirty="0" smtClean="0"/>
          </a:p>
          <a:p>
            <a:r>
              <a:rPr lang="tr-TR" sz="6000" dirty="0" smtClean="0"/>
              <a:t>alay </a:t>
            </a:r>
            <a:r>
              <a:rPr lang="tr-TR" sz="6000" dirty="0"/>
              <a:t>ile başa çıkma, </a:t>
            </a:r>
            <a:endParaRPr lang="tr-TR" sz="6000" dirty="0" smtClean="0"/>
          </a:p>
          <a:p>
            <a:r>
              <a:rPr lang="tr-TR" sz="6000" dirty="0" smtClean="0"/>
              <a:t>akran </a:t>
            </a:r>
            <a:r>
              <a:rPr lang="tr-TR" sz="6000" dirty="0"/>
              <a:t>baskısına direnme</a:t>
            </a:r>
            <a:r>
              <a:rPr lang="tr-TR" sz="6000" dirty="0" smtClean="0"/>
              <a:t>,</a:t>
            </a:r>
          </a:p>
          <a:p>
            <a:pPr marL="0" indent="0">
              <a:buNone/>
            </a:pPr>
            <a:r>
              <a:rPr lang="tr-TR" sz="6000" dirty="0" smtClean="0"/>
              <a:t> </a:t>
            </a:r>
            <a:r>
              <a:rPr lang="tr-TR" sz="6000" dirty="0"/>
              <a:t>özür dileme..</a:t>
            </a:r>
          </a:p>
          <a:p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297058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332656"/>
            <a:ext cx="8424936" cy="6192688"/>
          </a:xfrm>
        </p:spPr>
        <p:txBody>
          <a:bodyPr/>
          <a:lstStyle/>
          <a:p>
            <a:r>
              <a:rPr lang="tr-TR" sz="8000" dirty="0"/>
              <a:t>3. </a:t>
            </a:r>
            <a:r>
              <a:rPr lang="tr-TR" sz="8000" b="1" dirty="0"/>
              <a:t>Çatışmayı ele alma veya çözme</a:t>
            </a:r>
            <a:r>
              <a:rPr lang="tr-TR" sz="8000" dirty="0"/>
              <a:t>: Uzlaşma, </a:t>
            </a:r>
            <a:endParaRPr lang="tr-TR" sz="8000" dirty="0" smtClean="0"/>
          </a:p>
          <a:p>
            <a:r>
              <a:rPr lang="tr-TR" sz="8000" dirty="0" smtClean="0"/>
              <a:t>görüşme</a:t>
            </a:r>
            <a:r>
              <a:rPr lang="tr-TR" sz="8000" dirty="0" smtClean="0"/>
              <a:t>, </a:t>
            </a:r>
            <a:endParaRPr lang="tr-TR" sz="8000" dirty="0" smtClean="0"/>
          </a:p>
          <a:p>
            <a:r>
              <a:rPr lang="tr-TR" sz="8000" dirty="0" smtClean="0"/>
              <a:t>problem </a:t>
            </a:r>
            <a:r>
              <a:rPr lang="tr-TR" sz="8000" dirty="0"/>
              <a:t>çözme.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968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260648"/>
            <a:ext cx="7290055" cy="6048712"/>
          </a:xfrm>
        </p:spPr>
        <p:txBody>
          <a:bodyPr/>
          <a:lstStyle/>
          <a:p>
            <a:r>
              <a:rPr lang="tr-TR" sz="7200" dirty="0"/>
              <a:t>4. </a:t>
            </a:r>
            <a:r>
              <a:rPr lang="tr-TR" sz="7200" b="1" dirty="0"/>
              <a:t>Halihazırda başlamış bulunan sosyal etkileşimleri sürdürmeye </a:t>
            </a:r>
            <a:r>
              <a:rPr lang="tr-TR" sz="7200" dirty="0"/>
              <a:t>yardım..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2385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476672"/>
            <a:ext cx="8064896" cy="5832688"/>
          </a:xfrm>
        </p:spPr>
        <p:txBody>
          <a:bodyPr>
            <a:normAutofit lnSpcReduction="10000"/>
          </a:bodyPr>
          <a:lstStyle/>
          <a:p>
            <a:r>
              <a:rPr lang="tr-TR" sz="6600" dirty="0"/>
              <a:t>5. </a:t>
            </a:r>
            <a:r>
              <a:rPr lang="tr-TR" sz="6600" b="1" dirty="0"/>
              <a:t>Atılgan davranışlar</a:t>
            </a:r>
            <a:r>
              <a:rPr lang="tr-TR" sz="6600" dirty="0"/>
              <a:t>: Duygularını ifade etme, isteği tekrarlama, </a:t>
            </a:r>
            <a:endParaRPr lang="tr-TR" sz="6600" dirty="0" smtClean="0"/>
          </a:p>
          <a:p>
            <a:pPr marL="0" indent="0">
              <a:buNone/>
            </a:pPr>
            <a:r>
              <a:rPr lang="tr-TR" sz="6600" dirty="0" smtClean="0"/>
              <a:t>açığa </a:t>
            </a:r>
            <a:r>
              <a:rPr lang="tr-TR" sz="6600" dirty="0"/>
              <a:t>kavuşturma, </a:t>
            </a:r>
            <a:endParaRPr lang="tr-TR" sz="6600" dirty="0" smtClean="0"/>
          </a:p>
          <a:p>
            <a:pPr marL="0" indent="0">
              <a:buNone/>
            </a:pPr>
            <a:r>
              <a:rPr lang="tr-TR" sz="6600" dirty="0" smtClean="0"/>
              <a:t>hayır </a:t>
            </a:r>
            <a:r>
              <a:rPr lang="tr-TR" sz="6600" dirty="0"/>
              <a:t>deme..</a:t>
            </a:r>
          </a:p>
          <a:p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196593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87624" y="2636912"/>
            <a:ext cx="7290054" cy="1499616"/>
          </a:xfrm>
        </p:spPr>
        <p:txBody>
          <a:bodyPr/>
          <a:lstStyle/>
          <a:p>
            <a:r>
              <a:rPr lang="tr-TR" dirty="0"/>
              <a:t>Sosyal Beceri Kategorileri</a:t>
            </a:r>
          </a:p>
        </p:txBody>
      </p:sp>
    </p:spTree>
    <p:extLst>
      <p:ext uri="{BB962C8B-B14F-4D97-AF65-F5344CB8AC3E}">
        <p14:creationId xmlns:p14="http://schemas.microsoft.com/office/powerpoint/2010/main" val="2675874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143000"/>
            <a:ext cx="8604448" cy="5526360"/>
          </a:xfrm>
        </p:spPr>
        <p:txBody>
          <a:bodyPr>
            <a:noAutofit/>
          </a:bodyPr>
          <a:lstStyle/>
          <a:p>
            <a:r>
              <a:rPr lang="tr-TR" sz="8800" b="1" dirty="0" smtClean="0"/>
              <a:t>Bireyin kendisi ile ilgili davranışlar</a:t>
            </a:r>
            <a:r>
              <a:rPr lang="tr-TR" sz="8800" dirty="0" smtClean="0"/>
              <a:t>: Duygular</a:t>
            </a:r>
            <a:r>
              <a:rPr lang="tr-TR" sz="8800" dirty="0" smtClean="0"/>
              <a:t>..</a:t>
            </a:r>
            <a:endParaRPr lang="tr-TR" sz="8800" dirty="0" smtClean="0"/>
          </a:p>
        </p:txBody>
      </p:sp>
    </p:spTree>
    <p:extLst>
      <p:ext uri="{BB962C8B-B14F-4D97-AF65-F5344CB8AC3E}">
        <p14:creationId xmlns:p14="http://schemas.microsoft.com/office/powerpoint/2010/main" val="76180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908720"/>
            <a:ext cx="8052376" cy="5400640"/>
          </a:xfrm>
        </p:spPr>
        <p:txBody>
          <a:bodyPr>
            <a:normAutofit/>
          </a:bodyPr>
          <a:lstStyle/>
          <a:p>
            <a:r>
              <a:rPr lang="tr-TR" sz="8000" b="1" dirty="0"/>
              <a:t>Görevle ilgili davranışlar</a:t>
            </a:r>
            <a:r>
              <a:rPr lang="tr-TR" sz="8000" dirty="0"/>
              <a:t>: </a:t>
            </a:r>
            <a:endParaRPr lang="tr-TR" sz="8000" dirty="0" smtClean="0"/>
          </a:p>
          <a:p>
            <a:r>
              <a:rPr lang="tr-TR" sz="8000" dirty="0" smtClean="0"/>
              <a:t>İşini </a:t>
            </a:r>
            <a:r>
              <a:rPr lang="tr-TR" sz="8000" dirty="0"/>
              <a:t>tamamlama</a:t>
            </a:r>
            <a:r>
              <a:rPr lang="tr-TR" sz="8000" dirty="0" smtClean="0"/>
              <a:t>..</a:t>
            </a:r>
            <a:endParaRPr lang="tr-TR" sz="8000" dirty="0"/>
          </a:p>
        </p:txBody>
      </p:sp>
    </p:spTree>
    <p:extLst>
      <p:ext uri="{BB962C8B-B14F-4D97-AF65-F5344CB8AC3E}">
        <p14:creationId xmlns:p14="http://schemas.microsoft.com/office/powerpoint/2010/main" val="4021677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692696"/>
            <a:ext cx="7290055" cy="5616664"/>
          </a:xfrm>
        </p:spPr>
        <p:txBody>
          <a:bodyPr/>
          <a:lstStyle/>
          <a:p>
            <a:r>
              <a:rPr lang="tr-TR" sz="7200" b="1" dirty="0"/>
              <a:t>Çevreyle ilgili davranışlar</a:t>
            </a:r>
            <a:r>
              <a:rPr lang="tr-TR" sz="7200" dirty="0"/>
              <a:t>: </a:t>
            </a:r>
            <a:endParaRPr lang="tr-TR" sz="7200" dirty="0" smtClean="0"/>
          </a:p>
          <a:p>
            <a:r>
              <a:rPr lang="tr-TR" sz="7200" dirty="0" smtClean="0"/>
              <a:t>Temiz </a:t>
            </a:r>
            <a:r>
              <a:rPr lang="tr-TR" sz="7200" dirty="0"/>
              <a:t>tutma ..</a:t>
            </a:r>
          </a:p>
          <a:p>
            <a:endParaRPr lang="tr-TR" sz="7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7347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620688"/>
            <a:ext cx="7290055" cy="5688672"/>
          </a:xfrm>
        </p:spPr>
        <p:txBody>
          <a:bodyPr>
            <a:normAutofit/>
          </a:bodyPr>
          <a:lstStyle/>
          <a:p>
            <a:r>
              <a:rPr lang="tr-TR" sz="8000" b="1" dirty="0"/>
              <a:t>Kişilerarası ilişkilerle ilgili davranışlar</a:t>
            </a:r>
            <a:r>
              <a:rPr lang="tr-TR" sz="8000" dirty="0"/>
              <a:t>: yardım etme..</a:t>
            </a:r>
          </a:p>
          <a:p>
            <a:endParaRPr lang="tr-TR" sz="8000" dirty="0"/>
          </a:p>
        </p:txBody>
      </p:sp>
    </p:spTree>
    <p:extLst>
      <p:ext uri="{BB962C8B-B14F-4D97-AF65-F5344CB8AC3E}">
        <p14:creationId xmlns:p14="http://schemas.microsoft.com/office/powerpoint/2010/main" val="4212630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75037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6000" b="1" dirty="0" smtClean="0"/>
              <a:t>Sosyal becerilerin sınıflaması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63688"/>
            <a:ext cx="8229600" cy="4362475"/>
          </a:xfrm>
        </p:spPr>
        <p:txBody>
          <a:bodyPr>
            <a:normAutofit/>
          </a:bodyPr>
          <a:lstStyle/>
          <a:p>
            <a:r>
              <a:rPr lang="tr-TR" sz="6000" dirty="0" smtClean="0"/>
              <a:t>Farklı sınıflama yaklaşımları bulunmaktadır. </a:t>
            </a:r>
          </a:p>
          <a:p>
            <a:r>
              <a:rPr lang="tr-TR" sz="6000" dirty="0" smtClean="0"/>
              <a:t>Ortak özellikler??</a:t>
            </a:r>
            <a:endParaRPr lang="tr-TR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71600" y="2276872"/>
            <a:ext cx="7290054" cy="1499616"/>
          </a:xfrm>
        </p:spPr>
        <p:txBody>
          <a:bodyPr>
            <a:normAutofit fontScale="90000"/>
          </a:bodyPr>
          <a:lstStyle/>
          <a:p>
            <a:r>
              <a:rPr lang="tr-TR" sz="8000" dirty="0"/>
              <a:t>İşlevlerine göre sınıflama </a:t>
            </a:r>
            <a:br>
              <a:rPr lang="tr-TR" sz="8000" dirty="0"/>
            </a:br>
            <a:r>
              <a:rPr lang="tr-TR" sz="8000" dirty="0"/>
              <a:t>(</a:t>
            </a:r>
            <a:r>
              <a:rPr lang="tr-TR" sz="8000" dirty="0" err="1"/>
              <a:t>Young</a:t>
            </a:r>
            <a:r>
              <a:rPr lang="tr-TR" sz="8000" dirty="0"/>
              <a:t> ve West):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3580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620688"/>
            <a:ext cx="8435280" cy="5904656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1. </a:t>
            </a:r>
            <a:r>
              <a:rPr lang="tr-TR" sz="6000" b="1" dirty="0" smtClean="0"/>
              <a:t>Etkileşimi artırma</a:t>
            </a:r>
            <a:r>
              <a:rPr lang="tr-TR" sz="6000" dirty="0" smtClean="0"/>
              <a:t>: </a:t>
            </a:r>
            <a:endParaRPr lang="tr-TR" sz="6000" dirty="0" smtClean="0"/>
          </a:p>
          <a:p>
            <a:r>
              <a:rPr lang="tr-TR" sz="6000" dirty="0" smtClean="0"/>
              <a:t>Oyuna </a:t>
            </a:r>
            <a:r>
              <a:rPr lang="tr-TR" sz="6000" dirty="0" smtClean="0"/>
              <a:t>davet-daveti kabul, </a:t>
            </a:r>
            <a:endParaRPr lang="tr-TR" sz="6000" dirty="0" smtClean="0"/>
          </a:p>
          <a:p>
            <a:r>
              <a:rPr lang="tr-TR" sz="6000" dirty="0" smtClean="0"/>
              <a:t>soru </a:t>
            </a:r>
            <a:r>
              <a:rPr lang="tr-TR" sz="6000" dirty="0" smtClean="0"/>
              <a:t>sorma, </a:t>
            </a:r>
            <a:endParaRPr lang="tr-TR" sz="6000" dirty="0" smtClean="0"/>
          </a:p>
          <a:p>
            <a:r>
              <a:rPr lang="tr-TR" sz="6000" dirty="0" smtClean="0"/>
              <a:t>paylaşma</a:t>
            </a:r>
            <a:r>
              <a:rPr lang="tr-TR" sz="6000" dirty="0" smtClean="0"/>
              <a:t>, </a:t>
            </a:r>
            <a:endParaRPr lang="tr-TR" sz="6000" dirty="0" smtClean="0"/>
          </a:p>
          <a:p>
            <a:r>
              <a:rPr lang="tr-TR" sz="6000" dirty="0" smtClean="0"/>
              <a:t>yardım </a:t>
            </a:r>
            <a:r>
              <a:rPr lang="tr-TR" sz="6000" dirty="0" smtClean="0"/>
              <a:t>önerme, </a:t>
            </a:r>
            <a:endParaRPr lang="tr-TR" sz="6000" dirty="0" smtClean="0"/>
          </a:p>
          <a:p>
            <a:r>
              <a:rPr lang="tr-TR" sz="6000" dirty="0" smtClean="0"/>
              <a:t>iltifat-teşekkür-rica </a:t>
            </a:r>
            <a:r>
              <a:rPr lang="tr-TR" sz="6000" dirty="0" smtClean="0"/>
              <a:t>etme…</a:t>
            </a:r>
          </a:p>
          <a:p>
            <a:endParaRPr lang="tr-TR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1119</TotalTime>
  <Words>144</Words>
  <Application>Microsoft Office PowerPoint</Application>
  <PresentationFormat>Ekran Gösterisi (4:3)</PresentationFormat>
  <Paragraphs>31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Entegral</vt:lpstr>
      <vt:lpstr>Çocukta Sosyal beceriler </vt:lpstr>
      <vt:lpstr>Sosyal Beceri Kategorileri</vt:lpstr>
      <vt:lpstr>PowerPoint Sunusu</vt:lpstr>
      <vt:lpstr>PowerPoint Sunusu</vt:lpstr>
      <vt:lpstr>PowerPoint Sunusu</vt:lpstr>
      <vt:lpstr>PowerPoint Sunusu</vt:lpstr>
      <vt:lpstr>Sosyal becerilerin sınıflaması </vt:lpstr>
      <vt:lpstr>İşlevlerine göre sınıflama  (Young ve West):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EGE</dc:creator>
  <cp:lastModifiedBy>EGE_AKGUN</cp:lastModifiedBy>
  <cp:revision>117</cp:revision>
  <dcterms:created xsi:type="dcterms:W3CDTF">2020-01-28T08:52:23Z</dcterms:created>
  <dcterms:modified xsi:type="dcterms:W3CDTF">2020-05-06T16:58:26Z</dcterms:modified>
</cp:coreProperties>
</file>