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6" r:id="rId1"/>
  </p:sldMasterIdLst>
  <p:handoutMasterIdLst>
    <p:handoutMasterId r:id="rId30"/>
  </p:handoutMasterIdLst>
  <p:sldIdLst>
    <p:sldId id="705" r:id="rId2"/>
    <p:sldId id="706" r:id="rId3"/>
    <p:sldId id="707" r:id="rId4"/>
    <p:sldId id="708" r:id="rId5"/>
    <p:sldId id="1074" r:id="rId6"/>
    <p:sldId id="710" r:id="rId7"/>
    <p:sldId id="911" r:id="rId8"/>
    <p:sldId id="1075" r:id="rId9"/>
    <p:sldId id="711" r:id="rId10"/>
    <p:sldId id="712" r:id="rId11"/>
    <p:sldId id="910" r:id="rId12"/>
    <p:sldId id="912" r:id="rId13"/>
    <p:sldId id="914" r:id="rId14"/>
    <p:sldId id="915" r:id="rId15"/>
    <p:sldId id="916" r:id="rId16"/>
    <p:sldId id="917" r:id="rId17"/>
    <p:sldId id="919" r:id="rId18"/>
    <p:sldId id="920" r:id="rId19"/>
    <p:sldId id="722" r:id="rId20"/>
    <p:sldId id="721" r:id="rId21"/>
    <p:sldId id="723" r:id="rId22"/>
    <p:sldId id="732" r:id="rId23"/>
    <p:sldId id="725" r:id="rId24"/>
    <p:sldId id="1031" r:id="rId25"/>
    <p:sldId id="733" r:id="rId26"/>
    <p:sldId id="734" r:id="rId27"/>
    <p:sldId id="1032" r:id="rId28"/>
    <p:sldId id="736" r:id="rId29"/>
  </p:sldIdLst>
  <p:sldSz cx="9144000" cy="6858000" type="screen4x3"/>
  <p:notesSz cx="6858000" cy="9144000"/>
  <p:defaultTextStyle>
    <a:defPPr>
      <a:defRPr lang="en-US"/>
    </a:defPPr>
    <a:lvl1pPr algn="ctr" rtl="0" eaLnBrk="0" fontAlgn="base" hangingPunct="0">
      <a:spcBef>
        <a:spcPct val="0"/>
      </a:spcBef>
      <a:spcAft>
        <a:spcPct val="0"/>
      </a:spcAft>
      <a:defRPr kern="1200">
        <a:solidFill>
          <a:srgbClr val="CC66FF"/>
        </a:solidFill>
        <a:latin typeface="Arial" charset="0"/>
        <a:ea typeface="+mn-ea"/>
        <a:cs typeface="+mn-cs"/>
      </a:defRPr>
    </a:lvl1pPr>
    <a:lvl2pPr marL="457200" algn="ctr" rtl="0" eaLnBrk="0" fontAlgn="base" hangingPunct="0">
      <a:spcBef>
        <a:spcPct val="0"/>
      </a:spcBef>
      <a:spcAft>
        <a:spcPct val="0"/>
      </a:spcAft>
      <a:defRPr kern="1200">
        <a:solidFill>
          <a:srgbClr val="CC66FF"/>
        </a:solidFill>
        <a:latin typeface="Arial" charset="0"/>
        <a:ea typeface="+mn-ea"/>
        <a:cs typeface="+mn-cs"/>
      </a:defRPr>
    </a:lvl2pPr>
    <a:lvl3pPr marL="914400" algn="ctr" rtl="0" eaLnBrk="0" fontAlgn="base" hangingPunct="0">
      <a:spcBef>
        <a:spcPct val="0"/>
      </a:spcBef>
      <a:spcAft>
        <a:spcPct val="0"/>
      </a:spcAft>
      <a:defRPr kern="1200">
        <a:solidFill>
          <a:srgbClr val="CC66FF"/>
        </a:solidFill>
        <a:latin typeface="Arial" charset="0"/>
        <a:ea typeface="+mn-ea"/>
        <a:cs typeface="+mn-cs"/>
      </a:defRPr>
    </a:lvl3pPr>
    <a:lvl4pPr marL="1371600" algn="ctr" rtl="0" eaLnBrk="0" fontAlgn="base" hangingPunct="0">
      <a:spcBef>
        <a:spcPct val="0"/>
      </a:spcBef>
      <a:spcAft>
        <a:spcPct val="0"/>
      </a:spcAft>
      <a:defRPr kern="1200">
        <a:solidFill>
          <a:srgbClr val="CC66FF"/>
        </a:solidFill>
        <a:latin typeface="Arial" charset="0"/>
        <a:ea typeface="+mn-ea"/>
        <a:cs typeface="+mn-cs"/>
      </a:defRPr>
    </a:lvl4pPr>
    <a:lvl5pPr marL="1828800" algn="ctr" rtl="0" eaLnBrk="0" fontAlgn="base" hangingPunct="0">
      <a:spcBef>
        <a:spcPct val="0"/>
      </a:spcBef>
      <a:spcAft>
        <a:spcPct val="0"/>
      </a:spcAft>
      <a:defRPr kern="1200">
        <a:solidFill>
          <a:srgbClr val="CC66FF"/>
        </a:solidFill>
        <a:latin typeface="Arial" charset="0"/>
        <a:ea typeface="+mn-ea"/>
        <a:cs typeface="+mn-cs"/>
      </a:defRPr>
    </a:lvl5pPr>
    <a:lvl6pPr marL="2286000" algn="l" defTabSz="914400" rtl="0" eaLnBrk="1" latinLnBrk="0" hangingPunct="1">
      <a:defRPr kern="1200">
        <a:solidFill>
          <a:srgbClr val="CC66FF"/>
        </a:solidFill>
        <a:latin typeface="Arial" charset="0"/>
        <a:ea typeface="+mn-ea"/>
        <a:cs typeface="+mn-cs"/>
      </a:defRPr>
    </a:lvl6pPr>
    <a:lvl7pPr marL="2743200" algn="l" defTabSz="914400" rtl="0" eaLnBrk="1" latinLnBrk="0" hangingPunct="1">
      <a:defRPr kern="1200">
        <a:solidFill>
          <a:srgbClr val="CC66FF"/>
        </a:solidFill>
        <a:latin typeface="Arial" charset="0"/>
        <a:ea typeface="+mn-ea"/>
        <a:cs typeface="+mn-cs"/>
      </a:defRPr>
    </a:lvl7pPr>
    <a:lvl8pPr marL="3200400" algn="l" defTabSz="914400" rtl="0" eaLnBrk="1" latinLnBrk="0" hangingPunct="1">
      <a:defRPr kern="1200">
        <a:solidFill>
          <a:srgbClr val="CC66FF"/>
        </a:solidFill>
        <a:latin typeface="Arial" charset="0"/>
        <a:ea typeface="+mn-ea"/>
        <a:cs typeface="+mn-cs"/>
      </a:defRPr>
    </a:lvl8pPr>
    <a:lvl9pPr marL="3657600" algn="l" defTabSz="914400" rtl="0" eaLnBrk="1" latinLnBrk="0" hangingPunct="1">
      <a:defRPr kern="1200">
        <a:solidFill>
          <a:srgbClr val="CC66FF"/>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3300"/>
    <a:srgbClr val="FDF5F1"/>
    <a:srgbClr val="F274DA"/>
    <a:srgbClr val="CC66FF"/>
    <a:srgbClr val="FDEEE7"/>
    <a:srgbClr val="FF9933"/>
    <a:srgbClr val="FCF6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4" autoAdjust="0"/>
    <p:restoredTop sz="94660"/>
  </p:normalViewPr>
  <p:slideViewPr>
    <p:cSldViewPr>
      <p:cViewPr varScale="1">
        <p:scale>
          <a:sx n="87" d="100"/>
          <a:sy n="87" d="100"/>
        </p:scale>
        <p:origin x="150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0" d="100"/>
          <a:sy n="40" d="100"/>
        </p:scale>
        <p:origin x="-148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216E86-7199-48F9-B51F-53CBC432B039}"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tr-TR"/>
        </a:p>
      </dgm:t>
    </dgm:pt>
    <dgm:pt modelId="{042C327A-26E4-4404-8F5E-AA67DBD2EDF3}">
      <dgm:prSet phldrT="[Metin]" custT="1"/>
      <dgm:spPr/>
      <dgm:t>
        <a:bodyPr/>
        <a:lstStyle/>
        <a:p>
          <a:r>
            <a:rPr lang="tr-TR" sz="4000" dirty="0" smtClean="0"/>
            <a:t>fonksiyonellik</a:t>
          </a:r>
          <a:endParaRPr lang="tr-TR" sz="4000" dirty="0"/>
        </a:p>
      </dgm:t>
    </dgm:pt>
    <dgm:pt modelId="{C890C3D6-CDF2-42B5-94A4-F361898C0AD0}" type="parTrans" cxnId="{0DCC85F7-3262-4D1F-B59B-527DECB4C73F}">
      <dgm:prSet/>
      <dgm:spPr/>
      <dgm:t>
        <a:bodyPr/>
        <a:lstStyle/>
        <a:p>
          <a:endParaRPr lang="tr-TR"/>
        </a:p>
      </dgm:t>
    </dgm:pt>
    <dgm:pt modelId="{6E9096C2-58E7-4C06-B6C6-7C864B9A6025}" type="sibTrans" cxnId="{0DCC85F7-3262-4D1F-B59B-527DECB4C73F}">
      <dgm:prSet/>
      <dgm:spPr/>
      <dgm:t>
        <a:bodyPr/>
        <a:lstStyle/>
        <a:p>
          <a:endParaRPr lang="tr-TR"/>
        </a:p>
      </dgm:t>
    </dgm:pt>
    <dgm:pt modelId="{B00BAD64-74A4-465D-BA07-05C2E3E09B92}">
      <dgm:prSet phldrT="[Metin]" custT="1"/>
      <dgm:spPr/>
      <dgm:t>
        <a:bodyPr/>
        <a:lstStyle/>
        <a:p>
          <a:r>
            <a:rPr lang="tr-TR" sz="4000" dirty="0" smtClean="0"/>
            <a:t>sağlık </a:t>
          </a:r>
          <a:endParaRPr lang="tr-TR" sz="4000" dirty="0"/>
        </a:p>
      </dgm:t>
    </dgm:pt>
    <dgm:pt modelId="{6147F034-A461-4FA5-B616-4C54B8FAC0C4}" type="parTrans" cxnId="{3CE56584-CA58-4461-B8A6-DCF7E4E8862C}">
      <dgm:prSet/>
      <dgm:spPr/>
      <dgm:t>
        <a:bodyPr/>
        <a:lstStyle/>
        <a:p>
          <a:endParaRPr lang="tr-TR"/>
        </a:p>
      </dgm:t>
    </dgm:pt>
    <dgm:pt modelId="{276AF655-6C6F-4305-818C-9C81CF62311C}" type="sibTrans" cxnId="{3CE56584-CA58-4461-B8A6-DCF7E4E8862C}">
      <dgm:prSet/>
      <dgm:spPr/>
      <dgm:t>
        <a:bodyPr/>
        <a:lstStyle/>
        <a:p>
          <a:endParaRPr lang="tr-TR"/>
        </a:p>
      </dgm:t>
    </dgm:pt>
    <dgm:pt modelId="{9E1C10A8-2FB6-4F45-9620-46E4BA6D1733}">
      <dgm:prSet phldrT="[Metin]" custT="1"/>
      <dgm:spPr/>
      <dgm:t>
        <a:bodyPr/>
        <a:lstStyle/>
        <a:p>
          <a:r>
            <a:rPr lang="tr-TR" sz="4000" dirty="0" smtClean="0"/>
            <a:t>hijyen</a:t>
          </a:r>
          <a:endParaRPr lang="tr-TR" sz="4000" dirty="0"/>
        </a:p>
      </dgm:t>
    </dgm:pt>
    <dgm:pt modelId="{C5C1696A-D444-48ED-9D88-CBC591FBA624}" type="parTrans" cxnId="{C2482933-5777-4578-8DE1-54A246643E75}">
      <dgm:prSet/>
      <dgm:spPr/>
      <dgm:t>
        <a:bodyPr/>
        <a:lstStyle/>
        <a:p>
          <a:endParaRPr lang="tr-TR"/>
        </a:p>
      </dgm:t>
    </dgm:pt>
    <dgm:pt modelId="{ABD14FA2-0740-4421-B741-D84D49E76F4E}" type="sibTrans" cxnId="{C2482933-5777-4578-8DE1-54A246643E75}">
      <dgm:prSet/>
      <dgm:spPr/>
      <dgm:t>
        <a:bodyPr/>
        <a:lstStyle/>
        <a:p>
          <a:endParaRPr lang="tr-TR"/>
        </a:p>
      </dgm:t>
    </dgm:pt>
    <dgm:pt modelId="{FEFBD536-E066-4DBA-9801-8203BF3AF0EA}">
      <dgm:prSet phldrT="[Metin]" custT="1"/>
      <dgm:spPr/>
      <dgm:t>
        <a:bodyPr/>
        <a:lstStyle/>
        <a:p>
          <a:r>
            <a:rPr lang="tr-TR" sz="4000" dirty="0" smtClean="0"/>
            <a:t>güvenlik        </a:t>
          </a:r>
          <a:endParaRPr lang="tr-TR" sz="4000" dirty="0"/>
        </a:p>
      </dgm:t>
    </dgm:pt>
    <dgm:pt modelId="{6BECA2BE-2E93-4526-8EC1-16CB67393287}" type="parTrans" cxnId="{C76D36E3-2C8C-4169-8C27-E024BB91E6A7}">
      <dgm:prSet/>
      <dgm:spPr/>
      <dgm:t>
        <a:bodyPr/>
        <a:lstStyle/>
        <a:p>
          <a:endParaRPr lang="tr-TR"/>
        </a:p>
      </dgm:t>
    </dgm:pt>
    <dgm:pt modelId="{5779E65B-F822-4719-A760-F8A5F44812EE}" type="sibTrans" cxnId="{C76D36E3-2C8C-4169-8C27-E024BB91E6A7}">
      <dgm:prSet/>
      <dgm:spPr/>
      <dgm:t>
        <a:bodyPr/>
        <a:lstStyle/>
        <a:p>
          <a:endParaRPr lang="tr-TR"/>
        </a:p>
      </dgm:t>
    </dgm:pt>
    <dgm:pt modelId="{D32B6433-EF5C-4D3E-9424-C0A89552B89E}">
      <dgm:prSet custT="1"/>
      <dgm:spPr/>
      <dgm:t>
        <a:bodyPr/>
        <a:lstStyle/>
        <a:p>
          <a:r>
            <a:rPr lang="tr-TR" sz="4000" dirty="0" smtClean="0"/>
            <a:t>kalite</a:t>
          </a:r>
        </a:p>
      </dgm:t>
    </dgm:pt>
    <dgm:pt modelId="{6F8E19A1-B1F6-4269-A9EF-B704399DE0A0}" type="parTrans" cxnId="{C90D5295-345E-49EF-BA5B-BF45B69D515B}">
      <dgm:prSet/>
      <dgm:spPr/>
      <dgm:t>
        <a:bodyPr/>
        <a:lstStyle/>
        <a:p>
          <a:endParaRPr lang="tr-TR"/>
        </a:p>
      </dgm:t>
    </dgm:pt>
    <dgm:pt modelId="{BE86A2F5-D5FD-480D-834F-12AB8D6B9F9D}" type="sibTrans" cxnId="{C90D5295-345E-49EF-BA5B-BF45B69D515B}">
      <dgm:prSet/>
      <dgm:spPr/>
      <dgm:t>
        <a:bodyPr/>
        <a:lstStyle/>
        <a:p>
          <a:endParaRPr lang="tr-TR"/>
        </a:p>
      </dgm:t>
    </dgm:pt>
    <dgm:pt modelId="{440E5571-3216-4F03-A4E9-CA4F5573110E}" type="pres">
      <dgm:prSet presAssocID="{8B216E86-7199-48F9-B51F-53CBC432B039}" presName="Name0" presStyleCnt="0">
        <dgm:presLayoutVars>
          <dgm:dir/>
          <dgm:resizeHandles val="exact"/>
        </dgm:presLayoutVars>
      </dgm:prSet>
      <dgm:spPr/>
      <dgm:t>
        <a:bodyPr/>
        <a:lstStyle/>
        <a:p>
          <a:endParaRPr lang="tr-TR"/>
        </a:p>
      </dgm:t>
    </dgm:pt>
    <dgm:pt modelId="{F1A78DE8-2F37-4345-A788-B715543C16DF}" type="pres">
      <dgm:prSet presAssocID="{042C327A-26E4-4404-8F5E-AA67DBD2EDF3}" presName="node" presStyleLbl="node1" presStyleIdx="0" presStyleCnt="5" custScaleX="198019">
        <dgm:presLayoutVars>
          <dgm:bulletEnabled val="1"/>
        </dgm:presLayoutVars>
      </dgm:prSet>
      <dgm:spPr/>
      <dgm:t>
        <a:bodyPr/>
        <a:lstStyle/>
        <a:p>
          <a:endParaRPr lang="tr-TR"/>
        </a:p>
      </dgm:t>
    </dgm:pt>
    <dgm:pt modelId="{93F5CC04-CEDA-45F0-8011-6DE51FEE0752}" type="pres">
      <dgm:prSet presAssocID="{6E9096C2-58E7-4C06-B6C6-7C864B9A6025}" presName="sibTrans" presStyleLbl="sibTrans2D1" presStyleIdx="0" presStyleCnt="5"/>
      <dgm:spPr/>
      <dgm:t>
        <a:bodyPr/>
        <a:lstStyle/>
        <a:p>
          <a:endParaRPr lang="tr-TR"/>
        </a:p>
      </dgm:t>
    </dgm:pt>
    <dgm:pt modelId="{206F1145-887F-4B8D-8C71-AA1CE8B5B3F8}" type="pres">
      <dgm:prSet presAssocID="{6E9096C2-58E7-4C06-B6C6-7C864B9A6025}" presName="connectorText" presStyleLbl="sibTrans2D1" presStyleIdx="0" presStyleCnt="5"/>
      <dgm:spPr/>
      <dgm:t>
        <a:bodyPr/>
        <a:lstStyle/>
        <a:p>
          <a:endParaRPr lang="tr-TR"/>
        </a:p>
      </dgm:t>
    </dgm:pt>
    <dgm:pt modelId="{C9715E0E-DC5C-42C6-8545-F3389FCAD49E}" type="pres">
      <dgm:prSet presAssocID="{B00BAD64-74A4-465D-BA07-05C2E3E09B92}" presName="node" presStyleLbl="node1" presStyleIdx="1" presStyleCnt="5">
        <dgm:presLayoutVars>
          <dgm:bulletEnabled val="1"/>
        </dgm:presLayoutVars>
      </dgm:prSet>
      <dgm:spPr/>
      <dgm:t>
        <a:bodyPr/>
        <a:lstStyle/>
        <a:p>
          <a:endParaRPr lang="tr-TR"/>
        </a:p>
      </dgm:t>
    </dgm:pt>
    <dgm:pt modelId="{542DF4DE-3DA0-40D2-8AA0-15C7332757D4}" type="pres">
      <dgm:prSet presAssocID="{276AF655-6C6F-4305-818C-9C81CF62311C}" presName="sibTrans" presStyleLbl="sibTrans2D1" presStyleIdx="1" presStyleCnt="5"/>
      <dgm:spPr/>
      <dgm:t>
        <a:bodyPr/>
        <a:lstStyle/>
        <a:p>
          <a:endParaRPr lang="tr-TR"/>
        </a:p>
      </dgm:t>
    </dgm:pt>
    <dgm:pt modelId="{75F80A77-5541-46D0-A1E5-4484C9AFB32D}" type="pres">
      <dgm:prSet presAssocID="{276AF655-6C6F-4305-818C-9C81CF62311C}" presName="connectorText" presStyleLbl="sibTrans2D1" presStyleIdx="1" presStyleCnt="5"/>
      <dgm:spPr/>
      <dgm:t>
        <a:bodyPr/>
        <a:lstStyle/>
        <a:p>
          <a:endParaRPr lang="tr-TR"/>
        </a:p>
      </dgm:t>
    </dgm:pt>
    <dgm:pt modelId="{EA7A877D-8200-4C0A-AF41-10589F2A32E6}" type="pres">
      <dgm:prSet presAssocID="{9E1C10A8-2FB6-4F45-9620-46E4BA6D1733}" presName="node" presStyleLbl="node1" presStyleIdx="2" presStyleCnt="5">
        <dgm:presLayoutVars>
          <dgm:bulletEnabled val="1"/>
        </dgm:presLayoutVars>
      </dgm:prSet>
      <dgm:spPr/>
      <dgm:t>
        <a:bodyPr/>
        <a:lstStyle/>
        <a:p>
          <a:endParaRPr lang="tr-TR"/>
        </a:p>
      </dgm:t>
    </dgm:pt>
    <dgm:pt modelId="{879D46F4-62A0-44F2-852D-8C6A1F49EBEE}" type="pres">
      <dgm:prSet presAssocID="{ABD14FA2-0740-4421-B741-D84D49E76F4E}" presName="sibTrans" presStyleLbl="sibTrans2D1" presStyleIdx="2" presStyleCnt="5"/>
      <dgm:spPr/>
      <dgm:t>
        <a:bodyPr/>
        <a:lstStyle/>
        <a:p>
          <a:endParaRPr lang="tr-TR"/>
        </a:p>
      </dgm:t>
    </dgm:pt>
    <dgm:pt modelId="{9D03DBB7-9DA2-4EE7-BB34-4C1769EDE6EB}" type="pres">
      <dgm:prSet presAssocID="{ABD14FA2-0740-4421-B741-D84D49E76F4E}" presName="connectorText" presStyleLbl="sibTrans2D1" presStyleIdx="2" presStyleCnt="5"/>
      <dgm:spPr/>
      <dgm:t>
        <a:bodyPr/>
        <a:lstStyle/>
        <a:p>
          <a:endParaRPr lang="tr-TR"/>
        </a:p>
      </dgm:t>
    </dgm:pt>
    <dgm:pt modelId="{1FB56D25-CF1E-432C-B68D-86C4135D3A86}" type="pres">
      <dgm:prSet presAssocID="{FEFBD536-E066-4DBA-9801-8203BF3AF0EA}" presName="node" presStyleLbl="node1" presStyleIdx="3" presStyleCnt="5" custScaleX="124149">
        <dgm:presLayoutVars>
          <dgm:bulletEnabled val="1"/>
        </dgm:presLayoutVars>
      </dgm:prSet>
      <dgm:spPr/>
      <dgm:t>
        <a:bodyPr/>
        <a:lstStyle/>
        <a:p>
          <a:endParaRPr lang="tr-TR"/>
        </a:p>
      </dgm:t>
    </dgm:pt>
    <dgm:pt modelId="{FC85C260-7FBD-4EC5-8191-954F71915A6D}" type="pres">
      <dgm:prSet presAssocID="{5779E65B-F822-4719-A760-F8A5F44812EE}" presName="sibTrans" presStyleLbl="sibTrans2D1" presStyleIdx="3" presStyleCnt="5"/>
      <dgm:spPr/>
      <dgm:t>
        <a:bodyPr/>
        <a:lstStyle/>
        <a:p>
          <a:endParaRPr lang="tr-TR"/>
        </a:p>
      </dgm:t>
    </dgm:pt>
    <dgm:pt modelId="{69ACEE69-39C9-4A70-8CE1-A9DEA289EB36}" type="pres">
      <dgm:prSet presAssocID="{5779E65B-F822-4719-A760-F8A5F44812EE}" presName="connectorText" presStyleLbl="sibTrans2D1" presStyleIdx="3" presStyleCnt="5"/>
      <dgm:spPr/>
      <dgm:t>
        <a:bodyPr/>
        <a:lstStyle/>
        <a:p>
          <a:endParaRPr lang="tr-TR"/>
        </a:p>
      </dgm:t>
    </dgm:pt>
    <dgm:pt modelId="{624638A3-B643-4112-B7BE-5E7ADF91548C}" type="pres">
      <dgm:prSet presAssocID="{D32B6433-EF5C-4D3E-9424-C0A89552B89E}" presName="node" presStyleLbl="node1" presStyleIdx="4" presStyleCnt="5">
        <dgm:presLayoutVars>
          <dgm:bulletEnabled val="1"/>
        </dgm:presLayoutVars>
      </dgm:prSet>
      <dgm:spPr/>
      <dgm:t>
        <a:bodyPr/>
        <a:lstStyle/>
        <a:p>
          <a:endParaRPr lang="tr-TR"/>
        </a:p>
      </dgm:t>
    </dgm:pt>
    <dgm:pt modelId="{A90F1ACF-1FA8-4E22-ACC1-FCC8D00E3862}" type="pres">
      <dgm:prSet presAssocID="{BE86A2F5-D5FD-480D-834F-12AB8D6B9F9D}" presName="sibTrans" presStyleLbl="sibTrans2D1" presStyleIdx="4" presStyleCnt="5"/>
      <dgm:spPr/>
      <dgm:t>
        <a:bodyPr/>
        <a:lstStyle/>
        <a:p>
          <a:endParaRPr lang="tr-TR"/>
        </a:p>
      </dgm:t>
    </dgm:pt>
    <dgm:pt modelId="{E3C79E30-1D4E-4544-9215-0F03295D0361}" type="pres">
      <dgm:prSet presAssocID="{BE86A2F5-D5FD-480D-834F-12AB8D6B9F9D}" presName="connectorText" presStyleLbl="sibTrans2D1" presStyleIdx="4" presStyleCnt="5"/>
      <dgm:spPr/>
      <dgm:t>
        <a:bodyPr/>
        <a:lstStyle/>
        <a:p>
          <a:endParaRPr lang="tr-TR"/>
        </a:p>
      </dgm:t>
    </dgm:pt>
  </dgm:ptLst>
  <dgm:cxnLst>
    <dgm:cxn modelId="{F03F74B5-BB6D-4F44-98B7-A58CFBCAC3BA}" type="presOf" srcId="{276AF655-6C6F-4305-818C-9C81CF62311C}" destId="{542DF4DE-3DA0-40D2-8AA0-15C7332757D4}" srcOrd="0" destOrd="0" presId="urn:microsoft.com/office/officeart/2005/8/layout/cycle7"/>
    <dgm:cxn modelId="{688D1560-2B47-4F70-B840-5F385DB08189}" type="presOf" srcId="{ABD14FA2-0740-4421-B741-D84D49E76F4E}" destId="{9D03DBB7-9DA2-4EE7-BB34-4C1769EDE6EB}" srcOrd="1" destOrd="0" presId="urn:microsoft.com/office/officeart/2005/8/layout/cycle7"/>
    <dgm:cxn modelId="{0DCC85F7-3262-4D1F-B59B-527DECB4C73F}" srcId="{8B216E86-7199-48F9-B51F-53CBC432B039}" destId="{042C327A-26E4-4404-8F5E-AA67DBD2EDF3}" srcOrd="0" destOrd="0" parTransId="{C890C3D6-CDF2-42B5-94A4-F361898C0AD0}" sibTransId="{6E9096C2-58E7-4C06-B6C6-7C864B9A6025}"/>
    <dgm:cxn modelId="{F78D46E0-1FD3-4BEB-BFD0-4504A0B36117}" type="presOf" srcId="{ABD14FA2-0740-4421-B741-D84D49E76F4E}" destId="{879D46F4-62A0-44F2-852D-8C6A1F49EBEE}" srcOrd="0" destOrd="0" presId="urn:microsoft.com/office/officeart/2005/8/layout/cycle7"/>
    <dgm:cxn modelId="{FB5051DE-B430-4D04-AEB3-4F2B2710FF40}" type="presOf" srcId="{D32B6433-EF5C-4D3E-9424-C0A89552B89E}" destId="{624638A3-B643-4112-B7BE-5E7ADF91548C}" srcOrd="0" destOrd="0" presId="urn:microsoft.com/office/officeart/2005/8/layout/cycle7"/>
    <dgm:cxn modelId="{119C13CF-C32C-42FE-9BB4-CC1A2F775A2D}" type="presOf" srcId="{FEFBD536-E066-4DBA-9801-8203BF3AF0EA}" destId="{1FB56D25-CF1E-432C-B68D-86C4135D3A86}" srcOrd="0" destOrd="0" presId="urn:microsoft.com/office/officeart/2005/8/layout/cycle7"/>
    <dgm:cxn modelId="{4E22C6FC-7923-4BEB-8F36-A5A598EAD757}" type="presOf" srcId="{5779E65B-F822-4719-A760-F8A5F44812EE}" destId="{69ACEE69-39C9-4A70-8CE1-A9DEA289EB36}" srcOrd="1" destOrd="0" presId="urn:microsoft.com/office/officeart/2005/8/layout/cycle7"/>
    <dgm:cxn modelId="{ECA51858-31CB-400B-8B2A-12755648D463}" type="presOf" srcId="{9E1C10A8-2FB6-4F45-9620-46E4BA6D1733}" destId="{EA7A877D-8200-4C0A-AF41-10589F2A32E6}" srcOrd="0" destOrd="0" presId="urn:microsoft.com/office/officeart/2005/8/layout/cycle7"/>
    <dgm:cxn modelId="{C90D5295-345E-49EF-BA5B-BF45B69D515B}" srcId="{8B216E86-7199-48F9-B51F-53CBC432B039}" destId="{D32B6433-EF5C-4D3E-9424-C0A89552B89E}" srcOrd="4" destOrd="0" parTransId="{6F8E19A1-B1F6-4269-A9EF-B704399DE0A0}" sibTransId="{BE86A2F5-D5FD-480D-834F-12AB8D6B9F9D}"/>
    <dgm:cxn modelId="{04F6B144-9691-40DC-BD7E-9302B614B9EB}" type="presOf" srcId="{5779E65B-F822-4719-A760-F8A5F44812EE}" destId="{FC85C260-7FBD-4EC5-8191-954F71915A6D}" srcOrd="0" destOrd="0" presId="urn:microsoft.com/office/officeart/2005/8/layout/cycle7"/>
    <dgm:cxn modelId="{3CE56584-CA58-4461-B8A6-DCF7E4E8862C}" srcId="{8B216E86-7199-48F9-B51F-53CBC432B039}" destId="{B00BAD64-74A4-465D-BA07-05C2E3E09B92}" srcOrd="1" destOrd="0" parTransId="{6147F034-A461-4FA5-B616-4C54B8FAC0C4}" sibTransId="{276AF655-6C6F-4305-818C-9C81CF62311C}"/>
    <dgm:cxn modelId="{1010AB30-81C8-4F4B-8C76-B71808F97F0D}" type="presOf" srcId="{6E9096C2-58E7-4C06-B6C6-7C864B9A6025}" destId="{93F5CC04-CEDA-45F0-8011-6DE51FEE0752}" srcOrd="0" destOrd="0" presId="urn:microsoft.com/office/officeart/2005/8/layout/cycle7"/>
    <dgm:cxn modelId="{275AFCB8-5716-45F3-BA10-72FF37E4AA46}" type="presOf" srcId="{276AF655-6C6F-4305-818C-9C81CF62311C}" destId="{75F80A77-5541-46D0-A1E5-4484C9AFB32D}" srcOrd="1" destOrd="0" presId="urn:microsoft.com/office/officeart/2005/8/layout/cycle7"/>
    <dgm:cxn modelId="{5E3EBD34-67E6-4AA3-8A79-8C62026C2B54}" type="presOf" srcId="{BE86A2F5-D5FD-480D-834F-12AB8D6B9F9D}" destId="{E3C79E30-1D4E-4544-9215-0F03295D0361}" srcOrd="1" destOrd="0" presId="urn:microsoft.com/office/officeart/2005/8/layout/cycle7"/>
    <dgm:cxn modelId="{44F3131D-B5F4-4447-AE5C-FA18D3F3AE36}" type="presOf" srcId="{B00BAD64-74A4-465D-BA07-05C2E3E09B92}" destId="{C9715E0E-DC5C-42C6-8545-F3389FCAD49E}" srcOrd="0" destOrd="0" presId="urn:microsoft.com/office/officeart/2005/8/layout/cycle7"/>
    <dgm:cxn modelId="{1588F5C2-BC90-46AA-9128-A3630DD3334B}" type="presOf" srcId="{8B216E86-7199-48F9-B51F-53CBC432B039}" destId="{440E5571-3216-4F03-A4E9-CA4F5573110E}" srcOrd="0" destOrd="0" presId="urn:microsoft.com/office/officeart/2005/8/layout/cycle7"/>
    <dgm:cxn modelId="{ED40287B-6A35-4C5B-B693-B213F7B99490}" type="presOf" srcId="{6E9096C2-58E7-4C06-B6C6-7C864B9A6025}" destId="{206F1145-887F-4B8D-8C71-AA1CE8B5B3F8}" srcOrd="1" destOrd="0" presId="urn:microsoft.com/office/officeart/2005/8/layout/cycle7"/>
    <dgm:cxn modelId="{20AD014C-6FB4-41EB-95F0-18CA988B0F95}" type="presOf" srcId="{BE86A2F5-D5FD-480D-834F-12AB8D6B9F9D}" destId="{A90F1ACF-1FA8-4E22-ACC1-FCC8D00E3862}" srcOrd="0" destOrd="0" presId="urn:microsoft.com/office/officeart/2005/8/layout/cycle7"/>
    <dgm:cxn modelId="{C2482933-5777-4578-8DE1-54A246643E75}" srcId="{8B216E86-7199-48F9-B51F-53CBC432B039}" destId="{9E1C10A8-2FB6-4F45-9620-46E4BA6D1733}" srcOrd="2" destOrd="0" parTransId="{C5C1696A-D444-48ED-9D88-CBC591FBA624}" sibTransId="{ABD14FA2-0740-4421-B741-D84D49E76F4E}"/>
    <dgm:cxn modelId="{C76D36E3-2C8C-4169-8C27-E024BB91E6A7}" srcId="{8B216E86-7199-48F9-B51F-53CBC432B039}" destId="{FEFBD536-E066-4DBA-9801-8203BF3AF0EA}" srcOrd="3" destOrd="0" parTransId="{6BECA2BE-2E93-4526-8EC1-16CB67393287}" sibTransId="{5779E65B-F822-4719-A760-F8A5F44812EE}"/>
    <dgm:cxn modelId="{AF527FF9-DACF-4749-A7B8-7D4730FC657C}" type="presOf" srcId="{042C327A-26E4-4404-8F5E-AA67DBD2EDF3}" destId="{F1A78DE8-2F37-4345-A788-B715543C16DF}" srcOrd="0" destOrd="0" presId="urn:microsoft.com/office/officeart/2005/8/layout/cycle7"/>
    <dgm:cxn modelId="{FD7D1022-1463-4654-81A8-45D7011D8C62}" type="presParOf" srcId="{440E5571-3216-4F03-A4E9-CA4F5573110E}" destId="{F1A78DE8-2F37-4345-A788-B715543C16DF}" srcOrd="0" destOrd="0" presId="urn:microsoft.com/office/officeart/2005/8/layout/cycle7"/>
    <dgm:cxn modelId="{42B67A25-3507-4C25-A3F8-0F6CEB223ED7}" type="presParOf" srcId="{440E5571-3216-4F03-A4E9-CA4F5573110E}" destId="{93F5CC04-CEDA-45F0-8011-6DE51FEE0752}" srcOrd="1" destOrd="0" presId="urn:microsoft.com/office/officeart/2005/8/layout/cycle7"/>
    <dgm:cxn modelId="{07BF1659-2A18-4C75-B2B0-EC2DA5F3C180}" type="presParOf" srcId="{93F5CC04-CEDA-45F0-8011-6DE51FEE0752}" destId="{206F1145-887F-4B8D-8C71-AA1CE8B5B3F8}" srcOrd="0" destOrd="0" presId="urn:microsoft.com/office/officeart/2005/8/layout/cycle7"/>
    <dgm:cxn modelId="{EFE31279-ED36-4EF9-A2C6-2AD101A6C6E6}" type="presParOf" srcId="{440E5571-3216-4F03-A4E9-CA4F5573110E}" destId="{C9715E0E-DC5C-42C6-8545-F3389FCAD49E}" srcOrd="2" destOrd="0" presId="urn:microsoft.com/office/officeart/2005/8/layout/cycle7"/>
    <dgm:cxn modelId="{4D390DA2-FAF5-468B-8984-8DB7EAE92EBD}" type="presParOf" srcId="{440E5571-3216-4F03-A4E9-CA4F5573110E}" destId="{542DF4DE-3DA0-40D2-8AA0-15C7332757D4}" srcOrd="3" destOrd="0" presId="urn:microsoft.com/office/officeart/2005/8/layout/cycle7"/>
    <dgm:cxn modelId="{37449DB7-6C94-40FC-B126-2087CCA30D77}" type="presParOf" srcId="{542DF4DE-3DA0-40D2-8AA0-15C7332757D4}" destId="{75F80A77-5541-46D0-A1E5-4484C9AFB32D}" srcOrd="0" destOrd="0" presId="urn:microsoft.com/office/officeart/2005/8/layout/cycle7"/>
    <dgm:cxn modelId="{6AEE3BAD-3AA4-492A-8BF9-3C1CBB968336}" type="presParOf" srcId="{440E5571-3216-4F03-A4E9-CA4F5573110E}" destId="{EA7A877D-8200-4C0A-AF41-10589F2A32E6}" srcOrd="4" destOrd="0" presId="urn:microsoft.com/office/officeart/2005/8/layout/cycle7"/>
    <dgm:cxn modelId="{9C87EBB5-0B2A-4623-9262-E66D065029EB}" type="presParOf" srcId="{440E5571-3216-4F03-A4E9-CA4F5573110E}" destId="{879D46F4-62A0-44F2-852D-8C6A1F49EBEE}" srcOrd="5" destOrd="0" presId="urn:microsoft.com/office/officeart/2005/8/layout/cycle7"/>
    <dgm:cxn modelId="{BFDD5FFE-D192-4AA6-A10B-36753A04B394}" type="presParOf" srcId="{879D46F4-62A0-44F2-852D-8C6A1F49EBEE}" destId="{9D03DBB7-9DA2-4EE7-BB34-4C1769EDE6EB}" srcOrd="0" destOrd="0" presId="urn:microsoft.com/office/officeart/2005/8/layout/cycle7"/>
    <dgm:cxn modelId="{B14E171C-9EE2-471D-A9BE-EFF301C58D73}" type="presParOf" srcId="{440E5571-3216-4F03-A4E9-CA4F5573110E}" destId="{1FB56D25-CF1E-432C-B68D-86C4135D3A86}" srcOrd="6" destOrd="0" presId="urn:microsoft.com/office/officeart/2005/8/layout/cycle7"/>
    <dgm:cxn modelId="{033B2863-D18B-4656-8914-B35BFD7BA4C1}" type="presParOf" srcId="{440E5571-3216-4F03-A4E9-CA4F5573110E}" destId="{FC85C260-7FBD-4EC5-8191-954F71915A6D}" srcOrd="7" destOrd="0" presId="urn:microsoft.com/office/officeart/2005/8/layout/cycle7"/>
    <dgm:cxn modelId="{3E58A992-1EF6-4638-9520-706E0098F97D}" type="presParOf" srcId="{FC85C260-7FBD-4EC5-8191-954F71915A6D}" destId="{69ACEE69-39C9-4A70-8CE1-A9DEA289EB36}" srcOrd="0" destOrd="0" presId="urn:microsoft.com/office/officeart/2005/8/layout/cycle7"/>
    <dgm:cxn modelId="{A42D5378-69A7-4934-B9B1-26036A43C517}" type="presParOf" srcId="{440E5571-3216-4F03-A4E9-CA4F5573110E}" destId="{624638A3-B643-4112-B7BE-5E7ADF91548C}" srcOrd="8" destOrd="0" presId="urn:microsoft.com/office/officeart/2005/8/layout/cycle7"/>
    <dgm:cxn modelId="{163E4D1A-01C7-4E7A-B23A-6DD186FD154D}" type="presParOf" srcId="{440E5571-3216-4F03-A4E9-CA4F5573110E}" destId="{A90F1ACF-1FA8-4E22-ACC1-FCC8D00E3862}" srcOrd="9" destOrd="0" presId="urn:microsoft.com/office/officeart/2005/8/layout/cycle7"/>
    <dgm:cxn modelId="{762DD083-5CFC-40E2-A426-B2EDEF8282CF}" type="presParOf" srcId="{A90F1ACF-1FA8-4E22-ACC1-FCC8D00E3862}" destId="{E3C79E30-1D4E-4544-9215-0F03295D0361}"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846A19-2521-4A47-B11D-691B6E7ABD83}" type="doc">
      <dgm:prSet loTypeId="urn:microsoft.com/office/officeart/2005/8/layout/lProcess2" loCatId="relationship" qsTypeId="urn:microsoft.com/office/officeart/2005/8/quickstyle/simple1" qsCatId="simple" csTypeId="urn:microsoft.com/office/officeart/2005/8/colors/accent0_3" csCatId="mainScheme" phldr="1"/>
      <dgm:spPr/>
      <dgm:t>
        <a:bodyPr/>
        <a:lstStyle/>
        <a:p>
          <a:endParaRPr lang="tr-TR"/>
        </a:p>
      </dgm:t>
    </dgm:pt>
    <dgm:pt modelId="{F683EE41-567C-4D68-94C1-871B7F3E4DDA}">
      <dgm:prSet phldrT="[Metin]" custT="1"/>
      <dgm:spPr/>
      <dgm:t>
        <a:bodyPr/>
        <a:lstStyle/>
        <a:p>
          <a:endParaRPr lang="tr-TR" sz="3200" b="1" dirty="0" smtClean="0"/>
        </a:p>
        <a:p>
          <a:r>
            <a:rPr lang="tr-TR" sz="3200" b="1" dirty="0" smtClean="0"/>
            <a:t>Nasıl bir kuruluş</a:t>
          </a:r>
          <a:endParaRPr lang="tr-TR" sz="3200" dirty="0"/>
        </a:p>
      </dgm:t>
    </dgm:pt>
    <dgm:pt modelId="{46085DBC-C6DC-486C-864E-AB039520CDED}" type="parTrans" cxnId="{0B11C786-B8D0-4A1C-A08F-FC841D07B25C}">
      <dgm:prSet/>
      <dgm:spPr/>
      <dgm:t>
        <a:bodyPr/>
        <a:lstStyle/>
        <a:p>
          <a:endParaRPr lang="tr-TR"/>
        </a:p>
      </dgm:t>
    </dgm:pt>
    <dgm:pt modelId="{2DFDF334-C3D2-4259-91E2-F8B4A9A84907}" type="sibTrans" cxnId="{0B11C786-B8D0-4A1C-A08F-FC841D07B25C}">
      <dgm:prSet/>
      <dgm:spPr/>
      <dgm:t>
        <a:bodyPr/>
        <a:lstStyle/>
        <a:p>
          <a:endParaRPr lang="tr-TR"/>
        </a:p>
      </dgm:t>
    </dgm:pt>
    <dgm:pt modelId="{B176ED4F-1C88-42CD-92A7-CEEAACD42C33}">
      <dgm:prSet phldrT="[Metin]" custT="1"/>
      <dgm:spPr/>
      <dgm:t>
        <a:bodyPr/>
        <a:lstStyle/>
        <a:p>
          <a:endParaRPr lang="tr-TR" sz="3200" b="1" dirty="0" smtClean="0"/>
        </a:p>
        <a:p>
          <a:endParaRPr lang="tr-TR" sz="3200" b="1" dirty="0" smtClean="0"/>
        </a:p>
        <a:p>
          <a:r>
            <a:rPr lang="tr-TR" sz="3200" b="1" dirty="0" smtClean="0"/>
            <a:t>Günde kaç kişi yemek yiyecek</a:t>
          </a:r>
          <a:endParaRPr lang="tr-TR" sz="3200" dirty="0"/>
        </a:p>
      </dgm:t>
    </dgm:pt>
    <dgm:pt modelId="{AAD887FF-45A6-42BF-AF22-7CE04DF4CA8A}" type="parTrans" cxnId="{8E765E30-6440-4A1E-91B5-10F533ACC4FF}">
      <dgm:prSet/>
      <dgm:spPr/>
      <dgm:t>
        <a:bodyPr/>
        <a:lstStyle/>
        <a:p>
          <a:endParaRPr lang="tr-TR"/>
        </a:p>
      </dgm:t>
    </dgm:pt>
    <dgm:pt modelId="{A153AE16-DB9E-4857-A93E-097B1150948A}" type="sibTrans" cxnId="{8E765E30-6440-4A1E-91B5-10F533ACC4FF}">
      <dgm:prSet/>
      <dgm:spPr/>
      <dgm:t>
        <a:bodyPr/>
        <a:lstStyle/>
        <a:p>
          <a:endParaRPr lang="tr-TR"/>
        </a:p>
      </dgm:t>
    </dgm:pt>
    <dgm:pt modelId="{63B1F2F6-2C22-4BC0-B268-3F870F9DC735}">
      <dgm:prSet phldrT="[Metin]" custT="1"/>
      <dgm:spPr/>
      <dgm:t>
        <a:bodyPr/>
        <a:lstStyle/>
        <a:p>
          <a:endParaRPr lang="tr-TR" sz="3200" b="1" dirty="0" smtClean="0"/>
        </a:p>
        <a:p>
          <a:endParaRPr lang="tr-TR" sz="3200" b="1" dirty="0" smtClean="0"/>
        </a:p>
        <a:p>
          <a:r>
            <a:rPr lang="tr-TR" sz="3200" b="1" dirty="0" smtClean="0"/>
            <a:t>Nasıl bir müşteri kitlesi</a:t>
          </a:r>
          <a:endParaRPr lang="tr-TR" sz="3200" dirty="0"/>
        </a:p>
      </dgm:t>
    </dgm:pt>
    <dgm:pt modelId="{9C25B32E-6150-4C5E-8AB3-3EFBFF83E443}" type="parTrans" cxnId="{2740E58A-777E-46B5-8AC4-2601F25CDBA9}">
      <dgm:prSet/>
      <dgm:spPr/>
      <dgm:t>
        <a:bodyPr/>
        <a:lstStyle/>
        <a:p>
          <a:endParaRPr lang="tr-TR"/>
        </a:p>
      </dgm:t>
    </dgm:pt>
    <dgm:pt modelId="{FEFF446F-2B30-4035-8160-ACDD1BB1D895}" type="sibTrans" cxnId="{2740E58A-777E-46B5-8AC4-2601F25CDBA9}">
      <dgm:prSet/>
      <dgm:spPr/>
      <dgm:t>
        <a:bodyPr/>
        <a:lstStyle/>
        <a:p>
          <a:endParaRPr lang="tr-TR"/>
        </a:p>
      </dgm:t>
    </dgm:pt>
    <dgm:pt modelId="{72F4B677-7160-46FD-BED1-A8F3647FBFA9}" type="pres">
      <dgm:prSet presAssocID="{4F846A19-2521-4A47-B11D-691B6E7ABD83}" presName="theList" presStyleCnt="0">
        <dgm:presLayoutVars>
          <dgm:dir/>
          <dgm:animLvl val="lvl"/>
          <dgm:resizeHandles val="exact"/>
        </dgm:presLayoutVars>
      </dgm:prSet>
      <dgm:spPr/>
      <dgm:t>
        <a:bodyPr/>
        <a:lstStyle/>
        <a:p>
          <a:endParaRPr lang="tr-TR"/>
        </a:p>
      </dgm:t>
    </dgm:pt>
    <dgm:pt modelId="{11724883-8E04-46CE-9A2C-25ECF6E5224C}" type="pres">
      <dgm:prSet presAssocID="{F683EE41-567C-4D68-94C1-871B7F3E4DDA}" presName="compNode" presStyleCnt="0"/>
      <dgm:spPr/>
      <dgm:t>
        <a:bodyPr/>
        <a:lstStyle/>
        <a:p>
          <a:endParaRPr lang="tr-TR"/>
        </a:p>
      </dgm:t>
    </dgm:pt>
    <dgm:pt modelId="{E210C435-CFCA-4657-A209-816E2A7161A0}" type="pres">
      <dgm:prSet presAssocID="{F683EE41-567C-4D68-94C1-871B7F3E4DDA}" presName="aNode" presStyleLbl="bgShp" presStyleIdx="0" presStyleCnt="3" custLinFactNeighborX="5871"/>
      <dgm:spPr/>
      <dgm:t>
        <a:bodyPr/>
        <a:lstStyle/>
        <a:p>
          <a:endParaRPr lang="tr-TR"/>
        </a:p>
      </dgm:t>
    </dgm:pt>
    <dgm:pt modelId="{2FD94D68-4706-4F2C-88DF-E26044E2FEF8}" type="pres">
      <dgm:prSet presAssocID="{F683EE41-567C-4D68-94C1-871B7F3E4DDA}" presName="textNode" presStyleLbl="bgShp" presStyleIdx="0" presStyleCnt="3"/>
      <dgm:spPr/>
      <dgm:t>
        <a:bodyPr/>
        <a:lstStyle/>
        <a:p>
          <a:endParaRPr lang="tr-TR"/>
        </a:p>
      </dgm:t>
    </dgm:pt>
    <dgm:pt modelId="{56B8C097-29D6-4E75-A78A-803E468DA350}" type="pres">
      <dgm:prSet presAssocID="{F683EE41-567C-4D68-94C1-871B7F3E4DDA}" presName="compChildNode" presStyleCnt="0"/>
      <dgm:spPr/>
      <dgm:t>
        <a:bodyPr/>
        <a:lstStyle/>
        <a:p>
          <a:endParaRPr lang="tr-TR"/>
        </a:p>
      </dgm:t>
    </dgm:pt>
    <dgm:pt modelId="{9D6B451A-FE2B-49D3-8616-D88D99538BD1}" type="pres">
      <dgm:prSet presAssocID="{F683EE41-567C-4D68-94C1-871B7F3E4DDA}" presName="theInnerList" presStyleCnt="0"/>
      <dgm:spPr/>
      <dgm:t>
        <a:bodyPr/>
        <a:lstStyle/>
        <a:p>
          <a:endParaRPr lang="tr-TR"/>
        </a:p>
      </dgm:t>
    </dgm:pt>
    <dgm:pt modelId="{0708A112-1768-4E7E-941C-0143F66C32C3}" type="pres">
      <dgm:prSet presAssocID="{F683EE41-567C-4D68-94C1-871B7F3E4DDA}" presName="aSpace" presStyleCnt="0"/>
      <dgm:spPr/>
      <dgm:t>
        <a:bodyPr/>
        <a:lstStyle/>
        <a:p>
          <a:endParaRPr lang="tr-TR"/>
        </a:p>
      </dgm:t>
    </dgm:pt>
    <dgm:pt modelId="{4B9FBD65-2638-4323-AAD4-8EBC07A8D0CC}" type="pres">
      <dgm:prSet presAssocID="{B176ED4F-1C88-42CD-92A7-CEEAACD42C33}" presName="compNode" presStyleCnt="0"/>
      <dgm:spPr/>
      <dgm:t>
        <a:bodyPr/>
        <a:lstStyle/>
        <a:p>
          <a:endParaRPr lang="tr-TR"/>
        </a:p>
      </dgm:t>
    </dgm:pt>
    <dgm:pt modelId="{25FDD370-672F-4DE6-B16F-FAA4AA7F443A}" type="pres">
      <dgm:prSet presAssocID="{B176ED4F-1C88-42CD-92A7-CEEAACD42C33}" presName="aNode" presStyleLbl="bgShp" presStyleIdx="1" presStyleCnt="3"/>
      <dgm:spPr/>
      <dgm:t>
        <a:bodyPr/>
        <a:lstStyle/>
        <a:p>
          <a:endParaRPr lang="tr-TR"/>
        </a:p>
      </dgm:t>
    </dgm:pt>
    <dgm:pt modelId="{5EBEFC85-CCD0-414F-A623-66F721D28DD5}" type="pres">
      <dgm:prSet presAssocID="{B176ED4F-1C88-42CD-92A7-CEEAACD42C33}" presName="textNode" presStyleLbl="bgShp" presStyleIdx="1" presStyleCnt="3"/>
      <dgm:spPr/>
      <dgm:t>
        <a:bodyPr/>
        <a:lstStyle/>
        <a:p>
          <a:endParaRPr lang="tr-TR"/>
        </a:p>
      </dgm:t>
    </dgm:pt>
    <dgm:pt modelId="{A50BA004-E4B9-4263-8C92-BDA479700924}" type="pres">
      <dgm:prSet presAssocID="{B176ED4F-1C88-42CD-92A7-CEEAACD42C33}" presName="compChildNode" presStyleCnt="0"/>
      <dgm:spPr/>
      <dgm:t>
        <a:bodyPr/>
        <a:lstStyle/>
        <a:p>
          <a:endParaRPr lang="tr-TR"/>
        </a:p>
      </dgm:t>
    </dgm:pt>
    <dgm:pt modelId="{0D780437-6F5E-43C0-9B06-F177D3F0DB96}" type="pres">
      <dgm:prSet presAssocID="{B176ED4F-1C88-42CD-92A7-CEEAACD42C33}" presName="theInnerList" presStyleCnt="0"/>
      <dgm:spPr/>
      <dgm:t>
        <a:bodyPr/>
        <a:lstStyle/>
        <a:p>
          <a:endParaRPr lang="tr-TR"/>
        </a:p>
      </dgm:t>
    </dgm:pt>
    <dgm:pt modelId="{C823EB91-963C-4256-B154-8A7660553753}" type="pres">
      <dgm:prSet presAssocID="{B176ED4F-1C88-42CD-92A7-CEEAACD42C33}" presName="aSpace" presStyleCnt="0"/>
      <dgm:spPr/>
      <dgm:t>
        <a:bodyPr/>
        <a:lstStyle/>
        <a:p>
          <a:endParaRPr lang="tr-TR"/>
        </a:p>
      </dgm:t>
    </dgm:pt>
    <dgm:pt modelId="{93B3684E-000B-4CAD-B2EC-FDB559D329A8}" type="pres">
      <dgm:prSet presAssocID="{63B1F2F6-2C22-4BC0-B268-3F870F9DC735}" presName="compNode" presStyleCnt="0"/>
      <dgm:spPr/>
      <dgm:t>
        <a:bodyPr/>
        <a:lstStyle/>
        <a:p>
          <a:endParaRPr lang="tr-TR"/>
        </a:p>
      </dgm:t>
    </dgm:pt>
    <dgm:pt modelId="{33B53F86-B2A7-444B-8485-20446EE507B3}" type="pres">
      <dgm:prSet presAssocID="{63B1F2F6-2C22-4BC0-B268-3F870F9DC735}" presName="aNode" presStyleLbl="bgShp" presStyleIdx="2" presStyleCnt="3"/>
      <dgm:spPr/>
      <dgm:t>
        <a:bodyPr/>
        <a:lstStyle/>
        <a:p>
          <a:endParaRPr lang="tr-TR"/>
        </a:p>
      </dgm:t>
    </dgm:pt>
    <dgm:pt modelId="{4F7FB675-05F6-4213-98AD-4A7B92C09C82}" type="pres">
      <dgm:prSet presAssocID="{63B1F2F6-2C22-4BC0-B268-3F870F9DC735}" presName="textNode" presStyleLbl="bgShp" presStyleIdx="2" presStyleCnt="3"/>
      <dgm:spPr/>
      <dgm:t>
        <a:bodyPr/>
        <a:lstStyle/>
        <a:p>
          <a:endParaRPr lang="tr-TR"/>
        </a:p>
      </dgm:t>
    </dgm:pt>
    <dgm:pt modelId="{3DBC4B4B-D1A3-4D42-AEB7-7C698550A140}" type="pres">
      <dgm:prSet presAssocID="{63B1F2F6-2C22-4BC0-B268-3F870F9DC735}" presName="compChildNode" presStyleCnt="0"/>
      <dgm:spPr/>
      <dgm:t>
        <a:bodyPr/>
        <a:lstStyle/>
        <a:p>
          <a:endParaRPr lang="tr-TR"/>
        </a:p>
      </dgm:t>
    </dgm:pt>
    <dgm:pt modelId="{F48D59E7-540B-4AC7-9E1C-F3273F26CA74}" type="pres">
      <dgm:prSet presAssocID="{63B1F2F6-2C22-4BC0-B268-3F870F9DC735}" presName="theInnerList" presStyleCnt="0"/>
      <dgm:spPr/>
      <dgm:t>
        <a:bodyPr/>
        <a:lstStyle/>
        <a:p>
          <a:endParaRPr lang="tr-TR"/>
        </a:p>
      </dgm:t>
    </dgm:pt>
  </dgm:ptLst>
  <dgm:cxnLst>
    <dgm:cxn modelId="{97B81CB9-6967-4C4C-BBA6-B3E458B1D5F9}" type="presOf" srcId="{F683EE41-567C-4D68-94C1-871B7F3E4DDA}" destId="{E210C435-CFCA-4657-A209-816E2A7161A0}" srcOrd="0" destOrd="0" presId="urn:microsoft.com/office/officeart/2005/8/layout/lProcess2"/>
    <dgm:cxn modelId="{47BC2ED3-48D4-4FBD-B595-26A2ADAA66BC}" type="presOf" srcId="{4F846A19-2521-4A47-B11D-691B6E7ABD83}" destId="{72F4B677-7160-46FD-BED1-A8F3647FBFA9}" srcOrd="0" destOrd="0" presId="urn:microsoft.com/office/officeart/2005/8/layout/lProcess2"/>
    <dgm:cxn modelId="{00306CF6-81B0-42D1-A4D9-0CA6AC30AEB1}" type="presOf" srcId="{B176ED4F-1C88-42CD-92A7-CEEAACD42C33}" destId="{25FDD370-672F-4DE6-B16F-FAA4AA7F443A}" srcOrd="0" destOrd="0" presId="urn:microsoft.com/office/officeart/2005/8/layout/lProcess2"/>
    <dgm:cxn modelId="{E5352E01-47A1-4D18-BCAE-D2E3A29FE4B0}" type="presOf" srcId="{B176ED4F-1C88-42CD-92A7-CEEAACD42C33}" destId="{5EBEFC85-CCD0-414F-A623-66F721D28DD5}" srcOrd="1" destOrd="0" presId="urn:microsoft.com/office/officeart/2005/8/layout/lProcess2"/>
    <dgm:cxn modelId="{2740E58A-777E-46B5-8AC4-2601F25CDBA9}" srcId="{4F846A19-2521-4A47-B11D-691B6E7ABD83}" destId="{63B1F2F6-2C22-4BC0-B268-3F870F9DC735}" srcOrd="2" destOrd="0" parTransId="{9C25B32E-6150-4C5E-8AB3-3EFBFF83E443}" sibTransId="{FEFF446F-2B30-4035-8160-ACDD1BB1D895}"/>
    <dgm:cxn modelId="{8E765E30-6440-4A1E-91B5-10F533ACC4FF}" srcId="{4F846A19-2521-4A47-B11D-691B6E7ABD83}" destId="{B176ED4F-1C88-42CD-92A7-CEEAACD42C33}" srcOrd="1" destOrd="0" parTransId="{AAD887FF-45A6-42BF-AF22-7CE04DF4CA8A}" sibTransId="{A153AE16-DB9E-4857-A93E-097B1150948A}"/>
    <dgm:cxn modelId="{0B11C786-B8D0-4A1C-A08F-FC841D07B25C}" srcId="{4F846A19-2521-4A47-B11D-691B6E7ABD83}" destId="{F683EE41-567C-4D68-94C1-871B7F3E4DDA}" srcOrd="0" destOrd="0" parTransId="{46085DBC-C6DC-486C-864E-AB039520CDED}" sibTransId="{2DFDF334-C3D2-4259-91E2-F8B4A9A84907}"/>
    <dgm:cxn modelId="{23B80809-85BB-40B0-AA54-53900B0D7E2E}" type="presOf" srcId="{F683EE41-567C-4D68-94C1-871B7F3E4DDA}" destId="{2FD94D68-4706-4F2C-88DF-E26044E2FEF8}" srcOrd="1" destOrd="0" presId="urn:microsoft.com/office/officeart/2005/8/layout/lProcess2"/>
    <dgm:cxn modelId="{2F67722A-FD83-4734-8E18-8851AF538D31}" type="presOf" srcId="{63B1F2F6-2C22-4BC0-B268-3F870F9DC735}" destId="{33B53F86-B2A7-444B-8485-20446EE507B3}" srcOrd="0" destOrd="0" presId="urn:microsoft.com/office/officeart/2005/8/layout/lProcess2"/>
    <dgm:cxn modelId="{85CEBBE0-2304-4597-8824-642D083CC2F8}" type="presOf" srcId="{63B1F2F6-2C22-4BC0-B268-3F870F9DC735}" destId="{4F7FB675-05F6-4213-98AD-4A7B92C09C82}" srcOrd="1" destOrd="0" presId="urn:microsoft.com/office/officeart/2005/8/layout/lProcess2"/>
    <dgm:cxn modelId="{43DB0A0F-A2BB-4878-9375-7999DEF84E3B}" type="presParOf" srcId="{72F4B677-7160-46FD-BED1-A8F3647FBFA9}" destId="{11724883-8E04-46CE-9A2C-25ECF6E5224C}" srcOrd="0" destOrd="0" presId="urn:microsoft.com/office/officeart/2005/8/layout/lProcess2"/>
    <dgm:cxn modelId="{E0D72FD4-5F50-42C0-B943-232AEA29AE7A}" type="presParOf" srcId="{11724883-8E04-46CE-9A2C-25ECF6E5224C}" destId="{E210C435-CFCA-4657-A209-816E2A7161A0}" srcOrd="0" destOrd="0" presId="urn:microsoft.com/office/officeart/2005/8/layout/lProcess2"/>
    <dgm:cxn modelId="{758CD755-ACF2-4871-842D-B99446933E11}" type="presParOf" srcId="{11724883-8E04-46CE-9A2C-25ECF6E5224C}" destId="{2FD94D68-4706-4F2C-88DF-E26044E2FEF8}" srcOrd="1" destOrd="0" presId="urn:microsoft.com/office/officeart/2005/8/layout/lProcess2"/>
    <dgm:cxn modelId="{9749CEA5-2D2B-451E-8701-246AE0C8AE73}" type="presParOf" srcId="{11724883-8E04-46CE-9A2C-25ECF6E5224C}" destId="{56B8C097-29D6-4E75-A78A-803E468DA350}" srcOrd="2" destOrd="0" presId="urn:microsoft.com/office/officeart/2005/8/layout/lProcess2"/>
    <dgm:cxn modelId="{94D7D56A-7DCD-428A-833C-B6575113DF9C}" type="presParOf" srcId="{56B8C097-29D6-4E75-A78A-803E468DA350}" destId="{9D6B451A-FE2B-49D3-8616-D88D99538BD1}" srcOrd="0" destOrd="0" presId="urn:microsoft.com/office/officeart/2005/8/layout/lProcess2"/>
    <dgm:cxn modelId="{6EADC5CA-B7A0-422B-B121-991FBFACCF87}" type="presParOf" srcId="{72F4B677-7160-46FD-BED1-A8F3647FBFA9}" destId="{0708A112-1768-4E7E-941C-0143F66C32C3}" srcOrd="1" destOrd="0" presId="urn:microsoft.com/office/officeart/2005/8/layout/lProcess2"/>
    <dgm:cxn modelId="{1C1F51F7-742A-4E4F-9793-881D829744CE}" type="presParOf" srcId="{72F4B677-7160-46FD-BED1-A8F3647FBFA9}" destId="{4B9FBD65-2638-4323-AAD4-8EBC07A8D0CC}" srcOrd="2" destOrd="0" presId="urn:microsoft.com/office/officeart/2005/8/layout/lProcess2"/>
    <dgm:cxn modelId="{E278D165-9D79-4602-A219-55A8C8A99993}" type="presParOf" srcId="{4B9FBD65-2638-4323-AAD4-8EBC07A8D0CC}" destId="{25FDD370-672F-4DE6-B16F-FAA4AA7F443A}" srcOrd="0" destOrd="0" presId="urn:microsoft.com/office/officeart/2005/8/layout/lProcess2"/>
    <dgm:cxn modelId="{98AEE2DF-CFE4-4006-AAA9-374CAB531606}" type="presParOf" srcId="{4B9FBD65-2638-4323-AAD4-8EBC07A8D0CC}" destId="{5EBEFC85-CCD0-414F-A623-66F721D28DD5}" srcOrd="1" destOrd="0" presId="urn:microsoft.com/office/officeart/2005/8/layout/lProcess2"/>
    <dgm:cxn modelId="{7DAEC4CC-359F-4E5B-AF71-1EAA0E8AE864}" type="presParOf" srcId="{4B9FBD65-2638-4323-AAD4-8EBC07A8D0CC}" destId="{A50BA004-E4B9-4263-8C92-BDA479700924}" srcOrd="2" destOrd="0" presId="urn:microsoft.com/office/officeart/2005/8/layout/lProcess2"/>
    <dgm:cxn modelId="{9A323539-9B7D-491F-A979-496E81AF9A28}" type="presParOf" srcId="{A50BA004-E4B9-4263-8C92-BDA479700924}" destId="{0D780437-6F5E-43C0-9B06-F177D3F0DB96}" srcOrd="0" destOrd="0" presId="urn:microsoft.com/office/officeart/2005/8/layout/lProcess2"/>
    <dgm:cxn modelId="{2D1717A7-FC00-4A3C-B4AB-4150A416E4D3}" type="presParOf" srcId="{72F4B677-7160-46FD-BED1-A8F3647FBFA9}" destId="{C823EB91-963C-4256-B154-8A7660553753}" srcOrd="3" destOrd="0" presId="urn:microsoft.com/office/officeart/2005/8/layout/lProcess2"/>
    <dgm:cxn modelId="{A1237D8D-5F41-4573-9A72-DFEB3DF01CCD}" type="presParOf" srcId="{72F4B677-7160-46FD-BED1-A8F3647FBFA9}" destId="{93B3684E-000B-4CAD-B2EC-FDB559D329A8}" srcOrd="4" destOrd="0" presId="urn:microsoft.com/office/officeart/2005/8/layout/lProcess2"/>
    <dgm:cxn modelId="{D833705B-18F5-4CD9-84FE-F391BF5C8CE5}" type="presParOf" srcId="{93B3684E-000B-4CAD-B2EC-FDB559D329A8}" destId="{33B53F86-B2A7-444B-8485-20446EE507B3}" srcOrd="0" destOrd="0" presId="urn:microsoft.com/office/officeart/2005/8/layout/lProcess2"/>
    <dgm:cxn modelId="{2EAA033A-456F-4878-BBBD-789D991D8B04}" type="presParOf" srcId="{93B3684E-000B-4CAD-B2EC-FDB559D329A8}" destId="{4F7FB675-05F6-4213-98AD-4A7B92C09C82}" srcOrd="1" destOrd="0" presId="urn:microsoft.com/office/officeart/2005/8/layout/lProcess2"/>
    <dgm:cxn modelId="{279A6A76-EC8A-4492-B050-8AF09BD61702}" type="presParOf" srcId="{93B3684E-000B-4CAD-B2EC-FDB559D329A8}" destId="{3DBC4B4B-D1A3-4D42-AEB7-7C698550A140}" srcOrd="2" destOrd="0" presId="urn:microsoft.com/office/officeart/2005/8/layout/lProcess2"/>
    <dgm:cxn modelId="{57F9DF3F-832F-49BD-A40C-19E3480F695E}" type="presParOf" srcId="{3DBC4B4B-D1A3-4D42-AEB7-7C698550A140}" destId="{F48D59E7-540B-4AC7-9E1C-F3273F26CA74}"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846A19-2521-4A47-B11D-691B6E7ABD83}" type="doc">
      <dgm:prSet loTypeId="urn:microsoft.com/office/officeart/2005/8/layout/lProcess2" loCatId="relationship" qsTypeId="urn:microsoft.com/office/officeart/2005/8/quickstyle/simple1" qsCatId="simple" csTypeId="urn:microsoft.com/office/officeart/2005/8/colors/accent0_3" csCatId="mainScheme" phldr="1"/>
      <dgm:spPr/>
      <dgm:t>
        <a:bodyPr/>
        <a:lstStyle/>
        <a:p>
          <a:endParaRPr lang="tr-TR"/>
        </a:p>
      </dgm:t>
    </dgm:pt>
    <dgm:pt modelId="{F683EE41-567C-4D68-94C1-871B7F3E4DDA}">
      <dgm:prSet phldrT="[Metin]" custT="1"/>
      <dgm:spPr/>
      <dgm:t>
        <a:bodyPr/>
        <a:lstStyle/>
        <a:p>
          <a:endParaRPr lang="tr-TR" sz="3200" b="1" dirty="0" smtClean="0"/>
        </a:p>
        <a:p>
          <a:endParaRPr lang="tr-TR" sz="3200" b="1" dirty="0" smtClean="0"/>
        </a:p>
        <a:p>
          <a:r>
            <a:rPr lang="tr-TR" sz="3200" b="1" dirty="0" smtClean="0"/>
            <a:t>Ekipmanlar ve araç-gereç</a:t>
          </a:r>
          <a:endParaRPr lang="tr-TR" sz="3200" dirty="0"/>
        </a:p>
      </dgm:t>
    </dgm:pt>
    <dgm:pt modelId="{46085DBC-C6DC-486C-864E-AB039520CDED}" type="parTrans" cxnId="{0B11C786-B8D0-4A1C-A08F-FC841D07B25C}">
      <dgm:prSet/>
      <dgm:spPr/>
      <dgm:t>
        <a:bodyPr/>
        <a:lstStyle/>
        <a:p>
          <a:endParaRPr lang="tr-TR"/>
        </a:p>
      </dgm:t>
    </dgm:pt>
    <dgm:pt modelId="{2DFDF334-C3D2-4259-91E2-F8B4A9A84907}" type="sibTrans" cxnId="{0B11C786-B8D0-4A1C-A08F-FC841D07B25C}">
      <dgm:prSet/>
      <dgm:spPr/>
      <dgm:t>
        <a:bodyPr/>
        <a:lstStyle/>
        <a:p>
          <a:endParaRPr lang="tr-TR"/>
        </a:p>
      </dgm:t>
    </dgm:pt>
    <dgm:pt modelId="{B176ED4F-1C88-42CD-92A7-CEEAACD42C33}">
      <dgm:prSet phldrT="[Metin]" custT="1"/>
      <dgm:spPr/>
      <dgm:t>
        <a:bodyPr/>
        <a:lstStyle/>
        <a:p>
          <a:endParaRPr lang="tr-TR" sz="3200" b="1" dirty="0" smtClean="0"/>
        </a:p>
        <a:p>
          <a:endParaRPr lang="tr-TR" sz="3200" b="1" dirty="0" smtClean="0"/>
        </a:p>
        <a:p>
          <a:r>
            <a:rPr lang="tr-TR" sz="3200" b="1" dirty="0" smtClean="0"/>
            <a:t>Menü/Servis sistemi</a:t>
          </a:r>
          <a:endParaRPr lang="tr-TR" sz="3200" dirty="0"/>
        </a:p>
      </dgm:t>
    </dgm:pt>
    <dgm:pt modelId="{AAD887FF-45A6-42BF-AF22-7CE04DF4CA8A}" type="parTrans" cxnId="{8E765E30-6440-4A1E-91B5-10F533ACC4FF}">
      <dgm:prSet/>
      <dgm:spPr/>
      <dgm:t>
        <a:bodyPr/>
        <a:lstStyle/>
        <a:p>
          <a:endParaRPr lang="tr-TR"/>
        </a:p>
      </dgm:t>
    </dgm:pt>
    <dgm:pt modelId="{A153AE16-DB9E-4857-A93E-097B1150948A}" type="sibTrans" cxnId="{8E765E30-6440-4A1E-91B5-10F533ACC4FF}">
      <dgm:prSet/>
      <dgm:spPr/>
      <dgm:t>
        <a:bodyPr/>
        <a:lstStyle/>
        <a:p>
          <a:endParaRPr lang="tr-TR"/>
        </a:p>
      </dgm:t>
    </dgm:pt>
    <dgm:pt modelId="{63B1F2F6-2C22-4BC0-B268-3F870F9DC735}">
      <dgm:prSet phldrT="[Metin]" custT="1"/>
      <dgm:spPr/>
      <dgm:t>
        <a:bodyPr/>
        <a:lstStyle/>
        <a:p>
          <a:endParaRPr lang="tr-TR" sz="3200" b="1" dirty="0" smtClean="0"/>
        </a:p>
        <a:p>
          <a:endParaRPr lang="tr-TR" sz="3200" b="1" dirty="0" smtClean="0"/>
        </a:p>
        <a:p>
          <a:r>
            <a:rPr lang="tr-TR" sz="3200" b="1" dirty="0" smtClean="0"/>
            <a:t>Çevre</a:t>
          </a:r>
          <a:endParaRPr lang="tr-TR" sz="3200" dirty="0"/>
        </a:p>
      </dgm:t>
    </dgm:pt>
    <dgm:pt modelId="{9C25B32E-6150-4C5E-8AB3-3EFBFF83E443}" type="parTrans" cxnId="{2740E58A-777E-46B5-8AC4-2601F25CDBA9}">
      <dgm:prSet/>
      <dgm:spPr/>
      <dgm:t>
        <a:bodyPr/>
        <a:lstStyle/>
        <a:p>
          <a:endParaRPr lang="tr-TR"/>
        </a:p>
      </dgm:t>
    </dgm:pt>
    <dgm:pt modelId="{FEFF446F-2B30-4035-8160-ACDD1BB1D895}" type="sibTrans" cxnId="{2740E58A-777E-46B5-8AC4-2601F25CDBA9}">
      <dgm:prSet/>
      <dgm:spPr/>
      <dgm:t>
        <a:bodyPr/>
        <a:lstStyle/>
        <a:p>
          <a:endParaRPr lang="tr-TR"/>
        </a:p>
      </dgm:t>
    </dgm:pt>
    <dgm:pt modelId="{72F4B677-7160-46FD-BED1-A8F3647FBFA9}" type="pres">
      <dgm:prSet presAssocID="{4F846A19-2521-4A47-B11D-691B6E7ABD83}" presName="theList" presStyleCnt="0">
        <dgm:presLayoutVars>
          <dgm:dir/>
          <dgm:animLvl val="lvl"/>
          <dgm:resizeHandles val="exact"/>
        </dgm:presLayoutVars>
      </dgm:prSet>
      <dgm:spPr/>
      <dgm:t>
        <a:bodyPr/>
        <a:lstStyle/>
        <a:p>
          <a:endParaRPr lang="tr-TR"/>
        </a:p>
      </dgm:t>
    </dgm:pt>
    <dgm:pt modelId="{11724883-8E04-46CE-9A2C-25ECF6E5224C}" type="pres">
      <dgm:prSet presAssocID="{F683EE41-567C-4D68-94C1-871B7F3E4DDA}" presName="compNode" presStyleCnt="0"/>
      <dgm:spPr/>
      <dgm:t>
        <a:bodyPr/>
        <a:lstStyle/>
        <a:p>
          <a:endParaRPr lang="tr-TR"/>
        </a:p>
      </dgm:t>
    </dgm:pt>
    <dgm:pt modelId="{E210C435-CFCA-4657-A209-816E2A7161A0}" type="pres">
      <dgm:prSet presAssocID="{F683EE41-567C-4D68-94C1-871B7F3E4DDA}" presName="aNode" presStyleLbl="bgShp" presStyleIdx="0" presStyleCnt="3" custLinFactNeighborX="5871"/>
      <dgm:spPr/>
      <dgm:t>
        <a:bodyPr/>
        <a:lstStyle/>
        <a:p>
          <a:endParaRPr lang="tr-TR"/>
        </a:p>
      </dgm:t>
    </dgm:pt>
    <dgm:pt modelId="{2FD94D68-4706-4F2C-88DF-E26044E2FEF8}" type="pres">
      <dgm:prSet presAssocID="{F683EE41-567C-4D68-94C1-871B7F3E4DDA}" presName="textNode" presStyleLbl="bgShp" presStyleIdx="0" presStyleCnt="3"/>
      <dgm:spPr/>
      <dgm:t>
        <a:bodyPr/>
        <a:lstStyle/>
        <a:p>
          <a:endParaRPr lang="tr-TR"/>
        </a:p>
      </dgm:t>
    </dgm:pt>
    <dgm:pt modelId="{56B8C097-29D6-4E75-A78A-803E468DA350}" type="pres">
      <dgm:prSet presAssocID="{F683EE41-567C-4D68-94C1-871B7F3E4DDA}" presName="compChildNode" presStyleCnt="0"/>
      <dgm:spPr/>
      <dgm:t>
        <a:bodyPr/>
        <a:lstStyle/>
        <a:p>
          <a:endParaRPr lang="tr-TR"/>
        </a:p>
      </dgm:t>
    </dgm:pt>
    <dgm:pt modelId="{9D6B451A-FE2B-49D3-8616-D88D99538BD1}" type="pres">
      <dgm:prSet presAssocID="{F683EE41-567C-4D68-94C1-871B7F3E4DDA}" presName="theInnerList" presStyleCnt="0"/>
      <dgm:spPr/>
      <dgm:t>
        <a:bodyPr/>
        <a:lstStyle/>
        <a:p>
          <a:endParaRPr lang="tr-TR"/>
        </a:p>
      </dgm:t>
    </dgm:pt>
    <dgm:pt modelId="{0708A112-1768-4E7E-941C-0143F66C32C3}" type="pres">
      <dgm:prSet presAssocID="{F683EE41-567C-4D68-94C1-871B7F3E4DDA}" presName="aSpace" presStyleCnt="0"/>
      <dgm:spPr/>
      <dgm:t>
        <a:bodyPr/>
        <a:lstStyle/>
        <a:p>
          <a:endParaRPr lang="tr-TR"/>
        </a:p>
      </dgm:t>
    </dgm:pt>
    <dgm:pt modelId="{4B9FBD65-2638-4323-AAD4-8EBC07A8D0CC}" type="pres">
      <dgm:prSet presAssocID="{B176ED4F-1C88-42CD-92A7-CEEAACD42C33}" presName="compNode" presStyleCnt="0"/>
      <dgm:spPr/>
      <dgm:t>
        <a:bodyPr/>
        <a:lstStyle/>
        <a:p>
          <a:endParaRPr lang="tr-TR"/>
        </a:p>
      </dgm:t>
    </dgm:pt>
    <dgm:pt modelId="{25FDD370-672F-4DE6-B16F-FAA4AA7F443A}" type="pres">
      <dgm:prSet presAssocID="{B176ED4F-1C88-42CD-92A7-CEEAACD42C33}" presName="aNode" presStyleLbl="bgShp" presStyleIdx="1" presStyleCnt="3"/>
      <dgm:spPr/>
      <dgm:t>
        <a:bodyPr/>
        <a:lstStyle/>
        <a:p>
          <a:endParaRPr lang="tr-TR"/>
        </a:p>
      </dgm:t>
    </dgm:pt>
    <dgm:pt modelId="{5EBEFC85-CCD0-414F-A623-66F721D28DD5}" type="pres">
      <dgm:prSet presAssocID="{B176ED4F-1C88-42CD-92A7-CEEAACD42C33}" presName="textNode" presStyleLbl="bgShp" presStyleIdx="1" presStyleCnt="3"/>
      <dgm:spPr/>
      <dgm:t>
        <a:bodyPr/>
        <a:lstStyle/>
        <a:p>
          <a:endParaRPr lang="tr-TR"/>
        </a:p>
      </dgm:t>
    </dgm:pt>
    <dgm:pt modelId="{A50BA004-E4B9-4263-8C92-BDA479700924}" type="pres">
      <dgm:prSet presAssocID="{B176ED4F-1C88-42CD-92A7-CEEAACD42C33}" presName="compChildNode" presStyleCnt="0"/>
      <dgm:spPr/>
      <dgm:t>
        <a:bodyPr/>
        <a:lstStyle/>
        <a:p>
          <a:endParaRPr lang="tr-TR"/>
        </a:p>
      </dgm:t>
    </dgm:pt>
    <dgm:pt modelId="{0D780437-6F5E-43C0-9B06-F177D3F0DB96}" type="pres">
      <dgm:prSet presAssocID="{B176ED4F-1C88-42CD-92A7-CEEAACD42C33}" presName="theInnerList" presStyleCnt="0"/>
      <dgm:spPr/>
      <dgm:t>
        <a:bodyPr/>
        <a:lstStyle/>
        <a:p>
          <a:endParaRPr lang="tr-TR"/>
        </a:p>
      </dgm:t>
    </dgm:pt>
    <dgm:pt modelId="{C823EB91-963C-4256-B154-8A7660553753}" type="pres">
      <dgm:prSet presAssocID="{B176ED4F-1C88-42CD-92A7-CEEAACD42C33}" presName="aSpace" presStyleCnt="0"/>
      <dgm:spPr/>
      <dgm:t>
        <a:bodyPr/>
        <a:lstStyle/>
        <a:p>
          <a:endParaRPr lang="tr-TR"/>
        </a:p>
      </dgm:t>
    </dgm:pt>
    <dgm:pt modelId="{93B3684E-000B-4CAD-B2EC-FDB559D329A8}" type="pres">
      <dgm:prSet presAssocID="{63B1F2F6-2C22-4BC0-B268-3F870F9DC735}" presName="compNode" presStyleCnt="0"/>
      <dgm:spPr/>
      <dgm:t>
        <a:bodyPr/>
        <a:lstStyle/>
        <a:p>
          <a:endParaRPr lang="tr-TR"/>
        </a:p>
      </dgm:t>
    </dgm:pt>
    <dgm:pt modelId="{33B53F86-B2A7-444B-8485-20446EE507B3}" type="pres">
      <dgm:prSet presAssocID="{63B1F2F6-2C22-4BC0-B268-3F870F9DC735}" presName="aNode" presStyleLbl="bgShp" presStyleIdx="2" presStyleCnt="3"/>
      <dgm:spPr/>
      <dgm:t>
        <a:bodyPr/>
        <a:lstStyle/>
        <a:p>
          <a:endParaRPr lang="tr-TR"/>
        </a:p>
      </dgm:t>
    </dgm:pt>
    <dgm:pt modelId="{4F7FB675-05F6-4213-98AD-4A7B92C09C82}" type="pres">
      <dgm:prSet presAssocID="{63B1F2F6-2C22-4BC0-B268-3F870F9DC735}" presName="textNode" presStyleLbl="bgShp" presStyleIdx="2" presStyleCnt="3"/>
      <dgm:spPr/>
      <dgm:t>
        <a:bodyPr/>
        <a:lstStyle/>
        <a:p>
          <a:endParaRPr lang="tr-TR"/>
        </a:p>
      </dgm:t>
    </dgm:pt>
    <dgm:pt modelId="{3DBC4B4B-D1A3-4D42-AEB7-7C698550A140}" type="pres">
      <dgm:prSet presAssocID="{63B1F2F6-2C22-4BC0-B268-3F870F9DC735}" presName="compChildNode" presStyleCnt="0"/>
      <dgm:spPr/>
      <dgm:t>
        <a:bodyPr/>
        <a:lstStyle/>
        <a:p>
          <a:endParaRPr lang="tr-TR"/>
        </a:p>
      </dgm:t>
    </dgm:pt>
    <dgm:pt modelId="{F48D59E7-540B-4AC7-9E1C-F3273F26CA74}" type="pres">
      <dgm:prSet presAssocID="{63B1F2F6-2C22-4BC0-B268-3F870F9DC735}" presName="theInnerList" presStyleCnt="0"/>
      <dgm:spPr/>
      <dgm:t>
        <a:bodyPr/>
        <a:lstStyle/>
        <a:p>
          <a:endParaRPr lang="tr-TR"/>
        </a:p>
      </dgm:t>
    </dgm:pt>
  </dgm:ptLst>
  <dgm:cxnLst>
    <dgm:cxn modelId="{46A6E5A2-B74E-493D-9040-C4C66BE36B94}" type="presOf" srcId="{63B1F2F6-2C22-4BC0-B268-3F870F9DC735}" destId="{33B53F86-B2A7-444B-8485-20446EE507B3}" srcOrd="0" destOrd="0" presId="urn:microsoft.com/office/officeart/2005/8/layout/lProcess2"/>
    <dgm:cxn modelId="{2740E58A-777E-46B5-8AC4-2601F25CDBA9}" srcId="{4F846A19-2521-4A47-B11D-691B6E7ABD83}" destId="{63B1F2F6-2C22-4BC0-B268-3F870F9DC735}" srcOrd="2" destOrd="0" parTransId="{9C25B32E-6150-4C5E-8AB3-3EFBFF83E443}" sibTransId="{FEFF446F-2B30-4035-8160-ACDD1BB1D895}"/>
    <dgm:cxn modelId="{8E765E30-6440-4A1E-91B5-10F533ACC4FF}" srcId="{4F846A19-2521-4A47-B11D-691B6E7ABD83}" destId="{B176ED4F-1C88-42CD-92A7-CEEAACD42C33}" srcOrd="1" destOrd="0" parTransId="{AAD887FF-45A6-42BF-AF22-7CE04DF4CA8A}" sibTransId="{A153AE16-DB9E-4857-A93E-097B1150948A}"/>
    <dgm:cxn modelId="{0B11C786-B8D0-4A1C-A08F-FC841D07B25C}" srcId="{4F846A19-2521-4A47-B11D-691B6E7ABD83}" destId="{F683EE41-567C-4D68-94C1-871B7F3E4DDA}" srcOrd="0" destOrd="0" parTransId="{46085DBC-C6DC-486C-864E-AB039520CDED}" sibTransId="{2DFDF334-C3D2-4259-91E2-F8B4A9A84907}"/>
    <dgm:cxn modelId="{58304FE1-7F64-49DB-920C-46DDF4ACCC55}" type="presOf" srcId="{B176ED4F-1C88-42CD-92A7-CEEAACD42C33}" destId="{25FDD370-672F-4DE6-B16F-FAA4AA7F443A}" srcOrd="0" destOrd="0" presId="urn:microsoft.com/office/officeart/2005/8/layout/lProcess2"/>
    <dgm:cxn modelId="{A92F3B85-8E73-43F0-B03B-69926C91C84B}" type="presOf" srcId="{F683EE41-567C-4D68-94C1-871B7F3E4DDA}" destId="{E210C435-CFCA-4657-A209-816E2A7161A0}" srcOrd="0" destOrd="0" presId="urn:microsoft.com/office/officeart/2005/8/layout/lProcess2"/>
    <dgm:cxn modelId="{79DFEB3F-BBE3-4953-BE63-25DF29F84D5A}" type="presOf" srcId="{F683EE41-567C-4D68-94C1-871B7F3E4DDA}" destId="{2FD94D68-4706-4F2C-88DF-E26044E2FEF8}" srcOrd="1" destOrd="0" presId="urn:microsoft.com/office/officeart/2005/8/layout/lProcess2"/>
    <dgm:cxn modelId="{05055AAA-4791-4C62-9F01-D06A1936FCD8}" type="presOf" srcId="{4F846A19-2521-4A47-B11D-691B6E7ABD83}" destId="{72F4B677-7160-46FD-BED1-A8F3647FBFA9}" srcOrd="0" destOrd="0" presId="urn:microsoft.com/office/officeart/2005/8/layout/lProcess2"/>
    <dgm:cxn modelId="{DBC7A4C9-4BB3-4690-AF32-340885D66F68}" type="presOf" srcId="{B176ED4F-1C88-42CD-92A7-CEEAACD42C33}" destId="{5EBEFC85-CCD0-414F-A623-66F721D28DD5}" srcOrd="1" destOrd="0" presId="urn:microsoft.com/office/officeart/2005/8/layout/lProcess2"/>
    <dgm:cxn modelId="{36139387-C9C4-4CD2-B618-7B2185A32AF9}" type="presOf" srcId="{63B1F2F6-2C22-4BC0-B268-3F870F9DC735}" destId="{4F7FB675-05F6-4213-98AD-4A7B92C09C82}" srcOrd="1" destOrd="0" presId="urn:microsoft.com/office/officeart/2005/8/layout/lProcess2"/>
    <dgm:cxn modelId="{97F68149-2CC2-4D14-86F3-2492FE32F088}" type="presParOf" srcId="{72F4B677-7160-46FD-BED1-A8F3647FBFA9}" destId="{11724883-8E04-46CE-9A2C-25ECF6E5224C}" srcOrd="0" destOrd="0" presId="urn:microsoft.com/office/officeart/2005/8/layout/lProcess2"/>
    <dgm:cxn modelId="{80992E67-22BC-4181-A6B5-B3464D994C52}" type="presParOf" srcId="{11724883-8E04-46CE-9A2C-25ECF6E5224C}" destId="{E210C435-CFCA-4657-A209-816E2A7161A0}" srcOrd="0" destOrd="0" presId="urn:microsoft.com/office/officeart/2005/8/layout/lProcess2"/>
    <dgm:cxn modelId="{1F8C488E-0D9F-42C9-9AF1-47AB93BF62C6}" type="presParOf" srcId="{11724883-8E04-46CE-9A2C-25ECF6E5224C}" destId="{2FD94D68-4706-4F2C-88DF-E26044E2FEF8}" srcOrd="1" destOrd="0" presId="urn:microsoft.com/office/officeart/2005/8/layout/lProcess2"/>
    <dgm:cxn modelId="{64CA5DB8-4ECE-48C6-8CF1-D46B2CEE7BEE}" type="presParOf" srcId="{11724883-8E04-46CE-9A2C-25ECF6E5224C}" destId="{56B8C097-29D6-4E75-A78A-803E468DA350}" srcOrd="2" destOrd="0" presId="urn:microsoft.com/office/officeart/2005/8/layout/lProcess2"/>
    <dgm:cxn modelId="{9C11ADDF-AC4C-43C9-B766-7E6AF15B0A48}" type="presParOf" srcId="{56B8C097-29D6-4E75-A78A-803E468DA350}" destId="{9D6B451A-FE2B-49D3-8616-D88D99538BD1}" srcOrd="0" destOrd="0" presId="urn:microsoft.com/office/officeart/2005/8/layout/lProcess2"/>
    <dgm:cxn modelId="{661C0D2E-C9B9-497A-AE01-77FF9F3396AC}" type="presParOf" srcId="{72F4B677-7160-46FD-BED1-A8F3647FBFA9}" destId="{0708A112-1768-4E7E-941C-0143F66C32C3}" srcOrd="1" destOrd="0" presId="urn:microsoft.com/office/officeart/2005/8/layout/lProcess2"/>
    <dgm:cxn modelId="{C1B31A89-CE0D-426D-B16F-423B8A310BA5}" type="presParOf" srcId="{72F4B677-7160-46FD-BED1-A8F3647FBFA9}" destId="{4B9FBD65-2638-4323-AAD4-8EBC07A8D0CC}" srcOrd="2" destOrd="0" presId="urn:microsoft.com/office/officeart/2005/8/layout/lProcess2"/>
    <dgm:cxn modelId="{E2D30059-F12F-4C72-89FA-A2BA6AE43E37}" type="presParOf" srcId="{4B9FBD65-2638-4323-AAD4-8EBC07A8D0CC}" destId="{25FDD370-672F-4DE6-B16F-FAA4AA7F443A}" srcOrd="0" destOrd="0" presId="urn:microsoft.com/office/officeart/2005/8/layout/lProcess2"/>
    <dgm:cxn modelId="{CB557527-2E8F-4510-91DE-ACDB76684C88}" type="presParOf" srcId="{4B9FBD65-2638-4323-AAD4-8EBC07A8D0CC}" destId="{5EBEFC85-CCD0-414F-A623-66F721D28DD5}" srcOrd="1" destOrd="0" presId="urn:microsoft.com/office/officeart/2005/8/layout/lProcess2"/>
    <dgm:cxn modelId="{0ECC3EDE-9AA6-4933-991F-F679241792A2}" type="presParOf" srcId="{4B9FBD65-2638-4323-AAD4-8EBC07A8D0CC}" destId="{A50BA004-E4B9-4263-8C92-BDA479700924}" srcOrd="2" destOrd="0" presId="urn:microsoft.com/office/officeart/2005/8/layout/lProcess2"/>
    <dgm:cxn modelId="{535C7A32-6C99-41E7-9ACA-2756EF62C035}" type="presParOf" srcId="{A50BA004-E4B9-4263-8C92-BDA479700924}" destId="{0D780437-6F5E-43C0-9B06-F177D3F0DB96}" srcOrd="0" destOrd="0" presId="urn:microsoft.com/office/officeart/2005/8/layout/lProcess2"/>
    <dgm:cxn modelId="{20684DB8-A0C6-40FA-8E2A-90BA638B9A65}" type="presParOf" srcId="{72F4B677-7160-46FD-BED1-A8F3647FBFA9}" destId="{C823EB91-963C-4256-B154-8A7660553753}" srcOrd="3" destOrd="0" presId="urn:microsoft.com/office/officeart/2005/8/layout/lProcess2"/>
    <dgm:cxn modelId="{501A6F44-B860-4590-A6C5-056A20CE5615}" type="presParOf" srcId="{72F4B677-7160-46FD-BED1-A8F3647FBFA9}" destId="{93B3684E-000B-4CAD-B2EC-FDB559D329A8}" srcOrd="4" destOrd="0" presId="urn:microsoft.com/office/officeart/2005/8/layout/lProcess2"/>
    <dgm:cxn modelId="{290DACFE-453F-48DC-BF6D-81A295E27152}" type="presParOf" srcId="{93B3684E-000B-4CAD-B2EC-FDB559D329A8}" destId="{33B53F86-B2A7-444B-8485-20446EE507B3}" srcOrd="0" destOrd="0" presId="urn:microsoft.com/office/officeart/2005/8/layout/lProcess2"/>
    <dgm:cxn modelId="{10E16686-96E0-4381-9CA6-F9AD2FD47CB8}" type="presParOf" srcId="{93B3684E-000B-4CAD-B2EC-FDB559D329A8}" destId="{4F7FB675-05F6-4213-98AD-4A7B92C09C82}" srcOrd="1" destOrd="0" presId="urn:microsoft.com/office/officeart/2005/8/layout/lProcess2"/>
    <dgm:cxn modelId="{4CED0F46-9DC4-4E64-B5EC-B1BECFDBA464}" type="presParOf" srcId="{93B3684E-000B-4CAD-B2EC-FDB559D329A8}" destId="{3DBC4B4B-D1A3-4D42-AEB7-7C698550A140}" srcOrd="2" destOrd="0" presId="urn:microsoft.com/office/officeart/2005/8/layout/lProcess2"/>
    <dgm:cxn modelId="{E264F219-1155-480E-847E-7C212219FF4A}" type="presParOf" srcId="{3DBC4B4B-D1A3-4D42-AEB7-7C698550A140}" destId="{F48D59E7-540B-4AC7-9E1C-F3273F26CA74}"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F846A19-2521-4A47-B11D-691B6E7ABD83}" type="doc">
      <dgm:prSet loTypeId="urn:microsoft.com/office/officeart/2005/8/layout/lProcess2" loCatId="relationship" qsTypeId="urn:microsoft.com/office/officeart/2005/8/quickstyle/simple1" qsCatId="simple" csTypeId="urn:microsoft.com/office/officeart/2005/8/colors/accent0_3" csCatId="mainScheme" phldr="1"/>
      <dgm:spPr/>
      <dgm:t>
        <a:bodyPr/>
        <a:lstStyle/>
        <a:p>
          <a:endParaRPr lang="tr-TR"/>
        </a:p>
      </dgm:t>
    </dgm:pt>
    <dgm:pt modelId="{F683EE41-567C-4D68-94C1-871B7F3E4DDA}">
      <dgm:prSet phldrT="[Metin]" custT="1"/>
      <dgm:spPr/>
      <dgm:t>
        <a:bodyPr/>
        <a:lstStyle/>
        <a:p>
          <a:endParaRPr lang="tr-TR" sz="3200" b="1" dirty="0" smtClean="0"/>
        </a:p>
        <a:p>
          <a:endParaRPr lang="tr-TR" sz="3200" b="1" dirty="0" smtClean="0"/>
        </a:p>
        <a:p>
          <a:r>
            <a:rPr lang="tr-TR" sz="3200" b="1" dirty="0" smtClean="0"/>
            <a:t>Personel özellikleri</a:t>
          </a:r>
          <a:endParaRPr lang="tr-TR" sz="3200" dirty="0"/>
        </a:p>
      </dgm:t>
    </dgm:pt>
    <dgm:pt modelId="{46085DBC-C6DC-486C-864E-AB039520CDED}" type="parTrans" cxnId="{0B11C786-B8D0-4A1C-A08F-FC841D07B25C}">
      <dgm:prSet/>
      <dgm:spPr/>
      <dgm:t>
        <a:bodyPr/>
        <a:lstStyle/>
        <a:p>
          <a:endParaRPr lang="tr-TR"/>
        </a:p>
      </dgm:t>
    </dgm:pt>
    <dgm:pt modelId="{2DFDF334-C3D2-4259-91E2-F8B4A9A84907}" type="sibTrans" cxnId="{0B11C786-B8D0-4A1C-A08F-FC841D07B25C}">
      <dgm:prSet/>
      <dgm:spPr/>
      <dgm:t>
        <a:bodyPr/>
        <a:lstStyle/>
        <a:p>
          <a:endParaRPr lang="tr-TR"/>
        </a:p>
      </dgm:t>
    </dgm:pt>
    <dgm:pt modelId="{B176ED4F-1C88-42CD-92A7-CEEAACD42C33}">
      <dgm:prSet phldrT="[Metin]" custT="1"/>
      <dgm:spPr/>
      <dgm:t>
        <a:bodyPr/>
        <a:lstStyle/>
        <a:p>
          <a:endParaRPr lang="tr-TR" sz="3200" b="1" dirty="0" smtClean="0"/>
        </a:p>
        <a:p>
          <a:endParaRPr lang="tr-TR" sz="3200" b="1" dirty="0" smtClean="0"/>
        </a:p>
        <a:p>
          <a:r>
            <a:rPr lang="tr-TR" sz="3200" b="1" dirty="0" smtClean="0"/>
            <a:t>Sermaye</a:t>
          </a:r>
          <a:endParaRPr lang="tr-TR" sz="3200" dirty="0"/>
        </a:p>
      </dgm:t>
    </dgm:pt>
    <dgm:pt modelId="{AAD887FF-45A6-42BF-AF22-7CE04DF4CA8A}" type="parTrans" cxnId="{8E765E30-6440-4A1E-91B5-10F533ACC4FF}">
      <dgm:prSet/>
      <dgm:spPr/>
      <dgm:t>
        <a:bodyPr/>
        <a:lstStyle/>
        <a:p>
          <a:endParaRPr lang="tr-TR"/>
        </a:p>
      </dgm:t>
    </dgm:pt>
    <dgm:pt modelId="{A153AE16-DB9E-4857-A93E-097B1150948A}" type="sibTrans" cxnId="{8E765E30-6440-4A1E-91B5-10F533ACC4FF}">
      <dgm:prSet/>
      <dgm:spPr/>
      <dgm:t>
        <a:bodyPr/>
        <a:lstStyle/>
        <a:p>
          <a:endParaRPr lang="tr-TR"/>
        </a:p>
      </dgm:t>
    </dgm:pt>
    <dgm:pt modelId="{63B1F2F6-2C22-4BC0-B268-3F870F9DC735}">
      <dgm:prSet phldrT="[Metin]" custT="1"/>
      <dgm:spPr/>
      <dgm:t>
        <a:bodyPr/>
        <a:lstStyle/>
        <a:p>
          <a:endParaRPr lang="tr-TR" sz="3200" b="1" dirty="0" smtClean="0"/>
        </a:p>
        <a:p>
          <a:endParaRPr lang="tr-TR" sz="3200" b="1" dirty="0" smtClean="0"/>
        </a:p>
        <a:p>
          <a:r>
            <a:rPr lang="tr-TR" sz="3200" b="1" dirty="0" smtClean="0"/>
            <a:t>Rekabet koşulları</a:t>
          </a:r>
          <a:endParaRPr lang="tr-TR" sz="3200" dirty="0"/>
        </a:p>
      </dgm:t>
    </dgm:pt>
    <dgm:pt modelId="{9C25B32E-6150-4C5E-8AB3-3EFBFF83E443}" type="parTrans" cxnId="{2740E58A-777E-46B5-8AC4-2601F25CDBA9}">
      <dgm:prSet/>
      <dgm:spPr/>
      <dgm:t>
        <a:bodyPr/>
        <a:lstStyle/>
        <a:p>
          <a:endParaRPr lang="tr-TR"/>
        </a:p>
      </dgm:t>
    </dgm:pt>
    <dgm:pt modelId="{FEFF446F-2B30-4035-8160-ACDD1BB1D895}" type="sibTrans" cxnId="{2740E58A-777E-46B5-8AC4-2601F25CDBA9}">
      <dgm:prSet/>
      <dgm:spPr/>
      <dgm:t>
        <a:bodyPr/>
        <a:lstStyle/>
        <a:p>
          <a:endParaRPr lang="tr-TR"/>
        </a:p>
      </dgm:t>
    </dgm:pt>
    <dgm:pt modelId="{72F4B677-7160-46FD-BED1-A8F3647FBFA9}" type="pres">
      <dgm:prSet presAssocID="{4F846A19-2521-4A47-B11D-691B6E7ABD83}" presName="theList" presStyleCnt="0">
        <dgm:presLayoutVars>
          <dgm:dir/>
          <dgm:animLvl val="lvl"/>
          <dgm:resizeHandles val="exact"/>
        </dgm:presLayoutVars>
      </dgm:prSet>
      <dgm:spPr/>
      <dgm:t>
        <a:bodyPr/>
        <a:lstStyle/>
        <a:p>
          <a:endParaRPr lang="tr-TR"/>
        </a:p>
      </dgm:t>
    </dgm:pt>
    <dgm:pt modelId="{11724883-8E04-46CE-9A2C-25ECF6E5224C}" type="pres">
      <dgm:prSet presAssocID="{F683EE41-567C-4D68-94C1-871B7F3E4DDA}" presName="compNode" presStyleCnt="0"/>
      <dgm:spPr/>
      <dgm:t>
        <a:bodyPr/>
        <a:lstStyle/>
        <a:p>
          <a:endParaRPr lang="tr-TR"/>
        </a:p>
      </dgm:t>
    </dgm:pt>
    <dgm:pt modelId="{E210C435-CFCA-4657-A209-816E2A7161A0}" type="pres">
      <dgm:prSet presAssocID="{F683EE41-567C-4D68-94C1-871B7F3E4DDA}" presName="aNode" presStyleLbl="bgShp" presStyleIdx="0" presStyleCnt="3" custLinFactNeighborX="5871"/>
      <dgm:spPr/>
      <dgm:t>
        <a:bodyPr/>
        <a:lstStyle/>
        <a:p>
          <a:endParaRPr lang="tr-TR"/>
        </a:p>
      </dgm:t>
    </dgm:pt>
    <dgm:pt modelId="{2FD94D68-4706-4F2C-88DF-E26044E2FEF8}" type="pres">
      <dgm:prSet presAssocID="{F683EE41-567C-4D68-94C1-871B7F3E4DDA}" presName="textNode" presStyleLbl="bgShp" presStyleIdx="0" presStyleCnt="3"/>
      <dgm:spPr/>
      <dgm:t>
        <a:bodyPr/>
        <a:lstStyle/>
        <a:p>
          <a:endParaRPr lang="tr-TR"/>
        </a:p>
      </dgm:t>
    </dgm:pt>
    <dgm:pt modelId="{56B8C097-29D6-4E75-A78A-803E468DA350}" type="pres">
      <dgm:prSet presAssocID="{F683EE41-567C-4D68-94C1-871B7F3E4DDA}" presName="compChildNode" presStyleCnt="0"/>
      <dgm:spPr/>
      <dgm:t>
        <a:bodyPr/>
        <a:lstStyle/>
        <a:p>
          <a:endParaRPr lang="tr-TR"/>
        </a:p>
      </dgm:t>
    </dgm:pt>
    <dgm:pt modelId="{9D6B451A-FE2B-49D3-8616-D88D99538BD1}" type="pres">
      <dgm:prSet presAssocID="{F683EE41-567C-4D68-94C1-871B7F3E4DDA}" presName="theInnerList" presStyleCnt="0"/>
      <dgm:spPr/>
      <dgm:t>
        <a:bodyPr/>
        <a:lstStyle/>
        <a:p>
          <a:endParaRPr lang="tr-TR"/>
        </a:p>
      </dgm:t>
    </dgm:pt>
    <dgm:pt modelId="{0708A112-1768-4E7E-941C-0143F66C32C3}" type="pres">
      <dgm:prSet presAssocID="{F683EE41-567C-4D68-94C1-871B7F3E4DDA}" presName="aSpace" presStyleCnt="0"/>
      <dgm:spPr/>
      <dgm:t>
        <a:bodyPr/>
        <a:lstStyle/>
        <a:p>
          <a:endParaRPr lang="tr-TR"/>
        </a:p>
      </dgm:t>
    </dgm:pt>
    <dgm:pt modelId="{4B9FBD65-2638-4323-AAD4-8EBC07A8D0CC}" type="pres">
      <dgm:prSet presAssocID="{B176ED4F-1C88-42CD-92A7-CEEAACD42C33}" presName="compNode" presStyleCnt="0"/>
      <dgm:spPr/>
      <dgm:t>
        <a:bodyPr/>
        <a:lstStyle/>
        <a:p>
          <a:endParaRPr lang="tr-TR"/>
        </a:p>
      </dgm:t>
    </dgm:pt>
    <dgm:pt modelId="{25FDD370-672F-4DE6-B16F-FAA4AA7F443A}" type="pres">
      <dgm:prSet presAssocID="{B176ED4F-1C88-42CD-92A7-CEEAACD42C33}" presName="aNode" presStyleLbl="bgShp" presStyleIdx="1" presStyleCnt="3" custLinFactNeighborX="376"/>
      <dgm:spPr/>
      <dgm:t>
        <a:bodyPr/>
        <a:lstStyle/>
        <a:p>
          <a:endParaRPr lang="tr-TR"/>
        </a:p>
      </dgm:t>
    </dgm:pt>
    <dgm:pt modelId="{5EBEFC85-CCD0-414F-A623-66F721D28DD5}" type="pres">
      <dgm:prSet presAssocID="{B176ED4F-1C88-42CD-92A7-CEEAACD42C33}" presName="textNode" presStyleLbl="bgShp" presStyleIdx="1" presStyleCnt="3"/>
      <dgm:spPr/>
      <dgm:t>
        <a:bodyPr/>
        <a:lstStyle/>
        <a:p>
          <a:endParaRPr lang="tr-TR"/>
        </a:p>
      </dgm:t>
    </dgm:pt>
    <dgm:pt modelId="{A50BA004-E4B9-4263-8C92-BDA479700924}" type="pres">
      <dgm:prSet presAssocID="{B176ED4F-1C88-42CD-92A7-CEEAACD42C33}" presName="compChildNode" presStyleCnt="0"/>
      <dgm:spPr/>
      <dgm:t>
        <a:bodyPr/>
        <a:lstStyle/>
        <a:p>
          <a:endParaRPr lang="tr-TR"/>
        </a:p>
      </dgm:t>
    </dgm:pt>
    <dgm:pt modelId="{0D780437-6F5E-43C0-9B06-F177D3F0DB96}" type="pres">
      <dgm:prSet presAssocID="{B176ED4F-1C88-42CD-92A7-CEEAACD42C33}" presName="theInnerList" presStyleCnt="0"/>
      <dgm:spPr/>
      <dgm:t>
        <a:bodyPr/>
        <a:lstStyle/>
        <a:p>
          <a:endParaRPr lang="tr-TR"/>
        </a:p>
      </dgm:t>
    </dgm:pt>
    <dgm:pt modelId="{C823EB91-963C-4256-B154-8A7660553753}" type="pres">
      <dgm:prSet presAssocID="{B176ED4F-1C88-42CD-92A7-CEEAACD42C33}" presName="aSpace" presStyleCnt="0"/>
      <dgm:spPr/>
      <dgm:t>
        <a:bodyPr/>
        <a:lstStyle/>
        <a:p>
          <a:endParaRPr lang="tr-TR"/>
        </a:p>
      </dgm:t>
    </dgm:pt>
    <dgm:pt modelId="{93B3684E-000B-4CAD-B2EC-FDB559D329A8}" type="pres">
      <dgm:prSet presAssocID="{63B1F2F6-2C22-4BC0-B268-3F870F9DC735}" presName="compNode" presStyleCnt="0"/>
      <dgm:spPr/>
      <dgm:t>
        <a:bodyPr/>
        <a:lstStyle/>
        <a:p>
          <a:endParaRPr lang="tr-TR"/>
        </a:p>
      </dgm:t>
    </dgm:pt>
    <dgm:pt modelId="{33B53F86-B2A7-444B-8485-20446EE507B3}" type="pres">
      <dgm:prSet presAssocID="{63B1F2F6-2C22-4BC0-B268-3F870F9DC735}" presName="aNode" presStyleLbl="bgShp" presStyleIdx="2" presStyleCnt="3"/>
      <dgm:spPr/>
      <dgm:t>
        <a:bodyPr/>
        <a:lstStyle/>
        <a:p>
          <a:endParaRPr lang="tr-TR"/>
        </a:p>
      </dgm:t>
    </dgm:pt>
    <dgm:pt modelId="{4F7FB675-05F6-4213-98AD-4A7B92C09C82}" type="pres">
      <dgm:prSet presAssocID="{63B1F2F6-2C22-4BC0-B268-3F870F9DC735}" presName="textNode" presStyleLbl="bgShp" presStyleIdx="2" presStyleCnt="3"/>
      <dgm:spPr/>
      <dgm:t>
        <a:bodyPr/>
        <a:lstStyle/>
        <a:p>
          <a:endParaRPr lang="tr-TR"/>
        </a:p>
      </dgm:t>
    </dgm:pt>
    <dgm:pt modelId="{3DBC4B4B-D1A3-4D42-AEB7-7C698550A140}" type="pres">
      <dgm:prSet presAssocID="{63B1F2F6-2C22-4BC0-B268-3F870F9DC735}" presName="compChildNode" presStyleCnt="0"/>
      <dgm:spPr/>
      <dgm:t>
        <a:bodyPr/>
        <a:lstStyle/>
        <a:p>
          <a:endParaRPr lang="tr-TR"/>
        </a:p>
      </dgm:t>
    </dgm:pt>
    <dgm:pt modelId="{F48D59E7-540B-4AC7-9E1C-F3273F26CA74}" type="pres">
      <dgm:prSet presAssocID="{63B1F2F6-2C22-4BC0-B268-3F870F9DC735}" presName="theInnerList" presStyleCnt="0"/>
      <dgm:spPr/>
      <dgm:t>
        <a:bodyPr/>
        <a:lstStyle/>
        <a:p>
          <a:endParaRPr lang="tr-TR"/>
        </a:p>
      </dgm:t>
    </dgm:pt>
  </dgm:ptLst>
  <dgm:cxnLst>
    <dgm:cxn modelId="{42ECDC74-849E-4324-AC8F-3BD4A3BDAE09}" type="presOf" srcId="{63B1F2F6-2C22-4BC0-B268-3F870F9DC735}" destId="{33B53F86-B2A7-444B-8485-20446EE507B3}" srcOrd="0" destOrd="0" presId="urn:microsoft.com/office/officeart/2005/8/layout/lProcess2"/>
    <dgm:cxn modelId="{2740E58A-777E-46B5-8AC4-2601F25CDBA9}" srcId="{4F846A19-2521-4A47-B11D-691B6E7ABD83}" destId="{63B1F2F6-2C22-4BC0-B268-3F870F9DC735}" srcOrd="2" destOrd="0" parTransId="{9C25B32E-6150-4C5E-8AB3-3EFBFF83E443}" sibTransId="{FEFF446F-2B30-4035-8160-ACDD1BB1D895}"/>
    <dgm:cxn modelId="{8E765E30-6440-4A1E-91B5-10F533ACC4FF}" srcId="{4F846A19-2521-4A47-B11D-691B6E7ABD83}" destId="{B176ED4F-1C88-42CD-92A7-CEEAACD42C33}" srcOrd="1" destOrd="0" parTransId="{AAD887FF-45A6-42BF-AF22-7CE04DF4CA8A}" sibTransId="{A153AE16-DB9E-4857-A93E-097B1150948A}"/>
    <dgm:cxn modelId="{67C29491-BE2F-4374-B556-D37CD46BDD21}" type="presOf" srcId="{B176ED4F-1C88-42CD-92A7-CEEAACD42C33}" destId="{5EBEFC85-CCD0-414F-A623-66F721D28DD5}" srcOrd="1" destOrd="0" presId="urn:microsoft.com/office/officeart/2005/8/layout/lProcess2"/>
    <dgm:cxn modelId="{0B11C786-B8D0-4A1C-A08F-FC841D07B25C}" srcId="{4F846A19-2521-4A47-B11D-691B6E7ABD83}" destId="{F683EE41-567C-4D68-94C1-871B7F3E4DDA}" srcOrd="0" destOrd="0" parTransId="{46085DBC-C6DC-486C-864E-AB039520CDED}" sibTransId="{2DFDF334-C3D2-4259-91E2-F8B4A9A84907}"/>
    <dgm:cxn modelId="{97428F01-4045-4B7D-928A-181EE06A8C4F}" type="presOf" srcId="{F683EE41-567C-4D68-94C1-871B7F3E4DDA}" destId="{2FD94D68-4706-4F2C-88DF-E26044E2FEF8}" srcOrd="1" destOrd="0" presId="urn:microsoft.com/office/officeart/2005/8/layout/lProcess2"/>
    <dgm:cxn modelId="{0EF97D22-28FF-4E43-9BA2-49AA6519727D}" type="presOf" srcId="{4F846A19-2521-4A47-B11D-691B6E7ABD83}" destId="{72F4B677-7160-46FD-BED1-A8F3647FBFA9}" srcOrd="0" destOrd="0" presId="urn:microsoft.com/office/officeart/2005/8/layout/lProcess2"/>
    <dgm:cxn modelId="{83BE8A77-D7F8-443D-82C2-DBB177AD090D}" type="presOf" srcId="{B176ED4F-1C88-42CD-92A7-CEEAACD42C33}" destId="{25FDD370-672F-4DE6-B16F-FAA4AA7F443A}" srcOrd="0" destOrd="0" presId="urn:microsoft.com/office/officeart/2005/8/layout/lProcess2"/>
    <dgm:cxn modelId="{BBE93DA7-53F9-445A-BD9B-8D2538432F23}" type="presOf" srcId="{63B1F2F6-2C22-4BC0-B268-3F870F9DC735}" destId="{4F7FB675-05F6-4213-98AD-4A7B92C09C82}" srcOrd="1" destOrd="0" presId="urn:microsoft.com/office/officeart/2005/8/layout/lProcess2"/>
    <dgm:cxn modelId="{600416EC-9561-4423-A320-085C549EC6B0}" type="presOf" srcId="{F683EE41-567C-4D68-94C1-871B7F3E4DDA}" destId="{E210C435-CFCA-4657-A209-816E2A7161A0}" srcOrd="0" destOrd="0" presId="urn:microsoft.com/office/officeart/2005/8/layout/lProcess2"/>
    <dgm:cxn modelId="{8792E0E0-E7C6-4556-9829-26131538499F}" type="presParOf" srcId="{72F4B677-7160-46FD-BED1-A8F3647FBFA9}" destId="{11724883-8E04-46CE-9A2C-25ECF6E5224C}" srcOrd="0" destOrd="0" presId="urn:microsoft.com/office/officeart/2005/8/layout/lProcess2"/>
    <dgm:cxn modelId="{D83FDFBD-AF8D-4BA5-B357-DE2F146CB2E9}" type="presParOf" srcId="{11724883-8E04-46CE-9A2C-25ECF6E5224C}" destId="{E210C435-CFCA-4657-A209-816E2A7161A0}" srcOrd="0" destOrd="0" presId="urn:microsoft.com/office/officeart/2005/8/layout/lProcess2"/>
    <dgm:cxn modelId="{41A3873B-2093-4A39-92BF-2D51ECEBDF45}" type="presParOf" srcId="{11724883-8E04-46CE-9A2C-25ECF6E5224C}" destId="{2FD94D68-4706-4F2C-88DF-E26044E2FEF8}" srcOrd="1" destOrd="0" presId="urn:microsoft.com/office/officeart/2005/8/layout/lProcess2"/>
    <dgm:cxn modelId="{0A72AB79-7A03-4FD2-8FFB-8B866877072F}" type="presParOf" srcId="{11724883-8E04-46CE-9A2C-25ECF6E5224C}" destId="{56B8C097-29D6-4E75-A78A-803E468DA350}" srcOrd="2" destOrd="0" presId="urn:microsoft.com/office/officeart/2005/8/layout/lProcess2"/>
    <dgm:cxn modelId="{FECC23D2-3F56-4AB6-A491-12909CFEE65B}" type="presParOf" srcId="{56B8C097-29D6-4E75-A78A-803E468DA350}" destId="{9D6B451A-FE2B-49D3-8616-D88D99538BD1}" srcOrd="0" destOrd="0" presId="urn:microsoft.com/office/officeart/2005/8/layout/lProcess2"/>
    <dgm:cxn modelId="{DB6DC6E0-889A-4AD6-9D4C-44C3C4EBD2CF}" type="presParOf" srcId="{72F4B677-7160-46FD-BED1-A8F3647FBFA9}" destId="{0708A112-1768-4E7E-941C-0143F66C32C3}" srcOrd="1" destOrd="0" presId="urn:microsoft.com/office/officeart/2005/8/layout/lProcess2"/>
    <dgm:cxn modelId="{6E1E0046-904E-4952-B6A0-82FD41764A19}" type="presParOf" srcId="{72F4B677-7160-46FD-BED1-A8F3647FBFA9}" destId="{4B9FBD65-2638-4323-AAD4-8EBC07A8D0CC}" srcOrd="2" destOrd="0" presId="urn:microsoft.com/office/officeart/2005/8/layout/lProcess2"/>
    <dgm:cxn modelId="{279DF746-5C8E-4111-964B-657F56452754}" type="presParOf" srcId="{4B9FBD65-2638-4323-AAD4-8EBC07A8D0CC}" destId="{25FDD370-672F-4DE6-B16F-FAA4AA7F443A}" srcOrd="0" destOrd="0" presId="urn:microsoft.com/office/officeart/2005/8/layout/lProcess2"/>
    <dgm:cxn modelId="{B02B1188-D13C-4FCB-B48E-DD86FDE9D872}" type="presParOf" srcId="{4B9FBD65-2638-4323-AAD4-8EBC07A8D0CC}" destId="{5EBEFC85-CCD0-414F-A623-66F721D28DD5}" srcOrd="1" destOrd="0" presId="urn:microsoft.com/office/officeart/2005/8/layout/lProcess2"/>
    <dgm:cxn modelId="{FAA010B2-DB80-4FAE-AD5E-B099429DEEDF}" type="presParOf" srcId="{4B9FBD65-2638-4323-AAD4-8EBC07A8D0CC}" destId="{A50BA004-E4B9-4263-8C92-BDA479700924}" srcOrd="2" destOrd="0" presId="urn:microsoft.com/office/officeart/2005/8/layout/lProcess2"/>
    <dgm:cxn modelId="{B65E6F1F-1A77-4C43-A2C5-2EF642E9C93F}" type="presParOf" srcId="{A50BA004-E4B9-4263-8C92-BDA479700924}" destId="{0D780437-6F5E-43C0-9B06-F177D3F0DB96}" srcOrd="0" destOrd="0" presId="urn:microsoft.com/office/officeart/2005/8/layout/lProcess2"/>
    <dgm:cxn modelId="{1A822F35-9250-4EC4-9A84-E6CD820BE740}" type="presParOf" srcId="{72F4B677-7160-46FD-BED1-A8F3647FBFA9}" destId="{C823EB91-963C-4256-B154-8A7660553753}" srcOrd="3" destOrd="0" presId="urn:microsoft.com/office/officeart/2005/8/layout/lProcess2"/>
    <dgm:cxn modelId="{6FAC2BF8-8017-4B10-ACB2-52647435BABF}" type="presParOf" srcId="{72F4B677-7160-46FD-BED1-A8F3647FBFA9}" destId="{93B3684E-000B-4CAD-B2EC-FDB559D329A8}" srcOrd="4" destOrd="0" presId="urn:microsoft.com/office/officeart/2005/8/layout/lProcess2"/>
    <dgm:cxn modelId="{F806B6EE-3AEF-48E8-89C3-A3AB7A2633D9}" type="presParOf" srcId="{93B3684E-000B-4CAD-B2EC-FDB559D329A8}" destId="{33B53F86-B2A7-444B-8485-20446EE507B3}" srcOrd="0" destOrd="0" presId="urn:microsoft.com/office/officeart/2005/8/layout/lProcess2"/>
    <dgm:cxn modelId="{41738B2A-B7C4-4D9B-A47C-19C18F9E8B81}" type="presParOf" srcId="{93B3684E-000B-4CAD-B2EC-FDB559D329A8}" destId="{4F7FB675-05F6-4213-98AD-4A7B92C09C82}" srcOrd="1" destOrd="0" presId="urn:microsoft.com/office/officeart/2005/8/layout/lProcess2"/>
    <dgm:cxn modelId="{DE292C5A-5700-4F59-9C86-A171B9D19CCA}" type="presParOf" srcId="{93B3684E-000B-4CAD-B2EC-FDB559D329A8}" destId="{3DBC4B4B-D1A3-4D42-AEB7-7C698550A140}" srcOrd="2" destOrd="0" presId="urn:microsoft.com/office/officeart/2005/8/layout/lProcess2"/>
    <dgm:cxn modelId="{BDCDE59B-04DB-438F-97F0-4E53862855F6}" type="presParOf" srcId="{3DBC4B4B-D1A3-4D42-AEB7-7C698550A140}" destId="{F48D59E7-540B-4AC7-9E1C-F3273F26CA74}"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F846A19-2521-4A47-B11D-691B6E7ABD83}" type="doc">
      <dgm:prSet loTypeId="urn:microsoft.com/office/officeart/2005/8/layout/lProcess2" loCatId="relationship" qsTypeId="urn:microsoft.com/office/officeart/2005/8/quickstyle/simple1" qsCatId="simple" csTypeId="urn:microsoft.com/office/officeart/2005/8/colors/accent0_3" csCatId="mainScheme" phldr="1"/>
      <dgm:spPr/>
      <dgm:t>
        <a:bodyPr/>
        <a:lstStyle/>
        <a:p>
          <a:endParaRPr lang="tr-TR"/>
        </a:p>
      </dgm:t>
    </dgm:pt>
    <dgm:pt modelId="{F683EE41-567C-4D68-94C1-871B7F3E4DDA}">
      <dgm:prSet phldrT="[Metin]" custT="1"/>
      <dgm:spPr/>
      <dgm:t>
        <a:bodyPr/>
        <a:lstStyle/>
        <a:p>
          <a:endParaRPr lang="tr-TR" sz="3200" b="1" dirty="0" smtClean="0"/>
        </a:p>
        <a:p>
          <a:endParaRPr lang="tr-TR" sz="3200" b="1" dirty="0" smtClean="0"/>
        </a:p>
        <a:p>
          <a:r>
            <a:rPr lang="tr-TR" sz="3200" b="1" dirty="0" smtClean="0"/>
            <a:t>Satın alma ve yiyeceklerin saklanması</a:t>
          </a:r>
          <a:endParaRPr lang="tr-TR" sz="3200" dirty="0"/>
        </a:p>
      </dgm:t>
    </dgm:pt>
    <dgm:pt modelId="{46085DBC-C6DC-486C-864E-AB039520CDED}" type="parTrans" cxnId="{0B11C786-B8D0-4A1C-A08F-FC841D07B25C}">
      <dgm:prSet/>
      <dgm:spPr/>
      <dgm:t>
        <a:bodyPr/>
        <a:lstStyle/>
        <a:p>
          <a:endParaRPr lang="tr-TR"/>
        </a:p>
      </dgm:t>
    </dgm:pt>
    <dgm:pt modelId="{2DFDF334-C3D2-4259-91E2-F8B4A9A84907}" type="sibTrans" cxnId="{0B11C786-B8D0-4A1C-A08F-FC841D07B25C}">
      <dgm:prSet/>
      <dgm:spPr/>
      <dgm:t>
        <a:bodyPr/>
        <a:lstStyle/>
        <a:p>
          <a:endParaRPr lang="tr-TR"/>
        </a:p>
      </dgm:t>
    </dgm:pt>
    <dgm:pt modelId="{B176ED4F-1C88-42CD-92A7-CEEAACD42C33}">
      <dgm:prSet phldrT="[Metin]" custT="1"/>
      <dgm:spPr/>
      <dgm:t>
        <a:bodyPr/>
        <a:lstStyle/>
        <a:p>
          <a:endParaRPr lang="tr-TR" sz="3200" b="1" dirty="0" smtClean="0"/>
        </a:p>
        <a:p>
          <a:endParaRPr lang="tr-TR" sz="3200" b="1" dirty="0" smtClean="0"/>
        </a:p>
        <a:p>
          <a:r>
            <a:rPr lang="tr-TR" sz="3200" b="1" dirty="0" smtClean="0"/>
            <a:t>Resmi makamların istediği özel koşullar</a:t>
          </a:r>
          <a:endParaRPr lang="tr-TR" sz="3200" dirty="0"/>
        </a:p>
      </dgm:t>
    </dgm:pt>
    <dgm:pt modelId="{AAD887FF-45A6-42BF-AF22-7CE04DF4CA8A}" type="parTrans" cxnId="{8E765E30-6440-4A1E-91B5-10F533ACC4FF}">
      <dgm:prSet/>
      <dgm:spPr/>
      <dgm:t>
        <a:bodyPr/>
        <a:lstStyle/>
        <a:p>
          <a:endParaRPr lang="tr-TR"/>
        </a:p>
      </dgm:t>
    </dgm:pt>
    <dgm:pt modelId="{A153AE16-DB9E-4857-A93E-097B1150948A}" type="sibTrans" cxnId="{8E765E30-6440-4A1E-91B5-10F533ACC4FF}">
      <dgm:prSet/>
      <dgm:spPr/>
      <dgm:t>
        <a:bodyPr/>
        <a:lstStyle/>
        <a:p>
          <a:endParaRPr lang="tr-TR"/>
        </a:p>
      </dgm:t>
    </dgm:pt>
    <dgm:pt modelId="{63B1F2F6-2C22-4BC0-B268-3F870F9DC735}">
      <dgm:prSet phldrT="[Metin]" custT="1"/>
      <dgm:spPr/>
      <dgm:t>
        <a:bodyPr/>
        <a:lstStyle/>
        <a:p>
          <a:endParaRPr lang="tr-TR" sz="3200" b="1" dirty="0" smtClean="0"/>
        </a:p>
        <a:p>
          <a:endParaRPr lang="tr-TR" sz="3200" b="1" dirty="0" smtClean="0"/>
        </a:p>
        <a:p>
          <a:endParaRPr lang="tr-TR" sz="3200" b="1" dirty="0" smtClean="0"/>
        </a:p>
        <a:p>
          <a:r>
            <a:rPr lang="tr-TR" sz="3200" b="1" dirty="0" smtClean="0"/>
            <a:t>Genel Yerleşim</a:t>
          </a:r>
          <a:endParaRPr lang="tr-TR" sz="3200" dirty="0"/>
        </a:p>
      </dgm:t>
    </dgm:pt>
    <dgm:pt modelId="{9C25B32E-6150-4C5E-8AB3-3EFBFF83E443}" type="parTrans" cxnId="{2740E58A-777E-46B5-8AC4-2601F25CDBA9}">
      <dgm:prSet/>
      <dgm:spPr/>
      <dgm:t>
        <a:bodyPr/>
        <a:lstStyle/>
        <a:p>
          <a:endParaRPr lang="tr-TR"/>
        </a:p>
      </dgm:t>
    </dgm:pt>
    <dgm:pt modelId="{FEFF446F-2B30-4035-8160-ACDD1BB1D895}" type="sibTrans" cxnId="{2740E58A-777E-46B5-8AC4-2601F25CDBA9}">
      <dgm:prSet/>
      <dgm:spPr/>
      <dgm:t>
        <a:bodyPr/>
        <a:lstStyle/>
        <a:p>
          <a:endParaRPr lang="tr-TR"/>
        </a:p>
      </dgm:t>
    </dgm:pt>
    <dgm:pt modelId="{72F4B677-7160-46FD-BED1-A8F3647FBFA9}" type="pres">
      <dgm:prSet presAssocID="{4F846A19-2521-4A47-B11D-691B6E7ABD83}" presName="theList" presStyleCnt="0">
        <dgm:presLayoutVars>
          <dgm:dir/>
          <dgm:animLvl val="lvl"/>
          <dgm:resizeHandles val="exact"/>
        </dgm:presLayoutVars>
      </dgm:prSet>
      <dgm:spPr/>
      <dgm:t>
        <a:bodyPr/>
        <a:lstStyle/>
        <a:p>
          <a:endParaRPr lang="tr-TR"/>
        </a:p>
      </dgm:t>
    </dgm:pt>
    <dgm:pt modelId="{11724883-8E04-46CE-9A2C-25ECF6E5224C}" type="pres">
      <dgm:prSet presAssocID="{F683EE41-567C-4D68-94C1-871B7F3E4DDA}" presName="compNode" presStyleCnt="0"/>
      <dgm:spPr/>
      <dgm:t>
        <a:bodyPr/>
        <a:lstStyle/>
        <a:p>
          <a:endParaRPr lang="tr-TR"/>
        </a:p>
      </dgm:t>
    </dgm:pt>
    <dgm:pt modelId="{E210C435-CFCA-4657-A209-816E2A7161A0}" type="pres">
      <dgm:prSet presAssocID="{F683EE41-567C-4D68-94C1-871B7F3E4DDA}" presName="aNode" presStyleLbl="bgShp" presStyleIdx="0" presStyleCnt="3" custLinFactNeighborX="5871"/>
      <dgm:spPr/>
      <dgm:t>
        <a:bodyPr/>
        <a:lstStyle/>
        <a:p>
          <a:endParaRPr lang="tr-TR"/>
        </a:p>
      </dgm:t>
    </dgm:pt>
    <dgm:pt modelId="{2FD94D68-4706-4F2C-88DF-E26044E2FEF8}" type="pres">
      <dgm:prSet presAssocID="{F683EE41-567C-4D68-94C1-871B7F3E4DDA}" presName="textNode" presStyleLbl="bgShp" presStyleIdx="0" presStyleCnt="3"/>
      <dgm:spPr/>
      <dgm:t>
        <a:bodyPr/>
        <a:lstStyle/>
        <a:p>
          <a:endParaRPr lang="tr-TR"/>
        </a:p>
      </dgm:t>
    </dgm:pt>
    <dgm:pt modelId="{56B8C097-29D6-4E75-A78A-803E468DA350}" type="pres">
      <dgm:prSet presAssocID="{F683EE41-567C-4D68-94C1-871B7F3E4DDA}" presName="compChildNode" presStyleCnt="0"/>
      <dgm:spPr/>
      <dgm:t>
        <a:bodyPr/>
        <a:lstStyle/>
        <a:p>
          <a:endParaRPr lang="tr-TR"/>
        </a:p>
      </dgm:t>
    </dgm:pt>
    <dgm:pt modelId="{9D6B451A-FE2B-49D3-8616-D88D99538BD1}" type="pres">
      <dgm:prSet presAssocID="{F683EE41-567C-4D68-94C1-871B7F3E4DDA}" presName="theInnerList" presStyleCnt="0"/>
      <dgm:spPr/>
      <dgm:t>
        <a:bodyPr/>
        <a:lstStyle/>
        <a:p>
          <a:endParaRPr lang="tr-TR"/>
        </a:p>
      </dgm:t>
    </dgm:pt>
    <dgm:pt modelId="{0708A112-1768-4E7E-941C-0143F66C32C3}" type="pres">
      <dgm:prSet presAssocID="{F683EE41-567C-4D68-94C1-871B7F3E4DDA}" presName="aSpace" presStyleCnt="0"/>
      <dgm:spPr/>
      <dgm:t>
        <a:bodyPr/>
        <a:lstStyle/>
        <a:p>
          <a:endParaRPr lang="tr-TR"/>
        </a:p>
      </dgm:t>
    </dgm:pt>
    <dgm:pt modelId="{4B9FBD65-2638-4323-AAD4-8EBC07A8D0CC}" type="pres">
      <dgm:prSet presAssocID="{B176ED4F-1C88-42CD-92A7-CEEAACD42C33}" presName="compNode" presStyleCnt="0"/>
      <dgm:spPr/>
      <dgm:t>
        <a:bodyPr/>
        <a:lstStyle/>
        <a:p>
          <a:endParaRPr lang="tr-TR"/>
        </a:p>
      </dgm:t>
    </dgm:pt>
    <dgm:pt modelId="{25FDD370-672F-4DE6-B16F-FAA4AA7F443A}" type="pres">
      <dgm:prSet presAssocID="{B176ED4F-1C88-42CD-92A7-CEEAACD42C33}" presName="aNode" presStyleLbl="bgShp" presStyleIdx="1" presStyleCnt="3" custLinFactNeighborX="288"/>
      <dgm:spPr/>
      <dgm:t>
        <a:bodyPr/>
        <a:lstStyle/>
        <a:p>
          <a:endParaRPr lang="tr-TR"/>
        </a:p>
      </dgm:t>
    </dgm:pt>
    <dgm:pt modelId="{5EBEFC85-CCD0-414F-A623-66F721D28DD5}" type="pres">
      <dgm:prSet presAssocID="{B176ED4F-1C88-42CD-92A7-CEEAACD42C33}" presName="textNode" presStyleLbl="bgShp" presStyleIdx="1" presStyleCnt="3"/>
      <dgm:spPr/>
      <dgm:t>
        <a:bodyPr/>
        <a:lstStyle/>
        <a:p>
          <a:endParaRPr lang="tr-TR"/>
        </a:p>
      </dgm:t>
    </dgm:pt>
    <dgm:pt modelId="{A50BA004-E4B9-4263-8C92-BDA479700924}" type="pres">
      <dgm:prSet presAssocID="{B176ED4F-1C88-42CD-92A7-CEEAACD42C33}" presName="compChildNode" presStyleCnt="0"/>
      <dgm:spPr/>
      <dgm:t>
        <a:bodyPr/>
        <a:lstStyle/>
        <a:p>
          <a:endParaRPr lang="tr-TR"/>
        </a:p>
      </dgm:t>
    </dgm:pt>
    <dgm:pt modelId="{0D780437-6F5E-43C0-9B06-F177D3F0DB96}" type="pres">
      <dgm:prSet presAssocID="{B176ED4F-1C88-42CD-92A7-CEEAACD42C33}" presName="theInnerList" presStyleCnt="0"/>
      <dgm:spPr/>
      <dgm:t>
        <a:bodyPr/>
        <a:lstStyle/>
        <a:p>
          <a:endParaRPr lang="tr-TR"/>
        </a:p>
      </dgm:t>
    </dgm:pt>
    <dgm:pt modelId="{C823EB91-963C-4256-B154-8A7660553753}" type="pres">
      <dgm:prSet presAssocID="{B176ED4F-1C88-42CD-92A7-CEEAACD42C33}" presName="aSpace" presStyleCnt="0"/>
      <dgm:spPr/>
      <dgm:t>
        <a:bodyPr/>
        <a:lstStyle/>
        <a:p>
          <a:endParaRPr lang="tr-TR"/>
        </a:p>
      </dgm:t>
    </dgm:pt>
    <dgm:pt modelId="{93B3684E-000B-4CAD-B2EC-FDB559D329A8}" type="pres">
      <dgm:prSet presAssocID="{63B1F2F6-2C22-4BC0-B268-3F870F9DC735}" presName="compNode" presStyleCnt="0"/>
      <dgm:spPr/>
      <dgm:t>
        <a:bodyPr/>
        <a:lstStyle/>
        <a:p>
          <a:endParaRPr lang="tr-TR"/>
        </a:p>
      </dgm:t>
    </dgm:pt>
    <dgm:pt modelId="{33B53F86-B2A7-444B-8485-20446EE507B3}" type="pres">
      <dgm:prSet presAssocID="{63B1F2F6-2C22-4BC0-B268-3F870F9DC735}" presName="aNode" presStyleLbl="bgShp" presStyleIdx="2" presStyleCnt="3"/>
      <dgm:spPr/>
      <dgm:t>
        <a:bodyPr/>
        <a:lstStyle/>
        <a:p>
          <a:endParaRPr lang="tr-TR"/>
        </a:p>
      </dgm:t>
    </dgm:pt>
    <dgm:pt modelId="{4F7FB675-05F6-4213-98AD-4A7B92C09C82}" type="pres">
      <dgm:prSet presAssocID="{63B1F2F6-2C22-4BC0-B268-3F870F9DC735}" presName="textNode" presStyleLbl="bgShp" presStyleIdx="2" presStyleCnt="3"/>
      <dgm:spPr/>
      <dgm:t>
        <a:bodyPr/>
        <a:lstStyle/>
        <a:p>
          <a:endParaRPr lang="tr-TR"/>
        </a:p>
      </dgm:t>
    </dgm:pt>
    <dgm:pt modelId="{3DBC4B4B-D1A3-4D42-AEB7-7C698550A140}" type="pres">
      <dgm:prSet presAssocID="{63B1F2F6-2C22-4BC0-B268-3F870F9DC735}" presName="compChildNode" presStyleCnt="0"/>
      <dgm:spPr/>
      <dgm:t>
        <a:bodyPr/>
        <a:lstStyle/>
        <a:p>
          <a:endParaRPr lang="tr-TR"/>
        </a:p>
      </dgm:t>
    </dgm:pt>
    <dgm:pt modelId="{F48D59E7-540B-4AC7-9E1C-F3273F26CA74}" type="pres">
      <dgm:prSet presAssocID="{63B1F2F6-2C22-4BC0-B268-3F870F9DC735}" presName="theInnerList" presStyleCnt="0"/>
      <dgm:spPr/>
      <dgm:t>
        <a:bodyPr/>
        <a:lstStyle/>
        <a:p>
          <a:endParaRPr lang="tr-TR"/>
        </a:p>
      </dgm:t>
    </dgm:pt>
  </dgm:ptLst>
  <dgm:cxnLst>
    <dgm:cxn modelId="{FB84439B-B12D-41B9-A11C-9512278D4AF1}" type="presOf" srcId="{B176ED4F-1C88-42CD-92A7-CEEAACD42C33}" destId="{25FDD370-672F-4DE6-B16F-FAA4AA7F443A}" srcOrd="0" destOrd="0" presId="urn:microsoft.com/office/officeart/2005/8/layout/lProcess2"/>
    <dgm:cxn modelId="{FC988CEB-9720-47EC-897C-D1C470A25C58}" type="presOf" srcId="{63B1F2F6-2C22-4BC0-B268-3F870F9DC735}" destId="{4F7FB675-05F6-4213-98AD-4A7B92C09C82}" srcOrd="1" destOrd="0" presId="urn:microsoft.com/office/officeart/2005/8/layout/lProcess2"/>
    <dgm:cxn modelId="{26CE3877-D7E2-4AE3-A0C2-62361917741C}" type="presOf" srcId="{63B1F2F6-2C22-4BC0-B268-3F870F9DC735}" destId="{33B53F86-B2A7-444B-8485-20446EE507B3}" srcOrd="0" destOrd="0" presId="urn:microsoft.com/office/officeart/2005/8/layout/lProcess2"/>
    <dgm:cxn modelId="{2740E58A-777E-46B5-8AC4-2601F25CDBA9}" srcId="{4F846A19-2521-4A47-B11D-691B6E7ABD83}" destId="{63B1F2F6-2C22-4BC0-B268-3F870F9DC735}" srcOrd="2" destOrd="0" parTransId="{9C25B32E-6150-4C5E-8AB3-3EFBFF83E443}" sibTransId="{FEFF446F-2B30-4035-8160-ACDD1BB1D895}"/>
    <dgm:cxn modelId="{8E765E30-6440-4A1E-91B5-10F533ACC4FF}" srcId="{4F846A19-2521-4A47-B11D-691B6E7ABD83}" destId="{B176ED4F-1C88-42CD-92A7-CEEAACD42C33}" srcOrd="1" destOrd="0" parTransId="{AAD887FF-45A6-42BF-AF22-7CE04DF4CA8A}" sibTransId="{A153AE16-DB9E-4857-A93E-097B1150948A}"/>
    <dgm:cxn modelId="{61C5EF5E-4FB2-4B75-95B5-FA0811436F4D}" type="presOf" srcId="{B176ED4F-1C88-42CD-92A7-CEEAACD42C33}" destId="{5EBEFC85-CCD0-414F-A623-66F721D28DD5}" srcOrd="1" destOrd="0" presId="urn:microsoft.com/office/officeart/2005/8/layout/lProcess2"/>
    <dgm:cxn modelId="{44611887-A1E4-4333-8171-3A18DD6BEC14}" type="presOf" srcId="{F683EE41-567C-4D68-94C1-871B7F3E4DDA}" destId="{2FD94D68-4706-4F2C-88DF-E26044E2FEF8}" srcOrd="1" destOrd="0" presId="urn:microsoft.com/office/officeart/2005/8/layout/lProcess2"/>
    <dgm:cxn modelId="{0B11C786-B8D0-4A1C-A08F-FC841D07B25C}" srcId="{4F846A19-2521-4A47-B11D-691B6E7ABD83}" destId="{F683EE41-567C-4D68-94C1-871B7F3E4DDA}" srcOrd="0" destOrd="0" parTransId="{46085DBC-C6DC-486C-864E-AB039520CDED}" sibTransId="{2DFDF334-C3D2-4259-91E2-F8B4A9A84907}"/>
    <dgm:cxn modelId="{AB00CDFB-FDDB-44BC-9BA0-8505BFC10A35}" type="presOf" srcId="{F683EE41-567C-4D68-94C1-871B7F3E4DDA}" destId="{E210C435-CFCA-4657-A209-816E2A7161A0}" srcOrd="0" destOrd="0" presId="urn:microsoft.com/office/officeart/2005/8/layout/lProcess2"/>
    <dgm:cxn modelId="{E89DAEEB-C52B-4B58-9121-1A7EC2A6FB49}" type="presOf" srcId="{4F846A19-2521-4A47-B11D-691B6E7ABD83}" destId="{72F4B677-7160-46FD-BED1-A8F3647FBFA9}" srcOrd="0" destOrd="0" presId="urn:microsoft.com/office/officeart/2005/8/layout/lProcess2"/>
    <dgm:cxn modelId="{E54AA1C0-DF94-4C40-91F9-BBC0F46DFB9D}" type="presParOf" srcId="{72F4B677-7160-46FD-BED1-A8F3647FBFA9}" destId="{11724883-8E04-46CE-9A2C-25ECF6E5224C}" srcOrd="0" destOrd="0" presId="urn:microsoft.com/office/officeart/2005/8/layout/lProcess2"/>
    <dgm:cxn modelId="{9A59C8AA-BB10-4C5C-B2F8-6C435BB1305C}" type="presParOf" srcId="{11724883-8E04-46CE-9A2C-25ECF6E5224C}" destId="{E210C435-CFCA-4657-A209-816E2A7161A0}" srcOrd="0" destOrd="0" presId="urn:microsoft.com/office/officeart/2005/8/layout/lProcess2"/>
    <dgm:cxn modelId="{F3F95757-05E9-4425-A8D1-AB753337B0BA}" type="presParOf" srcId="{11724883-8E04-46CE-9A2C-25ECF6E5224C}" destId="{2FD94D68-4706-4F2C-88DF-E26044E2FEF8}" srcOrd="1" destOrd="0" presId="urn:microsoft.com/office/officeart/2005/8/layout/lProcess2"/>
    <dgm:cxn modelId="{AB56E507-E7F1-4598-9C94-598F7B6AF04D}" type="presParOf" srcId="{11724883-8E04-46CE-9A2C-25ECF6E5224C}" destId="{56B8C097-29D6-4E75-A78A-803E468DA350}" srcOrd="2" destOrd="0" presId="urn:microsoft.com/office/officeart/2005/8/layout/lProcess2"/>
    <dgm:cxn modelId="{E97163F0-A92D-411E-A208-39744669BDA6}" type="presParOf" srcId="{56B8C097-29D6-4E75-A78A-803E468DA350}" destId="{9D6B451A-FE2B-49D3-8616-D88D99538BD1}" srcOrd="0" destOrd="0" presId="urn:microsoft.com/office/officeart/2005/8/layout/lProcess2"/>
    <dgm:cxn modelId="{A86D035C-56FA-41C6-894E-C334A43C5C50}" type="presParOf" srcId="{72F4B677-7160-46FD-BED1-A8F3647FBFA9}" destId="{0708A112-1768-4E7E-941C-0143F66C32C3}" srcOrd="1" destOrd="0" presId="urn:microsoft.com/office/officeart/2005/8/layout/lProcess2"/>
    <dgm:cxn modelId="{69690B0B-5B89-4A01-B989-6C33984F4742}" type="presParOf" srcId="{72F4B677-7160-46FD-BED1-A8F3647FBFA9}" destId="{4B9FBD65-2638-4323-AAD4-8EBC07A8D0CC}" srcOrd="2" destOrd="0" presId="urn:microsoft.com/office/officeart/2005/8/layout/lProcess2"/>
    <dgm:cxn modelId="{0CB3731C-ABAF-404A-8F5E-141175F09185}" type="presParOf" srcId="{4B9FBD65-2638-4323-AAD4-8EBC07A8D0CC}" destId="{25FDD370-672F-4DE6-B16F-FAA4AA7F443A}" srcOrd="0" destOrd="0" presId="urn:microsoft.com/office/officeart/2005/8/layout/lProcess2"/>
    <dgm:cxn modelId="{AA2F75E8-EBE7-44C9-B178-2FE87E170CFC}" type="presParOf" srcId="{4B9FBD65-2638-4323-AAD4-8EBC07A8D0CC}" destId="{5EBEFC85-CCD0-414F-A623-66F721D28DD5}" srcOrd="1" destOrd="0" presId="urn:microsoft.com/office/officeart/2005/8/layout/lProcess2"/>
    <dgm:cxn modelId="{13BD4417-6020-44B7-A2FF-8459DCE55F2F}" type="presParOf" srcId="{4B9FBD65-2638-4323-AAD4-8EBC07A8D0CC}" destId="{A50BA004-E4B9-4263-8C92-BDA479700924}" srcOrd="2" destOrd="0" presId="urn:microsoft.com/office/officeart/2005/8/layout/lProcess2"/>
    <dgm:cxn modelId="{C50C4BBA-4329-4283-9DD4-D112A5BDEB85}" type="presParOf" srcId="{A50BA004-E4B9-4263-8C92-BDA479700924}" destId="{0D780437-6F5E-43C0-9B06-F177D3F0DB96}" srcOrd="0" destOrd="0" presId="urn:microsoft.com/office/officeart/2005/8/layout/lProcess2"/>
    <dgm:cxn modelId="{2A0DAE98-4DBC-4952-AC3F-B1612FF1C64E}" type="presParOf" srcId="{72F4B677-7160-46FD-BED1-A8F3647FBFA9}" destId="{C823EB91-963C-4256-B154-8A7660553753}" srcOrd="3" destOrd="0" presId="urn:microsoft.com/office/officeart/2005/8/layout/lProcess2"/>
    <dgm:cxn modelId="{DF117276-0004-4072-BD3D-F13649DFB41E}" type="presParOf" srcId="{72F4B677-7160-46FD-BED1-A8F3647FBFA9}" destId="{93B3684E-000B-4CAD-B2EC-FDB559D329A8}" srcOrd="4" destOrd="0" presId="urn:microsoft.com/office/officeart/2005/8/layout/lProcess2"/>
    <dgm:cxn modelId="{55E35319-3B58-4945-9656-DDC48B726F51}" type="presParOf" srcId="{93B3684E-000B-4CAD-B2EC-FDB559D329A8}" destId="{33B53F86-B2A7-444B-8485-20446EE507B3}" srcOrd="0" destOrd="0" presId="urn:microsoft.com/office/officeart/2005/8/layout/lProcess2"/>
    <dgm:cxn modelId="{C4772710-520E-4689-8794-412CAA788BFE}" type="presParOf" srcId="{93B3684E-000B-4CAD-B2EC-FDB559D329A8}" destId="{4F7FB675-05F6-4213-98AD-4A7B92C09C82}" srcOrd="1" destOrd="0" presId="urn:microsoft.com/office/officeart/2005/8/layout/lProcess2"/>
    <dgm:cxn modelId="{496210C7-1A27-4A54-8344-F95F591AAB1A}" type="presParOf" srcId="{93B3684E-000B-4CAD-B2EC-FDB559D329A8}" destId="{3DBC4B4B-D1A3-4D42-AEB7-7C698550A140}" srcOrd="2" destOrd="0" presId="urn:microsoft.com/office/officeart/2005/8/layout/lProcess2"/>
    <dgm:cxn modelId="{40638242-3B18-49F6-8249-A12EEFDE042A}" type="presParOf" srcId="{3DBC4B4B-D1A3-4D42-AEB7-7C698550A140}" destId="{F48D59E7-540B-4AC7-9E1C-F3273F26CA74}"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78DE8-2F37-4345-A788-B715543C16DF}">
      <dsp:nvSpPr>
        <dsp:cNvPr id="0" name=""/>
        <dsp:cNvSpPr/>
      </dsp:nvSpPr>
      <dsp:spPr>
        <a:xfrm>
          <a:off x="2808312" y="2166"/>
          <a:ext cx="3275855" cy="8271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fonksiyonellik</a:t>
          </a:r>
          <a:endParaRPr lang="tr-TR" sz="4000" kern="1200" dirty="0"/>
        </a:p>
      </dsp:txBody>
      <dsp:txXfrm>
        <a:off x="2832539" y="26393"/>
        <a:ext cx="3227401" cy="778702"/>
      </dsp:txXfrm>
    </dsp:sp>
    <dsp:sp modelId="{93F5CC04-CEDA-45F0-8011-6DE51FEE0752}">
      <dsp:nvSpPr>
        <dsp:cNvPr id="0" name=""/>
        <dsp:cNvSpPr/>
      </dsp:nvSpPr>
      <dsp:spPr>
        <a:xfrm rot="2160000">
          <a:off x="5200197" y="1074853"/>
          <a:ext cx="704924" cy="289504"/>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5287048" y="1132754"/>
        <a:ext cx="531222" cy="173702"/>
      </dsp:txXfrm>
    </dsp:sp>
    <dsp:sp modelId="{C9715E0E-DC5C-42C6-8545-F3389FCAD49E}">
      <dsp:nvSpPr>
        <dsp:cNvPr id="0" name=""/>
        <dsp:cNvSpPr/>
      </dsp:nvSpPr>
      <dsp:spPr>
        <a:xfrm>
          <a:off x="5831922" y="1609888"/>
          <a:ext cx="1654313" cy="8271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sağlık </a:t>
          </a:r>
          <a:endParaRPr lang="tr-TR" sz="4000" kern="1200" dirty="0"/>
        </a:p>
      </dsp:txBody>
      <dsp:txXfrm>
        <a:off x="5856149" y="1634115"/>
        <a:ext cx="1605859" cy="778702"/>
      </dsp:txXfrm>
    </dsp:sp>
    <dsp:sp modelId="{542DF4DE-3DA0-40D2-8AA0-15C7332757D4}">
      <dsp:nvSpPr>
        <dsp:cNvPr id="0" name=""/>
        <dsp:cNvSpPr/>
      </dsp:nvSpPr>
      <dsp:spPr>
        <a:xfrm rot="6480000">
          <a:off x="5884002" y="3179388"/>
          <a:ext cx="704924" cy="289504"/>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10800000">
        <a:off x="5970853" y="3237289"/>
        <a:ext cx="531222" cy="173702"/>
      </dsp:txXfrm>
    </dsp:sp>
    <dsp:sp modelId="{EA7A877D-8200-4C0A-AF41-10589F2A32E6}">
      <dsp:nvSpPr>
        <dsp:cNvPr id="0" name=""/>
        <dsp:cNvSpPr/>
      </dsp:nvSpPr>
      <dsp:spPr>
        <a:xfrm>
          <a:off x="4986692" y="4211236"/>
          <a:ext cx="1654313" cy="8271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hijyen</a:t>
          </a:r>
          <a:endParaRPr lang="tr-TR" sz="4000" kern="1200" dirty="0"/>
        </a:p>
      </dsp:txBody>
      <dsp:txXfrm>
        <a:off x="5010919" y="4235463"/>
        <a:ext cx="1605859" cy="778702"/>
      </dsp:txXfrm>
    </dsp:sp>
    <dsp:sp modelId="{879D46F4-62A0-44F2-852D-8C6A1F49EBEE}">
      <dsp:nvSpPr>
        <dsp:cNvPr id="0" name=""/>
        <dsp:cNvSpPr/>
      </dsp:nvSpPr>
      <dsp:spPr>
        <a:xfrm rot="10800000">
          <a:off x="4193652" y="4480062"/>
          <a:ext cx="704924" cy="289504"/>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10800000">
        <a:off x="4280503" y="4537963"/>
        <a:ext cx="531222" cy="173702"/>
      </dsp:txXfrm>
    </dsp:sp>
    <dsp:sp modelId="{1FB56D25-CF1E-432C-B68D-86C4135D3A86}">
      <dsp:nvSpPr>
        <dsp:cNvPr id="0" name=""/>
        <dsp:cNvSpPr/>
      </dsp:nvSpPr>
      <dsp:spPr>
        <a:xfrm>
          <a:off x="2051723" y="4211236"/>
          <a:ext cx="2053814" cy="8271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güvenlik        </a:t>
          </a:r>
          <a:endParaRPr lang="tr-TR" sz="4000" kern="1200" dirty="0"/>
        </a:p>
      </dsp:txBody>
      <dsp:txXfrm>
        <a:off x="2075950" y="4235463"/>
        <a:ext cx="2005360" cy="778702"/>
      </dsp:txXfrm>
    </dsp:sp>
    <dsp:sp modelId="{FC85C260-7FBD-4EC5-8191-954F71915A6D}">
      <dsp:nvSpPr>
        <dsp:cNvPr id="0" name=""/>
        <dsp:cNvSpPr/>
      </dsp:nvSpPr>
      <dsp:spPr>
        <a:xfrm rot="15120000">
          <a:off x="2303553" y="3179388"/>
          <a:ext cx="704924" cy="289504"/>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10800000">
        <a:off x="2390404" y="3237289"/>
        <a:ext cx="531222" cy="173702"/>
      </dsp:txXfrm>
    </dsp:sp>
    <dsp:sp modelId="{624638A3-B643-4112-B7BE-5E7ADF91548C}">
      <dsp:nvSpPr>
        <dsp:cNvPr id="0" name=""/>
        <dsp:cNvSpPr/>
      </dsp:nvSpPr>
      <dsp:spPr>
        <a:xfrm>
          <a:off x="1406243" y="1609888"/>
          <a:ext cx="1654313" cy="8271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kalite</a:t>
          </a:r>
        </a:p>
      </dsp:txBody>
      <dsp:txXfrm>
        <a:off x="1430470" y="1634115"/>
        <a:ext cx="1605859" cy="778702"/>
      </dsp:txXfrm>
    </dsp:sp>
    <dsp:sp modelId="{A90F1ACF-1FA8-4E22-ACC1-FCC8D00E3862}">
      <dsp:nvSpPr>
        <dsp:cNvPr id="0" name=""/>
        <dsp:cNvSpPr/>
      </dsp:nvSpPr>
      <dsp:spPr>
        <a:xfrm rot="19440000">
          <a:off x="2987358" y="1074853"/>
          <a:ext cx="704924" cy="289504"/>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3074209" y="1132754"/>
        <a:ext cx="531222" cy="1737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0C435-CFCA-4657-A209-816E2A7161A0}">
      <dsp:nvSpPr>
        <dsp:cNvPr id="0" name=""/>
        <dsp:cNvSpPr/>
      </dsp:nvSpPr>
      <dsp:spPr>
        <a:xfrm>
          <a:off x="154351" y="0"/>
          <a:ext cx="2611933" cy="2088232"/>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Nasıl bir kuruluş</a:t>
          </a:r>
          <a:endParaRPr lang="tr-TR" sz="3200" kern="1200" dirty="0"/>
        </a:p>
      </dsp:txBody>
      <dsp:txXfrm>
        <a:off x="154351" y="0"/>
        <a:ext cx="2611933" cy="626469"/>
      </dsp:txXfrm>
    </dsp:sp>
    <dsp:sp modelId="{25FDD370-672F-4DE6-B16F-FAA4AA7F443A}">
      <dsp:nvSpPr>
        <dsp:cNvPr id="0" name=""/>
        <dsp:cNvSpPr/>
      </dsp:nvSpPr>
      <dsp:spPr>
        <a:xfrm>
          <a:off x="2808833" y="0"/>
          <a:ext cx="2611933" cy="2088232"/>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Günde kaç kişi yemek yiyecek</a:t>
          </a:r>
          <a:endParaRPr lang="tr-TR" sz="3200" kern="1200" dirty="0"/>
        </a:p>
      </dsp:txBody>
      <dsp:txXfrm>
        <a:off x="2808833" y="0"/>
        <a:ext cx="2611933" cy="626469"/>
      </dsp:txXfrm>
    </dsp:sp>
    <dsp:sp modelId="{33B53F86-B2A7-444B-8485-20446EE507B3}">
      <dsp:nvSpPr>
        <dsp:cNvPr id="0" name=""/>
        <dsp:cNvSpPr/>
      </dsp:nvSpPr>
      <dsp:spPr>
        <a:xfrm>
          <a:off x="5616661" y="0"/>
          <a:ext cx="2611933" cy="2088232"/>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Nasıl bir müşteri kitlesi</a:t>
          </a:r>
          <a:endParaRPr lang="tr-TR" sz="3200" kern="1200" dirty="0"/>
        </a:p>
      </dsp:txBody>
      <dsp:txXfrm>
        <a:off x="5616661" y="0"/>
        <a:ext cx="2611933" cy="6264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0C435-CFCA-4657-A209-816E2A7161A0}">
      <dsp:nvSpPr>
        <dsp:cNvPr id="0" name=""/>
        <dsp:cNvSpPr/>
      </dsp:nvSpPr>
      <dsp:spPr>
        <a:xfrm>
          <a:off x="154351" y="0"/>
          <a:ext cx="2611933" cy="2736304"/>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Ekipmanlar ve araç-gereç</a:t>
          </a:r>
          <a:endParaRPr lang="tr-TR" sz="3200" kern="1200" dirty="0"/>
        </a:p>
      </dsp:txBody>
      <dsp:txXfrm>
        <a:off x="154351" y="0"/>
        <a:ext cx="2611933" cy="820891"/>
      </dsp:txXfrm>
    </dsp:sp>
    <dsp:sp modelId="{25FDD370-672F-4DE6-B16F-FAA4AA7F443A}">
      <dsp:nvSpPr>
        <dsp:cNvPr id="0" name=""/>
        <dsp:cNvSpPr/>
      </dsp:nvSpPr>
      <dsp:spPr>
        <a:xfrm>
          <a:off x="2808833" y="0"/>
          <a:ext cx="2611933" cy="2736304"/>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Menü/Servis sistemi</a:t>
          </a:r>
          <a:endParaRPr lang="tr-TR" sz="3200" kern="1200" dirty="0"/>
        </a:p>
      </dsp:txBody>
      <dsp:txXfrm>
        <a:off x="2808833" y="0"/>
        <a:ext cx="2611933" cy="820891"/>
      </dsp:txXfrm>
    </dsp:sp>
    <dsp:sp modelId="{33B53F86-B2A7-444B-8485-20446EE507B3}">
      <dsp:nvSpPr>
        <dsp:cNvPr id="0" name=""/>
        <dsp:cNvSpPr/>
      </dsp:nvSpPr>
      <dsp:spPr>
        <a:xfrm>
          <a:off x="5616661" y="0"/>
          <a:ext cx="2611933" cy="2736304"/>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Çevre</a:t>
          </a:r>
          <a:endParaRPr lang="tr-TR" sz="3200" kern="1200" dirty="0"/>
        </a:p>
      </dsp:txBody>
      <dsp:txXfrm>
        <a:off x="5616661" y="0"/>
        <a:ext cx="2611933" cy="8208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0C435-CFCA-4657-A209-816E2A7161A0}">
      <dsp:nvSpPr>
        <dsp:cNvPr id="0" name=""/>
        <dsp:cNvSpPr/>
      </dsp:nvSpPr>
      <dsp:spPr>
        <a:xfrm>
          <a:off x="171501" y="0"/>
          <a:ext cx="2902148" cy="2232248"/>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Personel özellikleri</a:t>
          </a:r>
          <a:endParaRPr lang="tr-TR" sz="3200" kern="1200" dirty="0"/>
        </a:p>
      </dsp:txBody>
      <dsp:txXfrm>
        <a:off x="171501" y="0"/>
        <a:ext cx="2902148" cy="669674"/>
      </dsp:txXfrm>
    </dsp:sp>
    <dsp:sp modelId="{25FDD370-672F-4DE6-B16F-FAA4AA7F443A}">
      <dsp:nvSpPr>
        <dsp:cNvPr id="0" name=""/>
        <dsp:cNvSpPr/>
      </dsp:nvSpPr>
      <dsp:spPr>
        <a:xfrm>
          <a:off x="3131837" y="0"/>
          <a:ext cx="2902148" cy="2232248"/>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Sermaye</a:t>
          </a:r>
          <a:endParaRPr lang="tr-TR" sz="3200" kern="1200" dirty="0"/>
        </a:p>
      </dsp:txBody>
      <dsp:txXfrm>
        <a:off x="3131837" y="0"/>
        <a:ext cx="2902148" cy="669674"/>
      </dsp:txXfrm>
    </dsp:sp>
    <dsp:sp modelId="{33B53F86-B2A7-444B-8485-20446EE507B3}">
      <dsp:nvSpPr>
        <dsp:cNvPr id="0" name=""/>
        <dsp:cNvSpPr/>
      </dsp:nvSpPr>
      <dsp:spPr>
        <a:xfrm>
          <a:off x="6240735" y="0"/>
          <a:ext cx="2902148" cy="2232248"/>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Rekabet koşulları</a:t>
          </a:r>
          <a:endParaRPr lang="tr-TR" sz="3200" kern="1200" dirty="0"/>
        </a:p>
      </dsp:txBody>
      <dsp:txXfrm>
        <a:off x="6240735" y="0"/>
        <a:ext cx="2902148" cy="6696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0C435-CFCA-4657-A209-816E2A7161A0}">
      <dsp:nvSpPr>
        <dsp:cNvPr id="0" name=""/>
        <dsp:cNvSpPr/>
      </dsp:nvSpPr>
      <dsp:spPr>
        <a:xfrm>
          <a:off x="177588" y="0"/>
          <a:ext cx="3005153" cy="2664295"/>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Satın alma ve yiyeceklerin saklanması</a:t>
          </a:r>
          <a:endParaRPr lang="tr-TR" sz="3200" kern="1200" dirty="0"/>
        </a:p>
      </dsp:txBody>
      <dsp:txXfrm>
        <a:off x="177588" y="0"/>
        <a:ext cx="3005153" cy="799288"/>
      </dsp:txXfrm>
    </dsp:sp>
    <dsp:sp modelId="{25FDD370-672F-4DE6-B16F-FAA4AA7F443A}">
      <dsp:nvSpPr>
        <dsp:cNvPr id="0" name=""/>
        <dsp:cNvSpPr/>
      </dsp:nvSpPr>
      <dsp:spPr>
        <a:xfrm>
          <a:off x="3240350" y="0"/>
          <a:ext cx="3005153" cy="2664295"/>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Resmi makamların istediği özel koşullar</a:t>
          </a:r>
          <a:endParaRPr lang="tr-TR" sz="3200" kern="1200" dirty="0"/>
        </a:p>
      </dsp:txBody>
      <dsp:txXfrm>
        <a:off x="3240350" y="0"/>
        <a:ext cx="3005153" cy="799288"/>
      </dsp:txXfrm>
    </dsp:sp>
    <dsp:sp modelId="{33B53F86-B2A7-444B-8485-20446EE507B3}">
      <dsp:nvSpPr>
        <dsp:cNvPr id="0" name=""/>
        <dsp:cNvSpPr/>
      </dsp:nvSpPr>
      <dsp:spPr>
        <a:xfrm>
          <a:off x="6462235" y="0"/>
          <a:ext cx="3005153" cy="2664295"/>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endParaRPr lang="tr-TR" sz="3200" b="1" kern="1200" dirty="0" smtClean="0"/>
        </a:p>
        <a:p>
          <a:pPr lvl="0" algn="ctr" defTabSz="1422400">
            <a:lnSpc>
              <a:spcPct val="90000"/>
            </a:lnSpc>
            <a:spcBef>
              <a:spcPct val="0"/>
            </a:spcBef>
            <a:spcAft>
              <a:spcPct val="35000"/>
            </a:spcAft>
          </a:pPr>
          <a:r>
            <a:rPr lang="tr-TR" sz="3200" b="1" kern="1200" dirty="0" smtClean="0"/>
            <a:t>Genel Yerleşim</a:t>
          </a:r>
          <a:endParaRPr lang="tr-TR" sz="3200" kern="1200" dirty="0"/>
        </a:p>
      </dsp:txBody>
      <dsp:txXfrm>
        <a:off x="6462235" y="0"/>
        <a:ext cx="3005153" cy="799288"/>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Times New Roman" pitchFamily="18" charset="0"/>
              </a:defRPr>
            </a:lvl1pPr>
          </a:lstStyle>
          <a:p>
            <a:pPr>
              <a:defRPr/>
            </a:pPr>
            <a:endParaRPr lang="tr-TR"/>
          </a:p>
        </p:txBody>
      </p:sp>
      <p:sp>
        <p:nvSpPr>
          <p:cNvPr id="644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New Roman" pitchFamily="18" charset="0"/>
              </a:defRPr>
            </a:lvl1pPr>
          </a:lstStyle>
          <a:p>
            <a:pPr>
              <a:defRPr/>
            </a:pPr>
            <a:endParaRPr lang="tr-TR"/>
          </a:p>
        </p:txBody>
      </p:sp>
      <p:sp>
        <p:nvSpPr>
          <p:cNvPr id="644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Times New Roman" pitchFamily="18" charset="0"/>
              </a:defRPr>
            </a:lvl1pPr>
          </a:lstStyle>
          <a:p>
            <a:pPr>
              <a:defRPr/>
            </a:pPr>
            <a:endParaRPr lang="tr-TR"/>
          </a:p>
        </p:txBody>
      </p:sp>
      <p:sp>
        <p:nvSpPr>
          <p:cNvPr id="644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New Roman" pitchFamily="18" charset="0"/>
              </a:defRPr>
            </a:lvl1pPr>
          </a:lstStyle>
          <a:p>
            <a:pPr>
              <a:defRPr/>
            </a:pPr>
            <a:fld id="{914E6A06-53CC-4FBD-87D3-92D69ECB838D}" type="slidenum">
              <a:rPr lang="tr-TR"/>
              <a:pPr>
                <a:defRPr/>
              </a:pPr>
              <a:t>‹#›</a:t>
            </a:fld>
            <a:endParaRPr lang="tr-TR"/>
          </a:p>
        </p:txBody>
      </p:sp>
    </p:spTree>
    <p:extLst>
      <p:ext uri="{BB962C8B-B14F-4D97-AF65-F5344CB8AC3E}">
        <p14:creationId xmlns:p14="http://schemas.microsoft.com/office/powerpoint/2010/main" val="419312369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tr-T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tr-T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tr-TR"/>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tr-T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tr-T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tr-TR"/>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tr-TR"/>
            </a:p>
          </p:txBody>
        </p:sp>
      </p:grpSp>
      <p:sp>
        <p:nvSpPr>
          <p:cNvPr id="66571" name="Rectangle 11"/>
          <p:cNvSpPr>
            <a:spLocks noGrp="1" noChangeArrowheads="1"/>
          </p:cNvSpPr>
          <p:nvPr>
            <p:ph type="ctrTitle" sz="quarter"/>
          </p:nvPr>
        </p:nvSpPr>
        <p:spPr>
          <a:xfrm>
            <a:off x="685800" y="1736725"/>
            <a:ext cx="7772400" cy="1920875"/>
          </a:xfrm>
        </p:spPr>
        <p:txBody>
          <a:bodyPr/>
          <a:lstStyle>
            <a:lvl1pPr>
              <a:defRPr sz="6000"/>
            </a:lvl1pPr>
          </a:lstStyle>
          <a:p>
            <a:r>
              <a:rPr lang="tr-TR"/>
              <a:t>Asıl başlık stili için tıklatın</a:t>
            </a:r>
          </a:p>
        </p:txBody>
      </p:sp>
      <p:sp>
        <p:nvSpPr>
          <p:cNvPr id="6657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tr-TR"/>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tr-TR"/>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2152E5E0-1204-46E9-B2A5-E365A0463075}"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0B7831EF-C6BF-4B5B-A982-5BB7C47BE182}" type="slidenum">
              <a:rPr lang="tr-TR"/>
              <a:pPr>
                <a:defRPr/>
              </a:pPr>
              <a:t>‹#›</a:t>
            </a:fld>
            <a:endParaRPr lang="tr-T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2FBD6287-89CE-4F75-B040-6CBDC88A7D59}" type="slidenum">
              <a:rPr lang="tr-TR"/>
              <a:pPr>
                <a:defRPr/>
              </a:pPr>
              <a:t>‹#›</a:t>
            </a:fld>
            <a:endParaRPr lang="tr-T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C1E57164-7515-4E00-82BC-15154B74D0BA}" type="slidenum">
              <a:rPr lang="tr-TR"/>
              <a:pPr>
                <a:defRPr/>
              </a:pPr>
              <a:t>‹#›</a:t>
            </a:fld>
            <a:endParaRPr lang="tr-T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dt" sz="half"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CE696965-175B-40B4-BEF4-A246B1A1C0CA}" type="slidenum">
              <a:rPr lang="tr-TR"/>
              <a:pPr>
                <a:defRPr/>
              </a:pPr>
              <a:t>‹#›</a:t>
            </a:fld>
            <a:endParaRPr lang="tr-T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p>
        </p:txBody>
      </p:sp>
      <p:sp>
        <p:nvSpPr>
          <p:cNvPr id="6" name="Rectangle 3"/>
          <p:cNvSpPr>
            <a:spLocks noGrp="1" noChangeArrowheads="1"/>
          </p:cNvSpPr>
          <p:nvPr>
            <p:ph type="sldNum" sz="quarter" idx="11"/>
          </p:nvPr>
        </p:nvSpPr>
        <p:spPr>
          <a:ln/>
        </p:spPr>
        <p:txBody>
          <a:bodyPr/>
          <a:lstStyle>
            <a:lvl1pPr>
              <a:defRPr/>
            </a:lvl1pPr>
          </a:lstStyle>
          <a:p>
            <a:pPr>
              <a:defRPr/>
            </a:pPr>
            <a:fld id="{97AB4A7D-1A54-4EDD-B8DE-BD93D73C2A64}" type="slidenum">
              <a:rPr lang="tr-TR"/>
              <a:pPr>
                <a:defRPr/>
              </a:pPr>
              <a:t>‹#›</a:t>
            </a:fld>
            <a:endParaRPr lang="tr-T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dt" sz="half" idx="10"/>
          </p:nvPr>
        </p:nvSpPr>
        <p:spPr>
          <a:ln/>
        </p:spPr>
        <p:txBody>
          <a:bodyPr/>
          <a:lstStyle>
            <a:lvl1pPr>
              <a:defRPr/>
            </a:lvl1pPr>
          </a:lstStyle>
          <a:p>
            <a:pPr>
              <a:defRPr/>
            </a:pPr>
            <a:endParaRPr lang="tr-TR"/>
          </a:p>
        </p:txBody>
      </p:sp>
      <p:sp>
        <p:nvSpPr>
          <p:cNvPr id="8" name="Rectangle 3"/>
          <p:cNvSpPr>
            <a:spLocks noGrp="1" noChangeArrowheads="1"/>
          </p:cNvSpPr>
          <p:nvPr>
            <p:ph type="sldNum" sz="quarter" idx="11"/>
          </p:nvPr>
        </p:nvSpPr>
        <p:spPr>
          <a:ln/>
        </p:spPr>
        <p:txBody>
          <a:bodyPr/>
          <a:lstStyle>
            <a:lvl1pPr>
              <a:defRPr/>
            </a:lvl1pPr>
          </a:lstStyle>
          <a:p>
            <a:pPr>
              <a:defRPr/>
            </a:pPr>
            <a:fld id="{1D2599BF-F6B3-4461-897A-5ED7D5B3E591}" type="slidenum">
              <a:rPr lang="tr-TR"/>
              <a:pPr>
                <a:defRPr/>
              </a:pPr>
              <a:t>‹#›</a:t>
            </a:fld>
            <a:endParaRPr lang="tr-TR"/>
          </a:p>
        </p:txBody>
      </p:sp>
      <p:sp>
        <p:nvSpPr>
          <p:cNvPr id="9"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p>
        </p:txBody>
      </p:sp>
      <p:sp>
        <p:nvSpPr>
          <p:cNvPr id="4" name="Rectangle 3"/>
          <p:cNvSpPr>
            <a:spLocks noGrp="1" noChangeArrowheads="1"/>
          </p:cNvSpPr>
          <p:nvPr>
            <p:ph type="sldNum" sz="quarter" idx="11"/>
          </p:nvPr>
        </p:nvSpPr>
        <p:spPr>
          <a:ln/>
        </p:spPr>
        <p:txBody>
          <a:bodyPr/>
          <a:lstStyle>
            <a:lvl1pPr>
              <a:defRPr/>
            </a:lvl1pPr>
          </a:lstStyle>
          <a:p>
            <a:pPr>
              <a:defRPr/>
            </a:pPr>
            <a:fld id="{67EDC0DE-F429-4171-BEE8-560577EC76CB}" type="slidenum">
              <a:rPr lang="tr-TR"/>
              <a:pPr>
                <a:defRPr/>
              </a:pPr>
              <a:t>‹#›</a:t>
            </a:fld>
            <a:endParaRPr lang="tr-T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tr-TR"/>
          </a:p>
        </p:txBody>
      </p:sp>
      <p:sp>
        <p:nvSpPr>
          <p:cNvPr id="3" name="Rectangle 3"/>
          <p:cNvSpPr>
            <a:spLocks noGrp="1" noChangeArrowheads="1"/>
          </p:cNvSpPr>
          <p:nvPr>
            <p:ph type="sldNum" sz="quarter" idx="11"/>
          </p:nvPr>
        </p:nvSpPr>
        <p:spPr>
          <a:ln/>
        </p:spPr>
        <p:txBody>
          <a:bodyPr/>
          <a:lstStyle>
            <a:lvl1pPr>
              <a:defRPr/>
            </a:lvl1pPr>
          </a:lstStyle>
          <a:p>
            <a:pPr>
              <a:defRPr/>
            </a:pPr>
            <a:fld id="{5094F8B4-82F7-4E47-A45C-E401099092AD}" type="slidenum">
              <a:rPr lang="tr-TR"/>
              <a:pPr>
                <a:defRPr/>
              </a:pPr>
              <a:t>‹#›</a:t>
            </a:fld>
            <a:endParaRPr lang="tr-TR"/>
          </a:p>
        </p:txBody>
      </p:sp>
      <p:sp>
        <p:nvSpPr>
          <p:cNvPr id="4"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p>
        </p:txBody>
      </p:sp>
      <p:sp>
        <p:nvSpPr>
          <p:cNvPr id="6" name="Rectangle 3"/>
          <p:cNvSpPr>
            <a:spLocks noGrp="1" noChangeArrowheads="1"/>
          </p:cNvSpPr>
          <p:nvPr>
            <p:ph type="sldNum" sz="quarter" idx="11"/>
          </p:nvPr>
        </p:nvSpPr>
        <p:spPr>
          <a:ln/>
        </p:spPr>
        <p:txBody>
          <a:bodyPr/>
          <a:lstStyle>
            <a:lvl1pPr>
              <a:defRPr/>
            </a:lvl1pPr>
          </a:lstStyle>
          <a:p>
            <a:pPr>
              <a:defRPr/>
            </a:pPr>
            <a:fld id="{F583DD5E-D81E-4361-9AD3-00D60EB4946D}" type="slidenum">
              <a:rPr lang="tr-TR"/>
              <a:pPr>
                <a:defRPr/>
              </a:pPr>
              <a:t>‹#›</a:t>
            </a:fld>
            <a:endParaRPr lang="tr-T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p>
        </p:txBody>
      </p:sp>
      <p:sp>
        <p:nvSpPr>
          <p:cNvPr id="6" name="Rectangle 3"/>
          <p:cNvSpPr>
            <a:spLocks noGrp="1" noChangeArrowheads="1"/>
          </p:cNvSpPr>
          <p:nvPr>
            <p:ph type="sldNum" sz="quarter" idx="11"/>
          </p:nvPr>
        </p:nvSpPr>
        <p:spPr>
          <a:ln/>
        </p:spPr>
        <p:txBody>
          <a:bodyPr/>
          <a:lstStyle>
            <a:lvl1pPr>
              <a:defRPr/>
            </a:lvl1pPr>
          </a:lstStyle>
          <a:p>
            <a:pPr>
              <a:defRPr/>
            </a:pPr>
            <a:fld id="{30256166-6B8C-4F0D-89F3-0F1949C3C274}" type="slidenum">
              <a:rPr lang="tr-TR"/>
              <a:pPr>
                <a:defRPr/>
              </a:pPr>
              <a:t>‹#›</a:t>
            </a:fld>
            <a:endParaRPr lang="tr-T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defRPr>
            </a:lvl1pPr>
          </a:lstStyle>
          <a:p>
            <a:pPr>
              <a:defRPr/>
            </a:pPr>
            <a:endParaRPr lang="tr-TR"/>
          </a:p>
        </p:txBody>
      </p:sp>
      <p:sp>
        <p:nvSpPr>
          <p:cNvPr id="6553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7A5C257D-6FB6-4144-9EF7-F05F9C18D26F}" type="slidenum">
              <a:rPr lang="tr-TR"/>
              <a:pPr>
                <a:defRPr/>
              </a:pPr>
              <a:t>‹#›</a:t>
            </a:fld>
            <a:endParaRPr lang="tr-TR"/>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6554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tr-TR"/>
              </a:p>
            </p:txBody>
          </p:sp>
          <p:sp>
            <p:nvSpPr>
              <p:cNvPr id="6554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tr-TR"/>
              </a:p>
            </p:txBody>
          </p:sp>
          <p:sp>
            <p:nvSpPr>
              <p:cNvPr id="6554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tr-TR"/>
              </a:p>
            </p:txBody>
          </p:sp>
          <p:sp>
            <p:nvSpPr>
              <p:cNvPr id="6554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tr-TR"/>
              </a:p>
            </p:txBody>
          </p:sp>
          <p:sp>
            <p:nvSpPr>
              <p:cNvPr id="6554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tr-TR"/>
              </a:p>
            </p:txBody>
          </p:sp>
        </p:grpSp>
        <p:sp>
          <p:nvSpPr>
            <p:cNvPr id="6554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tr-TR"/>
            </a:p>
          </p:txBody>
        </p:sp>
        <p:sp>
          <p:nvSpPr>
            <p:cNvPr id="6554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tr-TR"/>
            </a:p>
          </p:txBody>
        </p:sp>
      </p:grpSp>
      <p:sp>
        <p:nvSpPr>
          <p:cNvPr id="6554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6555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defRPr>
            </a:lvl1pPr>
          </a:lstStyle>
          <a:p>
            <a:pPr>
              <a:defRPr/>
            </a:pPr>
            <a:endParaRPr lang="tr-TR"/>
          </a:p>
        </p:txBody>
      </p:sp>
      <p:sp>
        <p:nvSpPr>
          <p:cNvPr id="6555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dk2" tx1="lt1" bg2="dk1" tx2="lt2" accent1="accent1" accent2="accent2" accent3="accent3" accent4="accent4" accent5="accent5" accent6="accent6" hlink="hlink" folHlink="folHlink"/>
  <p:sldLayoutIdLst>
    <p:sldLayoutId id="2147484155" r:id="rId1"/>
    <p:sldLayoutId id="2147484145" r:id="rId2"/>
    <p:sldLayoutId id="2147484146" r:id="rId3"/>
    <p:sldLayoutId id="2147484147" r:id="rId4"/>
    <p:sldLayoutId id="2147484148" r:id="rId5"/>
    <p:sldLayoutId id="2147484149" r:id="rId6"/>
    <p:sldLayoutId id="2147484150" r:id="rId7"/>
    <p:sldLayoutId id="2147484151" r:id="rId8"/>
    <p:sldLayoutId id="2147484152" r:id="rId9"/>
    <p:sldLayoutId id="2147484153" r:id="rId10"/>
    <p:sldLayoutId id="2147484154"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noChangeArrowheads="1"/>
          </p:cNvSpPr>
          <p:nvPr>
            <p:ph type="body" idx="1"/>
          </p:nvPr>
        </p:nvSpPr>
        <p:spPr>
          <a:xfrm>
            <a:off x="468313" y="765175"/>
            <a:ext cx="8218487" cy="4679950"/>
          </a:xfrm>
        </p:spPr>
        <p:txBody>
          <a:bodyPr/>
          <a:lstStyle/>
          <a:p>
            <a:pPr algn="ctr" eaLnBrk="1" hangingPunct="1">
              <a:buFont typeface="Wingdings" pitchFamily="2" charset="2"/>
              <a:buNone/>
              <a:defRPr/>
            </a:pPr>
            <a:endParaRPr lang="tr-TR" sz="6000" i="1" dirty="0">
              <a:solidFill>
                <a:srgbClr val="00FF00"/>
              </a:solidFill>
            </a:endParaRPr>
          </a:p>
          <a:p>
            <a:pPr algn="ctr" eaLnBrk="1" hangingPunct="1">
              <a:buFont typeface="Wingdings" pitchFamily="2" charset="2"/>
              <a:buNone/>
              <a:defRPr/>
            </a:pPr>
            <a:r>
              <a:rPr lang="tr-TR" sz="5400" b="1" dirty="0" smtClean="0">
                <a:solidFill>
                  <a:srgbClr val="00CC66"/>
                </a:solidFill>
              </a:rPr>
              <a:t>MUTFAK PLANLAMASI</a:t>
            </a:r>
          </a:p>
          <a:p>
            <a:pPr algn="ctr" eaLnBrk="1" hangingPunct="1">
              <a:buFont typeface="Wingdings" pitchFamily="2" charset="2"/>
              <a:buNone/>
              <a:defRPr/>
            </a:pPr>
            <a:r>
              <a:rPr lang="tr-TR" sz="5400" b="1" dirty="0" smtClean="0">
                <a:solidFill>
                  <a:srgbClr val="00CC66"/>
                </a:solidFill>
              </a:rPr>
              <a:t>VE</a:t>
            </a:r>
          </a:p>
          <a:p>
            <a:pPr algn="ctr" eaLnBrk="1" hangingPunct="1">
              <a:buFont typeface="Wingdings" pitchFamily="2" charset="2"/>
              <a:buNone/>
              <a:defRPr/>
            </a:pPr>
            <a:r>
              <a:rPr lang="tr-TR" sz="5400" b="1" dirty="0" smtClean="0">
                <a:solidFill>
                  <a:srgbClr val="00CC66"/>
                </a:solidFill>
              </a:rPr>
              <a:t>ARAÇ GEREÇLER</a:t>
            </a:r>
            <a:r>
              <a:rPr lang="tr-TR" sz="5400" b="1" dirty="0" smtClean="0">
                <a:solidFill>
                  <a:srgbClr val="00FF00"/>
                </a:solidFill>
              </a:rPr>
              <a:t>İ</a:t>
            </a:r>
            <a:endParaRPr lang="tr-TR" sz="5400" b="1" dirty="0">
              <a:solidFill>
                <a:srgbClr val="00FF00"/>
              </a:solidFill>
            </a:endParaRPr>
          </a:p>
          <a:p>
            <a:pPr algn="ctr" eaLnBrk="1" hangingPunct="1">
              <a:buFont typeface="Wingdings" pitchFamily="2" charset="2"/>
              <a:buNone/>
              <a:defRPr/>
            </a:pPr>
            <a:endParaRPr lang="tr-TR" sz="8800" i="1" dirty="0">
              <a:solidFill>
                <a:srgbClr val="00FF00"/>
              </a:solidFill>
            </a:endParaRPr>
          </a:p>
          <a:p>
            <a:pPr algn="ctr" eaLnBrk="1" hangingPunct="1">
              <a:buFont typeface="Wingdings" pitchFamily="2" charset="2"/>
              <a:buNone/>
              <a:defRPr/>
            </a:pPr>
            <a:endParaRPr lang="tr-TR" sz="4000" i="1" dirty="0">
              <a:solidFill>
                <a:srgbClr val="00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556791"/>
            <a:ext cx="8229600" cy="4569371"/>
          </a:xfrm>
        </p:spPr>
        <p:txBody>
          <a:bodyPr/>
          <a:lstStyle/>
          <a:p>
            <a:pPr algn="just">
              <a:defRPr/>
            </a:pPr>
            <a:r>
              <a:rPr lang="tr-TR" sz="3600" dirty="0" smtClean="0"/>
              <a:t>Mutfak tabanının uygun malzeme ile döşenmemiş olması</a:t>
            </a:r>
          </a:p>
          <a:p>
            <a:pPr algn="just">
              <a:defRPr/>
            </a:pPr>
            <a:r>
              <a:rPr lang="tr-TR" sz="3600" dirty="0" smtClean="0"/>
              <a:t>Personel için tuvalet, duş ve vestiyer olmaması</a:t>
            </a:r>
          </a:p>
          <a:p>
            <a:pPr algn="just">
              <a:defRPr/>
            </a:pPr>
            <a:r>
              <a:rPr lang="tr-TR" sz="3600" dirty="0" smtClean="0"/>
              <a:t>İş güvenliğini sağlamak için emniyet tertibatının olmaması veya eksik olması.</a:t>
            </a:r>
          </a:p>
          <a:p>
            <a:pPr>
              <a:defRPr/>
            </a:pPr>
            <a:endParaRPr lang="tr-TR"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92696"/>
            <a:ext cx="8229600" cy="724942"/>
          </a:xfrm>
        </p:spPr>
        <p:txBody>
          <a:bodyPr/>
          <a:lstStyle/>
          <a:p>
            <a:pPr>
              <a:defRPr/>
            </a:pPr>
            <a:r>
              <a:rPr lang="tr-TR" dirty="0" smtClean="0">
                <a:solidFill>
                  <a:srgbClr val="FFFF00"/>
                </a:solidFill>
              </a:rPr>
              <a:t/>
            </a:r>
            <a:br>
              <a:rPr lang="tr-TR" dirty="0" smtClean="0">
                <a:solidFill>
                  <a:srgbClr val="FFFF00"/>
                </a:solidFill>
              </a:rPr>
            </a:br>
            <a:r>
              <a:rPr lang="tr-TR" dirty="0" smtClean="0">
                <a:solidFill>
                  <a:srgbClr val="FFFF00"/>
                </a:solidFill>
              </a:rPr>
              <a:t>PLANLAMA İLKELERİ</a:t>
            </a:r>
            <a:br>
              <a:rPr lang="tr-TR" dirty="0" smtClean="0">
                <a:solidFill>
                  <a:srgbClr val="FFFF00"/>
                </a:solidFill>
              </a:rPr>
            </a:br>
            <a:endParaRPr lang="tr-TR" dirty="0"/>
          </a:p>
        </p:txBody>
      </p:sp>
      <p:graphicFrame>
        <p:nvGraphicFramePr>
          <p:cNvPr id="6" name="5 İçerik Yer Tutucusu"/>
          <p:cNvGraphicFramePr>
            <a:graphicFrameLocks noGrp="1"/>
          </p:cNvGraphicFramePr>
          <p:nvPr>
            <p:ph idx="1"/>
          </p:nvPr>
        </p:nvGraphicFramePr>
        <p:xfrm>
          <a:off x="0" y="1412776"/>
          <a:ext cx="889248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2804533841"/>
              </p:ext>
            </p:extLst>
          </p:nvPr>
        </p:nvGraphicFramePr>
        <p:xfrm>
          <a:off x="467544" y="2924944"/>
          <a:ext cx="8229600" cy="2088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1 Başlık"/>
          <p:cNvSpPr>
            <a:spLocks noGrp="1"/>
          </p:cNvSpPr>
          <p:nvPr>
            <p:ph type="title"/>
          </p:nvPr>
        </p:nvSpPr>
        <p:spPr>
          <a:xfrm>
            <a:off x="323850" y="980728"/>
            <a:ext cx="8229600" cy="1296144"/>
          </a:xfrm>
        </p:spPr>
        <p:txBody>
          <a:bodyPr/>
          <a:lstStyle/>
          <a:p>
            <a:pPr>
              <a:defRPr/>
            </a:pPr>
            <a:r>
              <a:rPr lang="tr-TR" sz="3200" dirty="0" smtClean="0">
                <a:solidFill>
                  <a:srgbClr val="FFFF00"/>
                </a:solidFill>
              </a:rPr>
              <a:t/>
            </a:r>
            <a:br>
              <a:rPr lang="tr-TR" sz="3200" dirty="0" smtClean="0">
                <a:solidFill>
                  <a:srgbClr val="FFFF00"/>
                </a:solidFill>
              </a:rPr>
            </a:br>
            <a:r>
              <a:rPr lang="tr-TR" sz="3200" dirty="0" smtClean="0">
                <a:solidFill>
                  <a:srgbClr val="FFFF00"/>
                </a:solidFill>
              </a:rPr>
              <a:t>PLANLAMADA  DİKKAT EDİLMESİ GEREKENLER</a:t>
            </a:r>
            <a:r>
              <a:rPr lang="tr-TR" sz="3600" dirty="0" smtClean="0"/>
              <a:t/>
            </a:r>
            <a:br>
              <a:rPr lang="tr-TR" sz="3600" dirty="0" smtClean="0"/>
            </a:br>
            <a:endParaRPr lang="tr-TR"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388273679"/>
              </p:ext>
            </p:extLst>
          </p:nvPr>
        </p:nvGraphicFramePr>
        <p:xfrm>
          <a:off x="457200" y="2132856"/>
          <a:ext cx="8229600" cy="2736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828061667"/>
              </p:ext>
            </p:extLst>
          </p:nvPr>
        </p:nvGraphicFramePr>
        <p:xfrm>
          <a:off x="0" y="1916832"/>
          <a:ext cx="9144000" cy="2232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2388205648"/>
              </p:ext>
            </p:extLst>
          </p:nvPr>
        </p:nvGraphicFramePr>
        <p:xfrm>
          <a:off x="-324544" y="1988840"/>
          <a:ext cx="9468544" cy="2664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ağ Ok Belirtme Çizgisi"/>
          <p:cNvSpPr/>
          <p:nvPr/>
        </p:nvSpPr>
        <p:spPr bwMode="auto">
          <a:xfrm>
            <a:off x="0" y="1052513"/>
            <a:ext cx="4859338" cy="4968875"/>
          </a:xfrm>
          <a:prstGeom prst="rightArrowCallou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wrap="none" anchor="ctr"/>
          <a:lstStyle/>
          <a:p>
            <a:pPr algn="just">
              <a:defRPr/>
            </a:pPr>
            <a:r>
              <a:rPr lang="tr-TR" sz="1200" dirty="0"/>
              <a:t> </a:t>
            </a:r>
            <a:r>
              <a:rPr lang="tr-TR" sz="3600" b="1" dirty="0">
                <a:solidFill>
                  <a:schemeClr val="bg2"/>
                </a:solidFill>
              </a:rPr>
              <a:t>Genel Yerleşim Yönü</a:t>
            </a:r>
            <a:endParaRPr lang="tr-TR" sz="3600" dirty="0">
              <a:solidFill>
                <a:schemeClr val="bg2"/>
              </a:solidFill>
            </a:endParaRPr>
          </a:p>
        </p:txBody>
      </p:sp>
      <p:sp>
        <p:nvSpPr>
          <p:cNvPr id="9" name="8 İçerik Yer Tutucusu"/>
          <p:cNvSpPr>
            <a:spLocks noGrp="1"/>
          </p:cNvSpPr>
          <p:nvPr>
            <p:ph sz="half" idx="2"/>
          </p:nvPr>
        </p:nvSpPr>
        <p:spPr>
          <a:xfrm>
            <a:off x="4211638" y="332656"/>
            <a:ext cx="4680842" cy="6264994"/>
          </a:xfrm>
        </p:spPr>
        <p:txBody>
          <a:bodyPr/>
          <a:lstStyle/>
          <a:p>
            <a:pPr algn="just">
              <a:buFont typeface="Wingdings" pitchFamily="2" charset="2"/>
              <a:buNone/>
              <a:defRPr/>
            </a:pPr>
            <a:r>
              <a:rPr lang="tr-TR" sz="3200" dirty="0" smtClean="0"/>
              <a:t>Genel olarak mutfak ve</a:t>
            </a:r>
          </a:p>
          <a:p>
            <a:pPr algn="just">
              <a:buFont typeface="Wingdings" pitchFamily="2" charset="2"/>
              <a:buNone/>
              <a:defRPr/>
            </a:pPr>
            <a:r>
              <a:rPr lang="tr-TR" sz="3200" dirty="0" smtClean="0"/>
              <a:t>kısımlarının kuzeye</a:t>
            </a:r>
          </a:p>
          <a:p>
            <a:pPr algn="just">
              <a:buFont typeface="Wingdings" pitchFamily="2" charset="2"/>
              <a:buNone/>
              <a:defRPr/>
            </a:pPr>
            <a:r>
              <a:rPr lang="tr-TR" sz="3200" dirty="0" smtClean="0"/>
              <a:t>yerleştirilmesi gerekir.  </a:t>
            </a:r>
          </a:p>
          <a:p>
            <a:pPr algn="just">
              <a:buFont typeface="Wingdings" pitchFamily="2" charset="2"/>
              <a:buNone/>
              <a:defRPr/>
            </a:pPr>
            <a:r>
              <a:rPr lang="tr-TR" sz="3200" dirty="0" smtClean="0"/>
              <a:t>Çünkü yapının kuzey tarafı</a:t>
            </a:r>
          </a:p>
          <a:p>
            <a:pPr algn="just">
              <a:buFont typeface="Wingdings" pitchFamily="2" charset="2"/>
              <a:buNone/>
              <a:defRPr/>
            </a:pPr>
            <a:r>
              <a:rPr lang="tr-TR" sz="3200" dirty="0" smtClean="0"/>
              <a:t>daha serin olur. Buda yiyeceklerin daha uzun süre saklanmasında etkili olur. </a:t>
            </a:r>
            <a:r>
              <a:rPr lang="tr-TR" sz="3200" dirty="0"/>
              <a:t>Y</a:t>
            </a:r>
            <a:r>
              <a:rPr lang="tr-TR" sz="3200" dirty="0" smtClean="0"/>
              <a:t>emek salonunun güneye gelmesi sağlanır. Çünkü gün ışığı insan psikolojisini olumlu  yönde etkiler</a:t>
            </a:r>
            <a:endParaRPr lang="tr-TR"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ağ Ok Belirtme Çizgisi"/>
          <p:cNvSpPr/>
          <p:nvPr/>
        </p:nvSpPr>
        <p:spPr bwMode="auto">
          <a:xfrm>
            <a:off x="0" y="1052513"/>
            <a:ext cx="4859338" cy="4968875"/>
          </a:xfrm>
          <a:prstGeom prst="rightArrowCallou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wrap="none" anchor="ctr"/>
          <a:lstStyle/>
          <a:p>
            <a:pPr algn="just">
              <a:defRPr/>
            </a:pPr>
            <a:r>
              <a:rPr lang="tr-TR" sz="1200" dirty="0"/>
              <a:t> </a:t>
            </a:r>
            <a:r>
              <a:rPr lang="tr-TR" sz="3600" b="1" dirty="0">
                <a:solidFill>
                  <a:schemeClr val="bg2"/>
                </a:solidFill>
              </a:rPr>
              <a:t>Gerekli Mutfak Alanı</a:t>
            </a:r>
            <a:endParaRPr lang="tr-TR" sz="3600" dirty="0">
              <a:solidFill>
                <a:schemeClr val="bg2"/>
              </a:solidFill>
            </a:endParaRPr>
          </a:p>
        </p:txBody>
      </p:sp>
      <p:sp>
        <p:nvSpPr>
          <p:cNvPr id="9" name="8 İçerik Yer Tutucusu"/>
          <p:cNvSpPr>
            <a:spLocks noGrp="1"/>
          </p:cNvSpPr>
          <p:nvPr>
            <p:ph sz="half" idx="2"/>
          </p:nvPr>
        </p:nvSpPr>
        <p:spPr>
          <a:xfrm>
            <a:off x="4716016" y="2060848"/>
            <a:ext cx="4320480" cy="3384376"/>
          </a:xfrm>
        </p:spPr>
        <p:txBody>
          <a:bodyPr/>
          <a:lstStyle/>
          <a:p>
            <a:pPr algn="just">
              <a:buFont typeface="Wingdings" pitchFamily="2" charset="2"/>
              <a:buNone/>
              <a:defRPr/>
            </a:pPr>
            <a:r>
              <a:rPr lang="tr-TR" sz="3200" dirty="0" smtClean="0"/>
              <a:t>Çalışma alanlarını (soğuk</a:t>
            </a:r>
          </a:p>
          <a:p>
            <a:pPr algn="just">
              <a:buFont typeface="Wingdings" pitchFamily="2" charset="2"/>
              <a:buNone/>
              <a:defRPr/>
            </a:pPr>
            <a:r>
              <a:rPr lang="tr-TR" sz="3200" dirty="0" smtClean="0"/>
              <a:t>mutfak, sebze hazırlık </a:t>
            </a:r>
          </a:p>
          <a:p>
            <a:pPr algn="just">
              <a:buFont typeface="Wingdings" pitchFamily="2" charset="2"/>
              <a:buNone/>
              <a:defRPr/>
            </a:pPr>
            <a:r>
              <a:rPr lang="tr-TR" sz="3200" dirty="0" smtClean="0"/>
              <a:t>yeri, pastane,  kasaphane,</a:t>
            </a:r>
          </a:p>
          <a:p>
            <a:pPr algn="just">
              <a:buFont typeface="Wingdings" pitchFamily="2" charset="2"/>
              <a:buNone/>
              <a:defRPr/>
            </a:pPr>
            <a:r>
              <a:rPr lang="tr-TR" sz="3200" dirty="0" smtClean="0"/>
              <a:t>vb), stok yerlerini yeterli</a:t>
            </a:r>
          </a:p>
          <a:p>
            <a:pPr algn="just">
              <a:buFont typeface="Wingdings" pitchFamily="2" charset="2"/>
              <a:buNone/>
              <a:defRPr/>
            </a:pPr>
            <a:r>
              <a:rPr lang="tr-TR" sz="3200" dirty="0" smtClean="0"/>
              <a:t>şekilde geniş tutmak</a:t>
            </a:r>
          </a:p>
          <a:p>
            <a:pPr algn="just">
              <a:buFont typeface="Wingdings" pitchFamily="2" charset="2"/>
              <a:buNone/>
              <a:defRPr/>
            </a:pPr>
            <a:r>
              <a:rPr lang="tr-TR" sz="3200" dirty="0" smtClean="0"/>
              <a:t>gerekir.</a:t>
            </a:r>
          </a:p>
          <a:p>
            <a:pPr algn="just">
              <a:buFont typeface="Wingdings" pitchFamily="2" charset="2"/>
              <a:buNone/>
              <a:defRPr/>
            </a:pPr>
            <a:r>
              <a:rPr lang="tr-TR" sz="3200" dirty="0" smtClean="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ağ Ok Belirtme Çizgisi"/>
          <p:cNvSpPr/>
          <p:nvPr/>
        </p:nvSpPr>
        <p:spPr bwMode="auto">
          <a:xfrm>
            <a:off x="250825" y="1052513"/>
            <a:ext cx="4321175" cy="4968875"/>
          </a:xfrm>
          <a:prstGeom prst="rightArrowCallou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wrap="none" anchor="ctr"/>
          <a:lstStyle/>
          <a:p>
            <a:pPr algn="just">
              <a:defRPr/>
            </a:pPr>
            <a:r>
              <a:rPr lang="tr-TR" sz="1200" dirty="0"/>
              <a:t> </a:t>
            </a:r>
          </a:p>
          <a:p>
            <a:pPr algn="just">
              <a:defRPr/>
            </a:pPr>
            <a:endParaRPr lang="tr-TR" sz="1200" b="1" dirty="0">
              <a:solidFill>
                <a:schemeClr val="bg2"/>
              </a:solidFill>
            </a:endParaRPr>
          </a:p>
          <a:p>
            <a:pPr algn="just">
              <a:defRPr/>
            </a:pPr>
            <a:r>
              <a:rPr lang="tr-TR" sz="3400" b="1" dirty="0">
                <a:solidFill>
                  <a:schemeClr val="bg2"/>
                </a:solidFill>
              </a:rPr>
              <a:t>Kurallı İlerleme </a:t>
            </a:r>
          </a:p>
          <a:p>
            <a:pPr algn="just">
              <a:defRPr/>
            </a:pPr>
            <a:r>
              <a:rPr lang="tr-TR" sz="3400" b="1" dirty="0">
                <a:solidFill>
                  <a:schemeClr val="bg2"/>
                </a:solidFill>
              </a:rPr>
              <a:t>Prensibi</a:t>
            </a:r>
          </a:p>
          <a:p>
            <a:pPr algn="just">
              <a:defRPr/>
            </a:pPr>
            <a:endParaRPr lang="tr-TR" sz="3600" dirty="0">
              <a:solidFill>
                <a:schemeClr val="bg2"/>
              </a:solidFill>
            </a:endParaRPr>
          </a:p>
        </p:txBody>
      </p:sp>
      <p:sp>
        <p:nvSpPr>
          <p:cNvPr id="9" name="8 İçerik Yer Tutucusu"/>
          <p:cNvSpPr>
            <a:spLocks noGrp="1"/>
          </p:cNvSpPr>
          <p:nvPr>
            <p:ph sz="half" idx="2"/>
          </p:nvPr>
        </p:nvSpPr>
        <p:spPr>
          <a:xfrm>
            <a:off x="4427984" y="1340768"/>
            <a:ext cx="4320480" cy="4176464"/>
          </a:xfrm>
        </p:spPr>
        <p:txBody>
          <a:bodyPr/>
          <a:lstStyle/>
          <a:p>
            <a:pPr algn="just">
              <a:buFont typeface="Wingdings" pitchFamily="2" charset="2"/>
              <a:buNone/>
              <a:defRPr/>
            </a:pPr>
            <a:r>
              <a:rPr lang="tr-TR" sz="3200" dirty="0" smtClean="0"/>
              <a:t>Mutfaktaki işlerin mantıklı</a:t>
            </a:r>
          </a:p>
          <a:p>
            <a:pPr algn="just">
              <a:buFont typeface="Wingdings" pitchFamily="2" charset="2"/>
              <a:buNone/>
              <a:defRPr/>
            </a:pPr>
            <a:r>
              <a:rPr lang="tr-TR" sz="3200" dirty="0" smtClean="0"/>
              <a:t>ve bir iş sırasını takip</a:t>
            </a:r>
          </a:p>
          <a:p>
            <a:pPr algn="just">
              <a:buFont typeface="Wingdings" pitchFamily="2" charset="2"/>
              <a:buNone/>
              <a:defRPr/>
            </a:pPr>
            <a:r>
              <a:rPr lang="tr-TR" sz="3200" dirty="0"/>
              <a:t>e</a:t>
            </a:r>
            <a:r>
              <a:rPr lang="tr-TR" sz="3200" dirty="0" smtClean="0"/>
              <a:t>derek yürümesi</a:t>
            </a:r>
          </a:p>
          <a:p>
            <a:pPr algn="just">
              <a:buFont typeface="Wingdings" pitchFamily="2" charset="2"/>
              <a:buNone/>
              <a:defRPr/>
            </a:pPr>
            <a:r>
              <a:rPr lang="tr-TR" sz="3200" dirty="0"/>
              <a:t>p</a:t>
            </a:r>
            <a:r>
              <a:rPr lang="tr-TR" sz="3200" dirty="0" smtClean="0"/>
              <a:t>rensibidir</a:t>
            </a:r>
          </a:p>
          <a:p>
            <a:pPr algn="just">
              <a:buFont typeface="Wingdings" pitchFamily="2" charset="2"/>
              <a:buNone/>
              <a:defRPr/>
            </a:pPr>
            <a:r>
              <a:rPr lang="tr-TR" sz="3200" dirty="0" smtClean="0"/>
              <a:t>(erzakları</a:t>
            </a:r>
            <a:r>
              <a:rPr lang="tr-TR" sz="3200" dirty="0"/>
              <a:t> </a:t>
            </a:r>
            <a:r>
              <a:rPr lang="tr-TR" sz="3200" dirty="0" smtClean="0"/>
              <a:t>teslim alma,</a:t>
            </a:r>
          </a:p>
          <a:p>
            <a:pPr algn="just">
              <a:buFont typeface="Wingdings" pitchFamily="2" charset="2"/>
              <a:buNone/>
              <a:defRPr/>
            </a:pPr>
            <a:r>
              <a:rPr lang="tr-TR" sz="3200" dirty="0" smtClean="0"/>
              <a:t>depolama, hazırlama,</a:t>
            </a:r>
          </a:p>
          <a:p>
            <a:pPr algn="just">
              <a:buFont typeface="Wingdings" pitchFamily="2" charset="2"/>
              <a:buNone/>
              <a:defRPr/>
            </a:pPr>
            <a:r>
              <a:rPr lang="tr-TR" sz="3200" dirty="0" smtClean="0"/>
              <a:t>pişirme, dağıtım)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solidFill>
                  <a:srgbClr val="FFFF00"/>
                </a:solidFill>
              </a:rPr>
              <a:t>Bir otelin yerleşimi</a:t>
            </a:r>
            <a:endParaRPr lang="tr-TR" dirty="0">
              <a:solidFill>
                <a:srgbClr val="FFFF00"/>
              </a:solidFill>
            </a:endParaRPr>
          </a:p>
        </p:txBody>
      </p:sp>
      <p:pic>
        <p:nvPicPr>
          <p:cNvPr id="19459" name="Picture 2"/>
          <p:cNvPicPr>
            <a:picLocks noGrp="1" noChangeAspect="1" noChangeArrowheads="1"/>
          </p:cNvPicPr>
          <p:nvPr>
            <p:ph idx="1"/>
          </p:nvPr>
        </p:nvPicPr>
        <p:blipFill>
          <a:blip r:embed="rId2" cstate="print"/>
          <a:srcRect/>
          <a:stretch>
            <a:fillRect/>
          </a:stretch>
        </p:blipFill>
        <p:spPr>
          <a:xfrm>
            <a:off x="323850" y="1125538"/>
            <a:ext cx="8640763" cy="5543550"/>
          </a:xfrm>
          <a:solidFill>
            <a:schemeClr val="tx1"/>
          </a:solid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lstStyle/>
          <a:p>
            <a:pPr algn="just">
              <a:buFont typeface="Wingdings" pitchFamily="2" charset="2"/>
              <a:buNone/>
              <a:defRPr/>
            </a:pPr>
            <a:r>
              <a:rPr lang="tr-TR" sz="3400" dirty="0" smtClean="0"/>
              <a:t>Son yıllarda beslenmede hijyene gösterilen</a:t>
            </a:r>
          </a:p>
          <a:p>
            <a:pPr algn="just">
              <a:buFont typeface="Wingdings" pitchFamily="2" charset="2"/>
              <a:buNone/>
              <a:defRPr/>
            </a:pPr>
            <a:r>
              <a:rPr lang="tr-TR" sz="3400" dirty="0" smtClean="0"/>
              <a:t>duyarlılık sonucu üretimin esas yeri olan</a:t>
            </a:r>
          </a:p>
          <a:p>
            <a:pPr algn="just">
              <a:buFont typeface="Wingdings" pitchFamily="2" charset="2"/>
              <a:buNone/>
              <a:defRPr/>
            </a:pPr>
            <a:r>
              <a:rPr lang="tr-TR" sz="3400" dirty="0"/>
              <a:t>m</a:t>
            </a:r>
            <a:r>
              <a:rPr lang="tr-TR" sz="3400" dirty="0" smtClean="0"/>
              <a:t>utfağa verilen önemi artırmıştır.</a:t>
            </a:r>
          </a:p>
          <a:p>
            <a:pPr algn="just">
              <a:buFont typeface="Wingdings" pitchFamily="2" charset="2"/>
              <a:buNone/>
              <a:defRPr/>
            </a:pPr>
            <a:endParaRPr lang="tr-TR" sz="3400" dirty="0" smtClean="0"/>
          </a:p>
          <a:p>
            <a:pPr algn="just">
              <a:buFont typeface="Wingdings" pitchFamily="2" charset="2"/>
              <a:buNone/>
              <a:defRPr/>
            </a:pPr>
            <a:r>
              <a:rPr lang="tr-TR" sz="3400" dirty="0" smtClean="0"/>
              <a:t> Mutfak; hangi tür işletme olursa olsun (turizm</a:t>
            </a:r>
          </a:p>
          <a:p>
            <a:pPr algn="just">
              <a:buFont typeface="Wingdings" pitchFamily="2" charset="2"/>
              <a:buNone/>
              <a:defRPr/>
            </a:pPr>
            <a:r>
              <a:rPr lang="tr-TR" sz="3400" dirty="0" smtClean="0"/>
              <a:t>işletmeleri, kamu kuruluşları, ticari işletmeler</a:t>
            </a:r>
          </a:p>
          <a:p>
            <a:pPr algn="just">
              <a:buFont typeface="Wingdings" pitchFamily="2" charset="2"/>
              <a:buNone/>
              <a:defRPr/>
            </a:pPr>
            <a:r>
              <a:rPr lang="tr-TR" sz="3400" dirty="0" smtClean="0"/>
              <a:t>vb.) müşterilerin veya personelin tüketmesi için</a:t>
            </a:r>
          </a:p>
          <a:p>
            <a:pPr algn="just">
              <a:buFont typeface="Wingdings" pitchFamily="2" charset="2"/>
              <a:buNone/>
              <a:defRPr/>
            </a:pPr>
            <a:r>
              <a:rPr lang="tr-TR" sz="3400" dirty="0"/>
              <a:t>y</a:t>
            </a:r>
            <a:r>
              <a:rPr lang="tr-TR" sz="3400" dirty="0" smtClean="0"/>
              <a:t>iyecek ve içeceklerin hazırlandığı ortamdır.</a:t>
            </a:r>
          </a:p>
          <a:p>
            <a:pPr algn="just">
              <a:defRPr/>
            </a:pPr>
            <a:endParaRPr lang="tr-TR" sz="3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solidFill>
                  <a:srgbClr val="FFFF00"/>
                </a:solidFill>
              </a:rPr>
              <a:t>Kurallı ilerleme prensibi şeması</a:t>
            </a:r>
            <a:endParaRPr lang="tr-TR" dirty="0">
              <a:solidFill>
                <a:srgbClr val="FFFF00"/>
              </a:solidFill>
            </a:endParaRPr>
          </a:p>
        </p:txBody>
      </p:sp>
      <p:pic>
        <p:nvPicPr>
          <p:cNvPr id="20483" name="Picture 2"/>
          <p:cNvPicPr>
            <a:picLocks noGrp="1" noChangeAspect="1" noChangeArrowheads="1"/>
          </p:cNvPicPr>
          <p:nvPr>
            <p:ph idx="1"/>
          </p:nvPr>
        </p:nvPicPr>
        <p:blipFill>
          <a:blip r:embed="rId2" cstate="print"/>
          <a:srcRect/>
          <a:stretch>
            <a:fillRect/>
          </a:stretch>
        </p:blipFill>
        <p:spPr>
          <a:xfrm>
            <a:off x="0" y="1341438"/>
            <a:ext cx="9144000" cy="5256212"/>
          </a:xfr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solidFill>
                  <a:srgbClr val="FFFF00"/>
                </a:solidFill>
              </a:rPr>
              <a:t>İş Merkezlerinin Düzenlenmesi</a:t>
            </a:r>
            <a:endParaRPr lang="tr-TR" dirty="0">
              <a:solidFill>
                <a:srgbClr val="FFFF00"/>
              </a:solidFill>
            </a:endParaRPr>
          </a:p>
        </p:txBody>
      </p:sp>
      <p:sp>
        <p:nvSpPr>
          <p:cNvPr id="3" name="2 İçerik Yer Tutucusu"/>
          <p:cNvSpPr>
            <a:spLocks noGrp="1"/>
          </p:cNvSpPr>
          <p:nvPr>
            <p:ph idx="1"/>
          </p:nvPr>
        </p:nvSpPr>
        <p:spPr>
          <a:xfrm>
            <a:off x="457200" y="1341438"/>
            <a:ext cx="8229600" cy="4784725"/>
          </a:xfrm>
        </p:spPr>
        <p:txBody>
          <a:bodyPr/>
          <a:lstStyle/>
          <a:p>
            <a:pPr algn="just">
              <a:defRPr/>
            </a:pPr>
            <a:r>
              <a:rPr lang="tr-TR" dirty="0" smtClean="0"/>
              <a:t>Mutfak planlamasında dikkat edilecek önemli bir özelikte </a:t>
            </a:r>
            <a:r>
              <a:rPr lang="tr-TR" i="1" dirty="0" smtClean="0"/>
              <a:t>fonksiyonellik ve ergonomiyi </a:t>
            </a:r>
            <a:r>
              <a:rPr lang="tr-TR" dirty="0" smtClean="0"/>
              <a:t>göz önünde bulundurmaktır. </a:t>
            </a:r>
          </a:p>
          <a:p>
            <a:pPr algn="just">
              <a:defRPr/>
            </a:pPr>
            <a:r>
              <a:rPr lang="tr-TR" dirty="0" smtClean="0"/>
              <a:t>Dolayısıyla farklı iş merkezleri ve alt bölümler arasındaki iletişimi artırmak için (mutfak içersindeki tüm ekipmanların birbirine yakın yerleştirilmesi olanaksız olduğundan) öncelikle hareket hatları düzenlenmeli, akış diyagramları hazırlanmalıdır.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defRPr/>
            </a:pPr>
            <a:r>
              <a:rPr lang="tr-TR" dirty="0" smtClean="0">
                <a:solidFill>
                  <a:srgbClr val="FFFF00"/>
                </a:solidFill>
              </a:rPr>
              <a:t>İş Merkezli İlişki Grafiği</a:t>
            </a:r>
            <a:endParaRPr lang="tr-TR" dirty="0">
              <a:solidFill>
                <a:srgbClr val="FFFF00"/>
              </a:solidFill>
            </a:endParaRPr>
          </a:p>
        </p:txBody>
      </p:sp>
      <p:pic>
        <p:nvPicPr>
          <p:cNvPr id="22531" name="Picture 3"/>
          <p:cNvPicPr>
            <a:picLocks noGrp="1" noChangeAspect="1" noChangeArrowheads="1"/>
          </p:cNvPicPr>
          <p:nvPr>
            <p:ph idx="1"/>
          </p:nvPr>
        </p:nvPicPr>
        <p:blipFill>
          <a:blip r:embed="rId2" cstate="print"/>
          <a:srcRect/>
          <a:stretch>
            <a:fillRect/>
          </a:stretch>
        </p:blipFill>
        <p:spPr>
          <a:xfrm>
            <a:off x="179388" y="1196975"/>
            <a:ext cx="8964612" cy="5661025"/>
          </a:xfr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5175"/>
            <a:ext cx="8229600" cy="5360988"/>
          </a:xfrm>
        </p:spPr>
        <p:txBody>
          <a:bodyPr/>
          <a:lstStyle/>
          <a:p>
            <a:pPr algn="just">
              <a:defRPr/>
            </a:pPr>
            <a:r>
              <a:rPr lang="tr-TR" dirty="0" smtClean="0"/>
              <a:t>Kuru depo ile et hazırlama bölümünün birbirinden uzak olması gerekirken ( uzaklık 0 yani önemsiz), et hazırlama alanı ile fırın birbirine yakın olmalıdır (uzaklık 4 yani önemli).</a:t>
            </a:r>
          </a:p>
          <a:p>
            <a:pPr algn="just">
              <a:buFont typeface="Wingdings" pitchFamily="2" charset="2"/>
              <a:buNone/>
              <a:defRPr/>
            </a:pPr>
            <a:endParaRPr lang="tr-TR" dirty="0" smtClean="0"/>
          </a:p>
          <a:p>
            <a:pPr algn="just">
              <a:defRPr/>
            </a:pPr>
            <a:r>
              <a:rPr lang="tr-TR" i="1" dirty="0" smtClean="0"/>
              <a:t>Mutfak Akış Diyagramı </a:t>
            </a:r>
            <a:r>
              <a:rPr lang="tr-TR" dirty="0" smtClean="0"/>
              <a:t>ise çalışma merkezleri arasındaki trafiği yani iş yoğunluğunu gösterir. Ör: Et hazırlama ile fırın en yoğun (4 çizgi)</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7"/>
          <p:cNvSpPr/>
          <p:nvPr/>
        </p:nvSpPr>
        <p:spPr>
          <a:xfrm>
            <a:off x="2157413" y="165100"/>
            <a:ext cx="4806950" cy="671513"/>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anchor="ctr"/>
          <a:lstStyle/>
          <a:p>
            <a:pPr>
              <a:defRPr/>
            </a:pPr>
            <a:r>
              <a:rPr lang="tr-TR" b="1" dirty="0"/>
              <a:t>MUTFAK İŞ AKIŞ DİYAGRAMI</a:t>
            </a:r>
          </a:p>
        </p:txBody>
      </p:sp>
      <p:sp>
        <p:nvSpPr>
          <p:cNvPr id="5" name="Yuvarlatılmış Dikdörtgen 4"/>
          <p:cNvSpPr/>
          <p:nvPr/>
        </p:nvSpPr>
        <p:spPr>
          <a:xfrm>
            <a:off x="1475656" y="1220755"/>
            <a:ext cx="1584176" cy="672075"/>
          </a:xfrm>
          <a:prstGeom prst="roundRect">
            <a:avLst/>
          </a:prstGeom>
          <a:solidFill>
            <a:srgbClr val="996633"/>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tr-TR" dirty="0"/>
              <a:t>KURU DEPO</a:t>
            </a:r>
          </a:p>
        </p:txBody>
      </p:sp>
      <p:sp>
        <p:nvSpPr>
          <p:cNvPr id="7" name="Yuvarlatılmış Dikdörtgen 6"/>
          <p:cNvSpPr/>
          <p:nvPr/>
        </p:nvSpPr>
        <p:spPr>
          <a:xfrm>
            <a:off x="3851920" y="1700808"/>
            <a:ext cx="1728192" cy="672075"/>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defRPr/>
            </a:pPr>
            <a:r>
              <a:rPr lang="tr-TR" dirty="0"/>
              <a:t>SEBZE HAZIRLAMA</a:t>
            </a:r>
          </a:p>
        </p:txBody>
      </p:sp>
      <p:sp>
        <p:nvSpPr>
          <p:cNvPr id="9" name="Yuvarlatılmış Dikdörtgen 8"/>
          <p:cNvSpPr/>
          <p:nvPr/>
        </p:nvSpPr>
        <p:spPr>
          <a:xfrm>
            <a:off x="6156176" y="2522240"/>
            <a:ext cx="1584176" cy="576064"/>
          </a:xfrm>
          <a:prstGeom prst="roundRect">
            <a:avLst/>
          </a:prstGeom>
        </p:spPr>
        <p:style>
          <a:lnRef idx="0">
            <a:schemeClr val="accent1"/>
          </a:lnRef>
          <a:fillRef idx="3">
            <a:schemeClr val="accent1"/>
          </a:fillRef>
          <a:effectRef idx="3">
            <a:schemeClr val="accent1"/>
          </a:effectRef>
          <a:fontRef idx="minor">
            <a:schemeClr val="lt1"/>
          </a:fontRef>
        </p:style>
        <p:txBody>
          <a:bodyPr anchor="ctr"/>
          <a:lstStyle/>
          <a:p>
            <a:pPr>
              <a:defRPr/>
            </a:pPr>
            <a:r>
              <a:rPr lang="tr-TR" dirty="0"/>
              <a:t>SOĞUK DEPO</a:t>
            </a:r>
          </a:p>
        </p:txBody>
      </p:sp>
      <p:sp>
        <p:nvSpPr>
          <p:cNvPr id="10" name="Yuvarlatılmış Dikdörtgen 9"/>
          <p:cNvSpPr/>
          <p:nvPr/>
        </p:nvSpPr>
        <p:spPr>
          <a:xfrm>
            <a:off x="6156176" y="4773149"/>
            <a:ext cx="1872208" cy="672075"/>
          </a:xfrm>
          <a:prstGeom prst="roundRect">
            <a:avLst/>
          </a:prstGeom>
        </p:spPr>
        <p:style>
          <a:lnRef idx="0">
            <a:schemeClr val="accent4"/>
          </a:lnRef>
          <a:fillRef idx="3">
            <a:schemeClr val="accent4"/>
          </a:fillRef>
          <a:effectRef idx="3">
            <a:schemeClr val="accent4"/>
          </a:effectRef>
          <a:fontRef idx="minor">
            <a:schemeClr val="lt1"/>
          </a:fontRef>
        </p:style>
        <p:txBody>
          <a:bodyPr anchor="ctr"/>
          <a:lstStyle/>
          <a:p>
            <a:pPr>
              <a:defRPr/>
            </a:pPr>
            <a:r>
              <a:rPr lang="tr-TR" dirty="0">
                <a:solidFill>
                  <a:schemeClr val="bg2"/>
                </a:solidFill>
              </a:rPr>
              <a:t>DERİN DONDURUCU</a:t>
            </a:r>
          </a:p>
        </p:txBody>
      </p:sp>
      <p:sp>
        <p:nvSpPr>
          <p:cNvPr id="11" name="Yuvarlatılmış Dikdörtgen 10"/>
          <p:cNvSpPr/>
          <p:nvPr/>
        </p:nvSpPr>
        <p:spPr>
          <a:xfrm>
            <a:off x="3923929" y="3901370"/>
            <a:ext cx="1800199" cy="654516"/>
          </a:xfrm>
          <a:prstGeom prst="roundRect">
            <a:avLst/>
          </a:prstGeom>
        </p:spPr>
        <p:style>
          <a:lnRef idx="0">
            <a:schemeClr val="accent6"/>
          </a:lnRef>
          <a:fillRef idx="3">
            <a:schemeClr val="accent6"/>
          </a:fillRef>
          <a:effectRef idx="3">
            <a:schemeClr val="accent6"/>
          </a:effectRef>
          <a:fontRef idx="minor">
            <a:schemeClr val="lt1"/>
          </a:fontRef>
        </p:style>
        <p:txBody>
          <a:bodyPr anchor="ctr"/>
          <a:lstStyle/>
          <a:p>
            <a:pPr>
              <a:defRPr/>
            </a:pPr>
            <a:r>
              <a:rPr lang="tr-TR" dirty="0"/>
              <a:t>ET HAZIRLAMA</a:t>
            </a:r>
          </a:p>
        </p:txBody>
      </p:sp>
      <p:sp>
        <p:nvSpPr>
          <p:cNvPr id="12" name="Yuvarlatılmış Dikdörtgen 11"/>
          <p:cNvSpPr/>
          <p:nvPr/>
        </p:nvSpPr>
        <p:spPr>
          <a:xfrm>
            <a:off x="2555776" y="4869160"/>
            <a:ext cx="1584176" cy="720080"/>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defRPr/>
            </a:pPr>
            <a:r>
              <a:rPr lang="tr-TR" dirty="0"/>
              <a:t>FIRIN</a:t>
            </a:r>
          </a:p>
        </p:txBody>
      </p:sp>
      <p:sp>
        <p:nvSpPr>
          <p:cNvPr id="13" name="Yuvarlatılmış Dikdörtgen 12"/>
          <p:cNvSpPr/>
          <p:nvPr/>
        </p:nvSpPr>
        <p:spPr>
          <a:xfrm>
            <a:off x="1475656" y="3429000"/>
            <a:ext cx="1584176" cy="799627"/>
          </a:xfrm>
          <a:prstGeom prst="roundRect">
            <a:avLst/>
          </a:prstGeom>
          <a:solidFill>
            <a:srgbClr val="FF33CC"/>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tr-TR" dirty="0"/>
              <a:t>OCAK IZGARALAR</a:t>
            </a:r>
          </a:p>
        </p:txBody>
      </p:sp>
      <p:sp>
        <p:nvSpPr>
          <p:cNvPr id="14" name="Yuvarlatılmış Dikdörtgen 13"/>
          <p:cNvSpPr/>
          <p:nvPr/>
        </p:nvSpPr>
        <p:spPr>
          <a:xfrm>
            <a:off x="4752020" y="5589240"/>
            <a:ext cx="1656184" cy="816091"/>
          </a:xfrm>
          <a:prstGeom prst="roundRect">
            <a:avLst/>
          </a:prstGeom>
        </p:spPr>
        <p:style>
          <a:lnRef idx="0">
            <a:schemeClr val="accent5"/>
          </a:lnRef>
          <a:fillRef idx="3">
            <a:schemeClr val="accent5"/>
          </a:fillRef>
          <a:effectRef idx="3">
            <a:schemeClr val="accent5"/>
          </a:effectRef>
          <a:fontRef idx="minor">
            <a:schemeClr val="lt1"/>
          </a:fontRef>
        </p:style>
        <p:txBody>
          <a:bodyPr anchor="ctr"/>
          <a:lstStyle/>
          <a:p>
            <a:pPr>
              <a:defRPr/>
            </a:pPr>
            <a:r>
              <a:rPr lang="tr-TR" dirty="0">
                <a:solidFill>
                  <a:schemeClr val="bg2"/>
                </a:solidFill>
              </a:rPr>
              <a:t>BULAŞIK YIKAMA</a:t>
            </a:r>
          </a:p>
        </p:txBody>
      </p:sp>
      <p:sp>
        <p:nvSpPr>
          <p:cNvPr id="15" name="Yuvarlatılmış Dikdörtgen 14"/>
          <p:cNvSpPr/>
          <p:nvPr/>
        </p:nvSpPr>
        <p:spPr>
          <a:xfrm>
            <a:off x="1475656" y="5997285"/>
            <a:ext cx="1584176" cy="604099"/>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tr-TR" dirty="0">
                <a:solidFill>
                  <a:schemeClr val="bg2"/>
                </a:solidFill>
              </a:rPr>
              <a:t>SERVİS ALANI</a:t>
            </a:r>
          </a:p>
        </p:txBody>
      </p:sp>
      <p:cxnSp>
        <p:nvCxnSpPr>
          <p:cNvPr id="17" name="Düz Ok Bağlayıcısı 16"/>
          <p:cNvCxnSpPr/>
          <p:nvPr/>
        </p:nvCxnSpPr>
        <p:spPr>
          <a:xfrm>
            <a:off x="1979613" y="1892300"/>
            <a:ext cx="0" cy="1536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4" name="Düz Ok Bağlayıcısı 23"/>
          <p:cNvCxnSpPr/>
          <p:nvPr/>
        </p:nvCxnSpPr>
        <p:spPr>
          <a:xfrm>
            <a:off x="4643438" y="2419350"/>
            <a:ext cx="0" cy="14811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Düz Ok Bağlayıcısı 26"/>
          <p:cNvCxnSpPr/>
          <p:nvPr/>
        </p:nvCxnSpPr>
        <p:spPr>
          <a:xfrm flipH="1">
            <a:off x="5292725" y="3098800"/>
            <a:ext cx="754063" cy="6873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 name="Düz Ok Bağlayıcısı 28"/>
          <p:cNvCxnSpPr/>
          <p:nvPr/>
        </p:nvCxnSpPr>
        <p:spPr>
          <a:xfrm flipV="1">
            <a:off x="5435600" y="3160713"/>
            <a:ext cx="828675" cy="7493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Düz Ok Bağlayıcısı 33"/>
          <p:cNvCxnSpPr/>
          <p:nvPr/>
        </p:nvCxnSpPr>
        <p:spPr>
          <a:xfrm>
            <a:off x="3059113" y="3790950"/>
            <a:ext cx="831850" cy="2349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Düz Ok Bağlayıcısı 37"/>
          <p:cNvCxnSpPr/>
          <p:nvPr/>
        </p:nvCxnSpPr>
        <p:spPr>
          <a:xfrm flipV="1">
            <a:off x="3275013" y="4394200"/>
            <a:ext cx="649287" cy="44926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Düz Ok Bağlayıcısı 39"/>
          <p:cNvCxnSpPr/>
          <p:nvPr/>
        </p:nvCxnSpPr>
        <p:spPr>
          <a:xfrm flipH="1">
            <a:off x="3600450" y="4554538"/>
            <a:ext cx="366713" cy="2889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5" name="Düz Ok Bağlayıcısı 44"/>
          <p:cNvCxnSpPr/>
          <p:nvPr/>
        </p:nvCxnSpPr>
        <p:spPr>
          <a:xfrm>
            <a:off x="4754563" y="4597400"/>
            <a:ext cx="615950" cy="9921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8" name="Düz Ok Bağlayıcısı 47"/>
          <p:cNvCxnSpPr/>
          <p:nvPr/>
        </p:nvCxnSpPr>
        <p:spPr>
          <a:xfrm flipH="1" flipV="1">
            <a:off x="5400675" y="4554538"/>
            <a:ext cx="755650" cy="4635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Düz Ok Bağlayıcısı 50"/>
          <p:cNvCxnSpPr/>
          <p:nvPr/>
        </p:nvCxnSpPr>
        <p:spPr>
          <a:xfrm>
            <a:off x="5435600" y="4394200"/>
            <a:ext cx="720725" cy="36671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8" name="Düz Ok Bağlayıcısı 57"/>
          <p:cNvCxnSpPr/>
          <p:nvPr/>
        </p:nvCxnSpPr>
        <p:spPr>
          <a:xfrm flipH="1" flipV="1">
            <a:off x="3059113" y="3900488"/>
            <a:ext cx="831850" cy="2317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0" name="Düz Ok Bağlayıcısı 59"/>
          <p:cNvCxnSpPr/>
          <p:nvPr/>
        </p:nvCxnSpPr>
        <p:spPr>
          <a:xfrm flipH="1" flipV="1">
            <a:off x="3059113" y="3670300"/>
            <a:ext cx="831850" cy="2301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7" name="Düz Ok Bağlayıcısı 66"/>
          <p:cNvCxnSpPr/>
          <p:nvPr/>
        </p:nvCxnSpPr>
        <p:spPr>
          <a:xfrm>
            <a:off x="5435600" y="2382838"/>
            <a:ext cx="1657350" cy="240347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3" name="Düz Ok Bağlayıcısı 62"/>
          <p:cNvCxnSpPr/>
          <p:nvPr/>
        </p:nvCxnSpPr>
        <p:spPr>
          <a:xfrm>
            <a:off x="3068638" y="1460500"/>
            <a:ext cx="782637" cy="42545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9" name="Düz Ok Bağlayıcısı 68"/>
          <p:cNvCxnSpPr/>
          <p:nvPr/>
        </p:nvCxnSpPr>
        <p:spPr>
          <a:xfrm flipH="1">
            <a:off x="2411413" y="2290763"/>
            <a:ext cx="1439862" cy="113823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2" name="Düz Ok Bağlayıcısı 71"/>
          <p:cNvCxnSpPr/>
          <p:nvPr/>
        </p:nvCxnSpPr>
        <p:spPr>
          <a:xfrm flipH="1">
            <a:off x="2916238" y="2425700"/>
            <a:ext cx="1150937" cy="10033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4" name="Düz Ok Bağlayıcısı 73"/>
          <p:cNvCxnSpPr/>
          <p:nvPr/>
        </p:nvCxnSpPr>
        <p:spPr>
          <a:xfrm>
            <a:off x="1619250" y="4324350"/>
            <a:ext cx="0" cy="167163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7" name="Düz Ok Bağlayıcısı 76"/>
          <p:cNvCxnSpPr/>
          <p:nvPr/>
        </p:nvCxnSpPr>
        <p:spPr>
          <a:xfrm flipV="1">
            <a:off x="1835150" y="4267200"/>
            <a:ext cx="0" cy="17033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8" name="Düz Ok Bağlayıcısı 77"/>
          <p:cNvCxnSpPr/>
          <p:nvPr/>
        </p:nvCxnSpPr>
        <p:spPr>
          <a:xfrm flipH="1">
            <a:off x="2487613" y="5589588"/>
            <a:ext cx="214312" cy="3810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2" name="Düz Ok Bağlayıcısı 81"/>
          <p:cNvCxnSpPr/>
          <p:nvPr/>
        </p:nvCxnSpPr>
        <p:spPr>
          <a:xfrm flipV="1">
            <a:off x="2751138" y="5602288"/>
            <a:ext cx="214312" cy="38576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3" name="Düz Ok Bağlayıcısı 82"/>
          <p:cNvCxnSpPr/>
          <p:nvPr/>
        </p:nvCxnSpPr>
        <p:spPr>
          <a:xfrm flipH="1">
            <a:off x="3006725" y="5589588"/>
            <a:ext cx="214313" cy="3810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4" name="Düz Ok Bağlayıcısı 83"/>
          <p:cNvCxnSpPr/>
          <p:nvPr/>
        </p:nvCxnSpPr>
        <p:spPr>
          <a:xfrm flipH="1">
            <a:off x="3175000" y="6096000"/>
            <a:ext cx="1427163" cy="2032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4000" dirty="0" smtClean="0">
                <a:solidFill>
                  <a:srgbClr val="FFFF00"/>
                </a:solidFill>
              </a:rPr>
              <a:t>Materyal ve Çalışanların Hareketliliği</a:t>
            </a:r>
            <a:endParaRPr lang="tr-TR" sz="4000" dirty="0">
              <a:solidFill>
                <a:srgbClr val="FFFF00"/>
              </a:solidFill>
            </a:endParaRPr>
          </a:p>
        </p:txBody>
      </p:sp>
      <p:sp>
        <p:nvSpPr>
          <p:cNvPr id="3" name="2 İçerik Yer Tutucusu"/>
          <p:cNvSpPr>
            <a:spLocks noGrp="1"/>
          </p:cNvSpPr>
          <p:nvPr>
            <p:ph idx="1"/>
          </p:nvPr>
        </p:nvSpPr>
        <p:spPr>
          <a:xfrm>
            <a:off x="457200" y="1196975"/>
            <a:ext cx="8229600" cy="4929188"/>
          </a:xfrm>
        </p:spPr>
        <p:txBody>
          <a:bodyPr/>
          <a:lstStyle/>
          <a:p>
            <a:pPr algn="just">
              <a:defRPr/>
            </a:pPr>
            <a:r>
              <a:rPr lang="tr-TR" dirty="0" smtClean="0"/>
              <a:t>Hareket alanının belirlenmesi planlama için</a:t>
            </a:r>
          </a:p>
          <a:p>
            <a:pPr marL="0" indent="0" algn="just">
              <a:buNone/>
              <a:defRPr/>
            </a:pPr>
            <a:r>
              <a:rPr lang="tr-TR" dirty="0" smtClean="0"/>
              <a:t>önemlidir</a:t>
            </a:r>
          </a:p>
          <a:p>
            <a:pPr algn="just">
              <a:defRPr/>
            </a:pPr>
            <a:r>
              <a:rPr lang="tr-TR" dirty="0"/>
              <a:t>Bir çalışanın oturması, kalkması, yiyecek </a:t>
            </a:r>
            <a:r>
              <a:rPr lang="tr-TR" dirty="0" smtClean="0"/>
              <a:t>hazırlama sırasında yaptığı fiziksel hareketler, ekipmanların ve malzemelerin bir yerden bir yere taşınması için belirli alana (koridora) gereksinim duyulur. Çalışma alanı ve koridorun düzenlenmesi birbiri ile çelişmemeli, ana koridor çalışma koridorundan ayrı tutulmalıdır.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975"/>
            <a:ext cx="8229600" cy="4929188"/>
          </a:xfrm>
        </p:spPr>
        <p:txBody>
          <a:bodyPr/>
          <a:lstStyle/>
          <a:p>
            <a:pPr algn="just">
              <a:defRPr/>
            </a:pPr>
            <a:r>
              <a:rPr lang="tr-TR" sz="3600" dirty="0" smtClean="0"/>
              <a:t>Faaliyetlerde etkinliği sağlamak için </a:t>
            </a:r>
          </a:p>
          <a:p>
            <a:pPr algn="just">
              <a:defRPr/>
            </a:pPr>
            <a:endParaRPr lang="tr-TR" dirty="0" smtClean="0"/>
          </a:p>
          <a:p>
            <a:pPr algn="just">
              <a:buFont typeface="Wingdings" pitchFamily="2" charset="2"/>
              <a:buNone/>
              <a:defRPr/>
            </a:pPr>
            <a:r>
              <a:rPr lang="tr-TR" i="1" dirty="0" smtClean="0"/>
              <a:t>“</a:t>
            </a:r>
            <a:r>
              <a:rPr lang="tr-TR" sz="3600" i="1" dirty="0" smtClean="0"/>
              <a:t>Doğrusal İş Akışı</a:t>
            </a:r>
            <a:r>
              <a:rPr lang="tr-TR" sz="3600" dirty="0" smtClean="0"/>
              <a:t>”nın bilinmesi gereklidir.</a:t>
            </a:r>
          </a:p>
          <a:p>
            <a:pPr algn="just">
              <a:buFont typeface="Wingdings" pitchFamily="2" charset="2"/>
              <a:buNone/>
              <a:defRPr/>
            </a:pPr>
            <a:r>
              <a:rPr lang="tr-TR" sz="3600" dirty="0" smtClean="0"/>
              <a:t>Doğrusal iş akış prensibi, işin mantıklı</a:t>
            </a:r>
          </a:p>
          <a:p>
            <a:pPr algn="just">
              <a:buFont typeface="Wingdings" pitchFamily="2" charset="2"/>
              <a:buNone/>
              <a:defRPr/>
            </a:pPr>
            <a:r>
              <a:rPr lang="tr-TR" sz="3600" dirty="0" smtClean="0"/>
              <a:t>planlanmasına ve etkin yönetime yardımcı</a:t>
            </a:r>
          </a:p>
          <a:p>
            <a:pPr algn="just">
              <a:buFont typeface="Wingdings" pitchFamily="2" charset="2"/>
              <a:buNone/>
              <a:defRPr/>
            </a:pPr>
            <a:r>
              <a:rPr lang="tr-TR" sz="3600" dirty="0" smtClean="0"/>
              <a:t>olur, malzemeler, pişmiş yiyecekler ayrı ayrı</a:t>
            </a:r>
          </a:p>
          <a:p>
            <a:pPr algn="just">
              <a:buFont typeface="Wingdings" pitchFamily="2" charset="2"/>
              <a:buNone/>
              <a:defRPr/>
            </a:pPr>
            <a:r>
              <a:rPr lang="tr-TR" sz="3600" dirty="0" smtClean="0"/>
              <a:t>tutulduğundan çakışma olasılığı azalır.</a:t>
            </a:r>
            <a:endParaRPr lang="tr-TR" sz="3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692275" y="1484313"/>
            <a:ext cx="2159000" cy="57626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defRPr/>
            </a:pPr>
            <a:r>
              <a:rPr lang="tr-TR" b="1" dirty="0">
                <a:solidFill>
                  <a:schemeClr val="bg2"/>
                </a:solidFill>
              </a:rPr>
              <a:t>İlk hazırlık alanı</a:t>
            </a:r>
          </a:p>
        </p:txBody>
      </p:sp>
      <p:sp>
        <p:nvSpPr>
          <p:cNvPr id="6" name="Dikdörtgen 5"/>
          <p:cNvSpPr/>
          <p:nvPr/>
        </p:nvSpPr>
        <p:spPr>
          <a:xfrm>
            <a:off x="1844675" y="2852738"/>
            <a:ext cx="2511425" cy="57626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defRPr/>
            </a:pPr>
            <a:r>
              <a:rPr lang="tr-TR" b="1" dirty="0">
                <a:solidFill>
                  <a:schemeClr val="bg2"/>
                </a:solidFill>
              </a:rPr>
              <a:t>Hazırlığın sonlandığı alan</a:t>
            </a:r>
          </a:p>
        </p:txBody>
      </p:sp>
      <p:sp>
        <p:nvSpPr>
          <p:cNvPr id="7" name="Dikdörtgen 6"/>
          <p:cNvSpPr/>
          <p:nvPr/>
        </p:nvSpPr>
        <p:spPr>
          <a:xfrm>
            <a:off x="3851275" y="4579938"/>
            <a:ext cx="2016125" cy="38576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defRPr/>
            </a:pPr>
            <a:r>
              <a:rPr lang="tr-TR" b="1" dirty="0">
                <a:solidFill>
                  <a:schemeClr val="bg2"/>
                </a:solidFill>
              </a:rPr>
              <a:t>Pişirme alanı</a:t>
            </a:r>
          </a:p>
        </p:txBody>
      </p:sp>
      <p:sp>
        <p:nvSpPr>
          <p:cNvPr id="8" name="Dikdörtgen 7"/>
          <p:cNvSpPr/>
          <p:nvPr/>
        </p:nvSpPr>
        <p:spPr>
          <a:xfrm>
            <a:off x="1149350" y="5459413"/>
            <a:ext cx="2016125" cy="660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tr-TR" b="1" dirty="0">
                <a:solidFill>
                  <a:schemeClr val="bg2"/>
                </a:solidFill>
              </a:rPr>
              <a:t>Bulaşık yıkama alanı</a:t>
            </a:r>
          </a:p>
        </p:txBody>
      </p:sp>
      <p:sp>
        <p:nvSpPr>
          <p:cNvPr id="9" name="Dikdörtgen 8"/>
          <p:cNvSpPr/>
          <p:nvPr/>
        </p:nvSpPr>
        <p:spPr>
          <a:xfrm>
            <a:off x="6156325" y="5240338"/>
            <a:ext cx="1655763" cy="8763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defRPr/>
            </a:pPr>
            <a:r>
              <a:rPr lang="tr-TR" sz="1400" b="1" dirty="0">
                <a:solidFill>
                  <a:schemeClr val="bg2"/>
                </a:solidFill>
              </a:rPr>
              <a:t>Son hazırlık salatalar ve soğuk yiyecekler</a:t>
            </a:r>
          </a:p>
        </p:txBody>
      </p:sp>
      <p:sp>
        <p:nvSpPr>
          <p:cNvPr id="10" name="Dikdörtgen 9"/>
          <p:cNvSpPr/>
          <p:nvPr/>
        </p:nvSpPr>
        <p:spPr>
          <a:xfrm>
            <a:off x="3860800" y="5707063"/>
            <a:ext cx="1503363" cy="38417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defRPr/>
            </a:pPr>
            <a:r>
              <a:rPr lang="tr-TR" b="1" dirty="0">
                <a:solidFill>
                  <a:schemeClr val="bg2"/>
                </a:solidFill>
              </a:rPr>
              <a:t>Servis alanı</a:t>
            </a:r>
          </a:p>
        </p:txBody>
      </p:sp>
      <p:sp>
        <p:nvSpPr>
          <p:cNvPr id="11" name="Aşağı Ok 10"/>
          <p:cNvSpPr/>
          <p:nvPr/>
        </p:nvSpPr>
        <p:spPr>
          <a:xfrm>
            <a:off x="4175956" y="6224834"/>
            <a:ext cx="216024" cy="564540"/>
          </a:xfrm>
          <a:prstGeom prst="downArrow">
            <a:avLst/>
          </a:prstGeom>
        </p:spPr>
        <p:style>
          <a:lnRef idx="0">
            <a:schemeClr val="accent3"/>
          </a:lnRef>
          <a:fillRef idx="3">
            <a:schemeClr val="accent3"/>
          </a:fillRef>
          <a:effectRef idx="3">
            <a:schemeClr val="accent3"/>
          </a:effectRef>
          <a:fontRef idx="minor">
            <a:schemeClr val="lt1"/>
          </a:fontRef>
        </p:style>
        <p:txBody>
          <a:bodyPr anchor="ctr"/>
          <a:lstStyle/>
          <a:p>
            <a:pPr>
              <a:defRPr/>
            </a:pPr>
            <a:endParaRPr lang="tr-TR"/>
          </a:p>
        </p:txBody>
      </p:sp>
      <p:sp>
        <p:nvSpPr>
          <p:cNvPr id="12" name="Aşağı Ok 11"/>
          <p:cNvSpPr/>
          <p:nvPr/>
        </p:nvSpPr>
        <p:spPr>
          <a:xfrm>
            <a:off x="4499992" y="6241019"/>
            <a:ext cx="216024" cy="564540"/>
          </a:xfrm>
          <a:prstGeom prst="downArrow">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tr-TR"/>
          </a:p>
        </p:txBody>
      </p:sp>
      <p:sp>
        <p:nvSpPr>
          <p:cNvPr id="13" name="Aşağı Ok 12"/>
          <p:cNvSpPr/>
          <p:nvPr/>
        </p:nvSpPr>
        <p:spPr>
          <a:xfrm>
            <a:off x="4788024" y="6213310"/>
            <a:ext cx="216024" cy="564540"/>
          </a:xfrm>
          <a:prstGeom prst="downArrow">
            <a:avLst/>
          </a:prstGeom>
        </p:spPr>
        <p:style>
          <a:lnRef idx="0">
            <a:schemeClr val="accent2"/>
          </a:lnRef>
          <a:fillRef idx="3">
            <a:schemeClr val="accent2"/>
          </a:fillRef>
          <a:effectRef idx="3">
            <a:schemeClr val="accent2"/>
          </a:effectRef>
          <a:fontRef idx="minor">
            <a:schemeClr val="lt1"/>
          </a:fontRef>
        </p:style>
        <p:txBody>
          <a:bodyPr anchor="ctr"/>
          <a:lstStyle/>
          <a:p>
            <a:pPr>
              <a:defRPr/>
            </a:pPr>
            <a:endParaRPr lang="tr-TR"/>
          </a:p>
        </p:txBody>
      </p:sp>
      <p:sp>
        <p:nvSpPr>
          <p:cNvPr id="14" name="Dikdörtgen 13"/>
          <p:cNvSpPr/>
          <p:nvPr/>
        </p:nvSpPr>
        <p:spPr>
          <a:xfrm>
            <a:off x="827088" y="1028700"/>
            <a:ext cx="354012" cy="673100"/>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15" name="Dikdörtgen 14"/>
          <p:cNvSpPr/>
          <p:nvPr/>
        </p:nvSpPr>
        <p:spPr>
          <a:xfrm>
            <a:off x="1181100" y="1028700"/>
            <a:ext cx="7135813" cy="336550"/>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16" name="Dikdörtgen 15"/>
          <p:cNvSpPr/>
          <p:nvPr/>
        </p:nvSpPr>
        <p:spPr>
          <a:xfrm>
            <a:off x="7956550" y="1365250"/>
            <a:ext cx="360363" cy="5040313"/>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17" name="Dikdörtgen 16"/>
          <p:cNvSpPr/>
          <p:nvPr/>
        </p:nvSpPr>
        <p:spPr>
          <a:xfrm>
            <a:off x="827088" y="2468563"/>
            <a:ext cx="288925" cy="3937000"/>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18" name="Dikdörtgen 17"/>
          <p:cNvSpPr/>
          <p:nvPr/>
        </p:nvSpPr>
        <p:spPr>
          <a:xfrm>
            <a:off x="1116013" y="6224588"/>
            <a:ext cx="6840537" cy="180975"/>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19" name="Dikdörtgen 18"/>
          <p:cNvSpPr/>
          <p:nvPr/>
        </p:nvSpPr>
        <p:spPr>
          <a:xfrm>
            <a:off x="3276600" y="5899150"/>
            <a:ext cx="503238" cy="312738"/>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20" name="Dikdörtgen 19"/>
          <p:cNvSpPr/>
          <p:nvPr/>
        </p:nvSpPr>
        <p:spPr>
          <a:xfrm>
            <a:off x="1116013" y="2468563"/>
            <a:ext cx="4248150" cy="192087"/>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21" name="Dikdörtgen 20"/>
          <p:cNvSpPr/>
          <p:nvPr/>
        </p:nvSpPr>
        <p:spPr>
          <a:xfrm>
            <a:off x="3743325" y="4341813"/>
            <a:ext cx="4249738" cy="192087"/>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22" name="Dikdörtgen 21"/>
          <p:cNvSpPr/>
          <p:nvPr/>
        </p:nvSpPr>
        <p:spPr>
          <a:xfrm>
            <a:off x="6156325" y="5054600"/>
            <a:ext cx="1800225" cy="101600"/>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23" name="Dikdörtgen 22"/>
          <p:cNvSpPr/>
          <p:nvPr/>
        </p:nvSpPr>
        <p:spPr>
          <a:xfrm>
            <a:off x="1116013" y="5240338"/>
            <a:ext cx="2124075" cy="120650"/>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24" name="Sağa Bükülü Ok 23"/>
          <p:cNvSpPr/>
          <p:nvPr/>
        </p:nvSpPr>
        <p:spPr>
          <a:xfrm>
            <a:off x="1547813" y="3621088"/>
            <a:ext cx="1800225" cy="1484312"/>
          </a:xfrm>
          <a:prstGeom prst="curvedRightArrow">
            <a:avLst/>
          </a:prstGeom>
          <a:solidFill>
            <a:srgbClr val="FF33CC"/>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tr-TR">
              <a:solidFill>
                <a:schemeClr val="tx1"/>
              </a:solidFill>
            </a:endParaRPr>
          </a:p>
        </p:txBody>
      </p:sp>
      <p:sp>
        <p:nvSpPr>
          <p:cNvPr id="25" name="Sola Bükülü Ok 24"/>
          <p:cNvSpPr/>
          <p:nvPr/>
        </p:nvSpPr>
        <p:spPr>
          <a:xfrm>
            <a:off x="5219700" y="1816100"/>
            <a:ext cx="2592388" cy="1631950"/>
          </a:xfrm>
          <a:prstGeom prst="curvedLeftArrow">
            <a:avLst/>
          </a:prstGeom>
          <a:ln/>
        </p:spPr>
        <p:style>
          <a:lnRef idx="3">
            <a:schemeClr val="lt1"/>
          </a:lnRef>
          <a:fillRef idx="1">
            <a:schemeClr val="accent2"/>
          </a:fillRef>
          <a:effectRef idx="1">
            <a:schemeClr val="accent2"/>
          </a:effectRef>
          <a:fontRef idx="minor">
            <a:schemeClr val="lt1"/>
          </a:fontRef>
        </p:style>
        <p:txBody>
          <a:bodyPr anchor="ctr"/>
          <a:lstStyle/>
          <a:p>
            <a:pPr>
              <a:defRPr/>
            </a:pPr>
            <a:endParaRPr lang="tr-TR">
              <a:solidFill>
                <a:schemeClr val="tx1"/>
              </a:solidFill>
            </a:endParaRPr>
          </a:p>
        </p:txBody>
      </p:sp>
      <p:sp>
        <p:nvSpPr>
          <p:cNvPr id="26" name="Sağa Bükülü Ok 25"/>
          <p:cNvSpPr/>
          <p:nvPr/>
        </p:nvSpPr>
        <p:spPr>
          <a:xfrm>
            <a:off x="4748213" y="5105400"/>
            <a:ext cx="760412" cy="573088"/>
          </a:xfrm>
          <a:prstGeom prst="curvedRightArrow">
            <a:avLst/>
          </a:prstGeom>
          <a:solidFill>
            <a:srgbClr val="FFFF00"/>
          </a:solidFill>
          <a:ln>
            <a:solidFill>
              <a:schemeClr val="tx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tr-TR">
              <a:solidFill>
                <a:schemeClr val="tx1"/>
              </a:solidFill>
            </a:endParaRPr>
          </a:p>
        </p:txBody>
      </p:sp>
      <p:sp>
        <p:nvSpPr>
          <p:cNvPr id="27" name="Sola Bükülü Ok 26"/>
          <p:cNvSpPr/>
          <p:nvPr/>
        </p:nvSpPr>
        <p:spPr>
          <a:xfrm>
            <a:off x="4140200" y="5156200"/>
            <a:ext cx="827088" cy="404813"/>
          </a:xfrm>
          <a:prstGeom prst="curvedLeftArrow">
            <a:avLst/>
          </a:prstGeom>
          <a:solidFill>
            <a:srgbClr val="FFFF00"/>
          </a:solidFill>
          <a:ln>
            <a:solidFill>
              <a:schemeClr val="tx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tr-TR">
              <a:solidFill>
                <a:schemeClr val="tx1"/>
              </a:solidFill>
            </a:endParaRPr>
          </a:p>
        </p:txBody>
      </p:sp>
      <p:sp>
        <p:nvSpPr>
          <p:cNvPr id="28" name="Dikdörtgen 27"/>
          <p:cNvSpPr/>
          <p:nvPr/>
        </p:nvSpPr>
        <p:spPr>
          <a:xfrm>
            <a:off x="5508625" y="5899150"/>
            <a:ext cx="503238" cy="325438"/>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defRPr/>
            </a:pPr>
            <a:endParaRPr lang="tr-TR"/>
          </a:p>
        </p:txBody>
      </p:sp>
      <p:sp>
        <p:nvSpPr>
          <p:cNvPr id="30" name="Dikdörtgen 29"/>
          <p:cNvSpPr/>
          <p:nvPr/>
        </p:nvSpPr>
        <p:spPr>
          <a:xfrm>
            <a:off x="2157413" y="165100"/>
            <a:ext cx="4806950" cy="671513"/>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anchor="ctr"/>
          <a:lstStyle/>
          <a:p>
            <a:pPr>
              <a:defRPr/>
            </a:pPr>
            <a:r>
              <a:rPr lang="tr-TR" b="1" dirty="0"/>
              <a:t>MUTFAK İŞ AKIŞ DİYAGRAMI</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solidFill>
                  <a:srgbClr val="FFFF00"/>
                </a:solidFill>
              </a:rPr>
              <a:t>Doğrusal Pratik Mutfak Yerleşimi</a:t>
            </a:r>
            <a:endParaRPr lang="tr-TR" dirty="0">
              <a:solidFill>
                <a:srgbClr val="FFFF00"/>
              </a:solidFill>
            </a:endParaRPr>
          </a:p>
        </p:txBody>
      </p:sp>
      <p:pic>
        <p:nvPicPr>
          <p:cNvPr id="28675" name="Picture 2"/>
          <p:cNvPicPr>
            <a:picLocks noGrp="1" noChangeAspect="1" noChangeArrowheads="1"/>
          </p:cNvPicPr>
          <p:nvPr>
            <p:ph idx="1"/>
          </p:nvPr>
        </p:nvPicPr>
        <p:blipFill>
          <a:blip r:embed="rId2" cstate="print"/>
          <a:srcRect/>
          <a:stretch>
            <a:fillRect/>
          </a:stretch>
        </p:blipFill>
        <p:spPr>
          <a:xfrm>
            <a:off x="250825" y="1412875"/>
            <a:ext cx="8713788" cy="5184775"/>
          </a:xfr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650" y="1125538"/>
            <a:ext cx="7632700" cy="5000625"/>
          </a:xfrm>
        </p:spPr>
        <p:txBody>
          <a:bodyPr/>
          <a:lstStyle/>
          <a:p>
            <a:pPr algn="just">
              <a:buFont typeface="Wingdings" pitchFamily="2" charset="2"/>
              <a:buNone/>
              <a:defRPr/>
            </a:pPr>
            <a:r>
              <a:rPr lang="tr-TR" dirty="0" smtClean="0"/>
              <a:t>    </a:t>
            </a:r>
            <a:r>
              <a:rPr lang="tr-TR" sz="3600" dirty="0" smtClean="0"/>
              <a:t>Bu alanda uyulması gereken hiçbir ideal mutfak tipi yoktur. Her kuruluşun kendine özgü olanakları vardır. </a:t>
            </a:r>
          </a:p>
          <a:p>
            <a:pPr algn="just">
              <a:buFont typeface="Wingdings" pitchFamily="2" charset="2"/>
              <a:buNone/>
              <a:defRPr/>
            </a:pPr>
            <a:r>
              <a:rPr lang="tr-TR" sz="3600" dirty="0" smtClean="0"/>
              <a:t>    Burada önemli olan uyulması gereken temel kuralları dikkate alarak mevcut veya yapılması planlanan mutfağın en iyi şekilde gerçekleşmesidir. </a:t>
            </a:r>
          </a:p>
          <a:p>
            <a:pPr>
              <a:defRPr/>
            </a:pPr>
            <a:endParaRPr lang="tr-TR"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9275"/>
            <a:ext cx="8229600" cy="1439863"/>
          </a:xfrm>
        </p:spPr>
        <p:txBody>
          <a:bodyPr/>
          <a:lstStyle/>
          <a:p>
            <a:pPr algn="just">
              <a:defRPr/>
            </a:pPr>
            <a:r>
              <a:rPr lang="tr-TR" dirty="0" smtClean="0">
                <a:solidFill>
                  <a:srgbClr val="FFFF00"/>
                </a:solidFill>
              </a:rPr>
              <a:t>HATALI YAPILAN MUTFAK</a:t>
            </a:r>
            <a:r>
              <a:rPr lang="tr-TR" dirty="0" smtClean="0"/>
              <a:t/>
            </a:r>
            <a:br>
              <a:rPr lang="tr-TR" dirty="0" smtClean="0"/>
            </a:br>
            <a:endParaRPr lang="tr-TR" dirty="0"/>
          </a:p>
        </p:txBody>
      </p:sp>
      <p:sp>
        <p:nvSpPr>
          <p:cNvPr id="3" name="2 İçerik Yer Tutucusu"/>
          <p:cNvSpPr>
            <a:spLocks noGrp="1"/>
          </p:cNvSpPr>
          <p:nvPr>
            <p:ph idx="1"/>
          </p:nvPr>
        </p:nvSpPr>
        <p:spPr>
          <a:xfrm>
            <a:off x="457200" y="1557338"/>
            <a:ext cx="8229600" cy="4568825"/>
          </a:xfrm>
        </p:spPr>
        <p:txBody>
          <a:bodyPr/>
          <a:lstStyle/>
          <a:p>
            <a:pPr algn="just">
              <a:defRPr/>
            </a:pPr>
            <a:r>
              <a:rPr lang="tr-TR" dirty="0" smtClean="0"/>
              <a:t>Çok sık personel değişimine neden olur.</a:t>
            </a:r>
          </a:p>
          <a:p>
            <a:pPr algn="just">
              <a:defRPr/>
            </a:pPr>
            <a:r>
              <a:rPr lang="tr-TR" dirty="0" smtClean="0"/>
              <a:t>Yüksek personel gideri gerektirir.</a:t>
            </a:r>
          </a:p>
          <a:p>
            <a:pPr algn="just">
              <a:defRPr/>
            </a:pPr>
            <a:r>
              <a:rPr lang="tr-TR" dirty="0" smtClean="0"/>
              <a:t>Üretim kalitesini düşürür.</a:t>
            </a:r>
          </a:p>
          <a:p>
            <a:pPr algn="just">
              <a:defRPr/>
            </a:pPr>
            <a:r>
              <a:rPr lang="tr-TR" dirty="0" smtClean="0"/>
              <a:t>Müşteri kaybına sebep olur.</a:t>
            </a:r>
          </a:p>
          <a:p>
            <a:pPr algn="just">
              <a:defRPr/>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348880"/>
            <a:ext cx="8229600" cy="3777283"/>
          </a:xfrm>
        </p:spPr>
        <p:txBody>
          <a:bodyPr/>
          <a:lstStyle/>
          <a:p>
            <a:pPr lvl="0" algn="ctr">
              <a:buClr>
                <a:srgbClr val="FFCC00"/>
              </a:buClr>
              <a:buNone/>
              <a:defRPr/>
            </a:pPr>
            <a:r>
              <a:rPr lang="tr-TR" dirty="0">
                <a:solidFill>
                  <a:srgbClr val="FFFFFF"/>
                </a:solidFill>
              </a:rPr>
              <a:t> </a:t>
            </a:r>
            <a:r>
              <a:rPr lang="tr-TR" sz="4000" dirty="0">
                <a:solidFill>
                  <a:srgbClr val="FFFFFF"/>
                </a:solidFill>
              </a:rPr>
              <a:t>Bu işin etkin çözümü; </a:t>
            </a:r>
          </a:p>
          <a:p>
            <a:pPr lvl="0" algn="ctr">
              <a:buClr>
                <a:srgbClr val="FFCC00"/>
              </a:buClr>
              <a:buNone/>
              <a:defRPr/>
            </a:pPr>
            <a:r>
              <a:rPr lang="tr-TR" sz="4000" dirty="0">
                <a:solidFill>
                  <a:srgbClr val="FFFFFF"/>
                </a:solidFill>
              </a:rPr>
              <a:t>   </a:t>
            </a:r>
            <a:r>
              <a:rPr lang="tr-TR" sz="4000" i="1" dirty="0">
                <a:solidFill>
                  <a:srgbClr val="FFFFFF"/>
                </a:solidFill>
              </a:rPr>
              <a:t>mimar, işletmeci, mutfak şefi ve müteahhidin </a:t>
            </a:r>
            <a:r>
              <a:rPr lang="tr-TR" sz="4000" dirty="0">
                <a:solidFill>
                  <a:srgbClr val="FFFFFF"/>
                </a:solidFill>
              </a:rPr>
              <a:t>ortaklaşa çalışmasıdır.</a:t>
            </a:r>
            <a:endParaRPr lang="tr-TR" sz="4000" dirty="0"/>
          </a:p>
        </p:txBody>
      </p:sp>
    </p:spTree>
    <p:extLst>
      <p:ext uri="{BB962C8B-B14F-4D97-AF65-F5344CB8AC3E}">
        <p14:creationId xmlns:p14="http://schemas.microsoft.com/office/powerpoint/2010/main" val="3205049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836712"/>
            <a:ext cx="8229600" cy="580926"/>
          </a:xfrm>
        </p:spPr>
        <p:txBody>
          <a:bodyPr/>
          <a:lstStyle/>
          <a:p>
            <a:pPr>
              <a:defRPr/>
            </a:pPr>
            <a:r>
              <a:rPr lang="tr-TR" sz="4000" dirty="0" smtClean="0">
                <a:solidFill>
                  <a:srgbClr val="FFFF00"/>
                </a:solidFill>
              </a:rPr>
              <a:t/>
            </a:r>
            <a:br>
              <a:rPr lang="tr-TR" sz="4000" dirty="0" smtClean="0">
                <a:solidFill>
                  <a:srgbClr val="FFFF00"/>
                </a:solidFill>
              </a:rPr>
            </a:br>
            <a:r>
              <a:rPr lang="tr-TR" sz="4000" dirty="0" smtClean="0">
                <a:solidFill>
                  <a:srgbClr val="FFFF00"/>
                </a:solidFill>
              </a:rPr>
              <a:t>Kaçınılması gereken başlıca hatalar;</a:t>
            </a:r>
            <a:r>
              <a:rPr lang="tr-TR" dirty="0" smtClean="0">
                <a:solidFill>
                  <a:srgbClr val="FFFF00"/>
                </a:solidFill>
              </a:rPr>
              <a:t/>
            </a:r>
            <a:br>
              <a:rPr lang="tr-TR" dirty="0" smtClean="0">
                <a:solidFill>
                  <a:srgbClr val="FFFF00"/>
                </a:solidFill>
              </a:rPr>
            </a:br>
            <a:endParaRPr lang="tr-TR" dirty="0">
              <a:solidFill>
                <a:srgbClr val="FFFF00"/>
              </a:solidFill>
            </a:endParaRPr>
          </a:p>
        </p:txBody>
      </p:sp>
      <p:sp>
        <p:nvSpPr>
          <p:cNvPr id="3" name="2 İçerik Yer Tutucusu"/>
          <p:cNvSpPr>
            <a:spLocks noGrp="1"/>
          </p:cNvSpPr>
          <p:nvPr>
            <p:ph idx="1"/>
          </p:nvPr>
        </p:nvSpPr>
        <p:spPr>
          <a:xfrm>
            <a:off x="457200" y="1700213"/>
            <a:ext cx="8229600" cy="4425950"/>
          </a:xfrm>
        </p:spPr>
        <p:txBody>
          <a:bodyPr/>
          <a:lstStyle/>
          <a:p>
            <a:pPr algn="just">
              <a:defRPr/>
            </a:pPr>
            <a:r>
              <a:rPr lang="tr-TR" sz="3600" dirty="0" smtClean="0"/>
              <a:t>Mutfağın yapılacak işe göre küçük olması</a:t>
            </a:r>
          </a:p>
          <a:p>
            <a:pPr algn="just">
              <a:defRPr/>
            </a:pPr>
            <a:r>
              <a:rPr lang="tr-TR" sz="3600" dirty="0" smtClean="0"/>
              <a:t>Özel çalışma kısımlarının olmaması </a:t>
            </a:r>
          </a:p>
          <a:p>
            <a:pPr algn="just">
              <a:buFont typeface="Wingdings" pitchFamily="2" charset="2"/>
              <a:buNone/>
              <a:defRPr/>
            </a:pPr>
            <a:r>
              <a:rPr lang="tr-TR" sz="3600" dirty="0" smtClean="0"/>
              <a:t>( pastane, soğuk mutfak,sebze hazırlık yeri, kasaphane vb.)</a:t>
            </a:r>
          </a:p>
          <a:p>
            <a:pPr algn="just">
              <a:defRPr/>
            </a:pPr>
            <a:r>
              <a:rPr lang="tr-TR" sz="3600" dirty="0" smtClean="0"/>
              <a:t>Kısımlar arasında bölme bulunmaması</a:t>
            </a:r>
          </a:p>
          <a:p>
            <a:pPr algn="just">
              <a:defRPr/>
            </a:pPr>
            <a:r>
              <a:rPr lang="tr-TR" sz="3600" dirty="0" smtClean="0"/>
              <a:t>Koridorların dar olması</a:t>
            </a:r>
          </a:p>
          <a:p>
            <a:pPr>
              <a:defRPr/>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340768"/>
            <a:ext cx="8713787" cy="5112420"/>
          </a:xfrm>
        </p:spPr>
        <p:txBody>
          <a:bodyPr/>
          <a:lstStyle/>
          <a:p>
            <a:pPr algn="just">
              <a:defRPr/>
            </a:pPr>
            <a:r>
              <a:rPr lang="tr-TR" sz="3600" dirty="0" smtClean="0"/>
              <a:t>Özel çalışma alanlarının düzensiz olması ve istenilen şekilde olmaması</a:t>
            </a:r>
          </a:p>
          <a:p>
            <a:pPr algn="just">
              <a:defRPr/>
            </a:pPr>
            <a:r>
              <a:rPr lang="tr-TR" sz="3600" dirty="0" smtClean="0"/>
              <a:t>Yemek salonunun uzak veya başka katta olması</a:t>
            </a:r>
          </a:p>
          <a:p>
            <a:pPr algn="just">
              <a:defRPr/>
            </a:pPr>
            <a:r>
              <a:rPr lang="tr-TR" sz="3600" dirty="0" smtClean="0"/>
              <a:t>Mutfağın havalandırma sisteminin yetersiz olması</a:t>
            </a:r>
          </a:p>
          <a:p>
            <a:pPr algn="just">
              <a:defRPr/>
            </a:pPr>
            <a:r>
              <a:rPr lang="tr-TR" sz="3600" dirty="0" smtClean="0"/>
              <a:t>Araç-gereçlerin yanlış yere monte edilmesi ve sayılarının yetersiz olması</a:t>
            </a:r>
          </a:p>
          <a:p>
            <a:pPr algn="just">
              <a:defRPr/>
            </a:pPr>
            <a:endParaRPr lang="tr-TR" dirty="0" smtClean="0"/>
          </a:p>
          <a:p>
            <a:pPr>
              <a:defRPr/>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96752"/>
            <a:ext cx="8229600" cy="4929411"/>
          </a:xfrm>
        </p:spPr>
        <p:txBody>
          <a:bodyPr/>
          <a:lstStyle/>
          <a:p>
            <a:pPr lvl="0" algn="just">
              <a:buClr>
                <a:srgbClr val="FFCC00"/>
              </a:buClr>
              <a:defRPr/>
            </a:pPr>
            <a:r>
              <a:rPr lang="tr-TR" sz="3600" dirty="0">
                <a:solidFill>
                  <a:srgbClr val="FFFFFF"/>
                </a:solidFill>
              </a:rPr>
              <a:t>Buzdolabı, soğuk oda ve derin dondurucuların yetersiz </a:t>
            </a:r>
            <a:r>
              <a:rPr lang="tr-TR" sz="3600" dirty="0" smtClean="0">
                <a:solidFill>
                  <a:srgbClr val="FFFFFF"/>
                </a:solidFill>
              </a:rPr>
              <a:t>olması</a:t>
            </a:r>
          </a:p>
          <a:p>
            <a:pPr lvl="0" algn="just">
              <a:buClr>
                <a:srgbClr val="FFCC00"/>
              </a:buClr>
              <a:defRPr/>
            </a:pPr>
            <a:r>
              <a:rPr lang="tr-TR" sz="3600" dirty="0">
                <a:solidFill>
                  <a:srgbClr val="FFFFFF"/>
                </a:solidFill>
              </a:rPr>
              <a:t>Ocak, kuzine ile çalışma tezgahlarının</a:t>
            </a:r>
          </a:p>
          <a:p>
            <a:pPr lvl="0" algn="just">
              <a:buClr>
                <a:srgbClr val="FFCC00"/>
              </a:buClr>
              <a:buNone/>
              <a:defRPr/>
            </a:pPr>
            <a:r>
              <a:rPr lang="tr-TR" sz="3600" dirty="0">
                <a:solidFill>
                  <a:srgbClr val="FFFFFF"/>
                </a:solidFill>
              </a:rPr>
              <a:t>    yüksekliğinin ve aralarındaki mesafenin kurallara uygun olmaması</a:t>
            </a:r>
          </a:p>
          <a:p>
            <a:pPr lvl="0" algn="just">
              <a:buClr>
                <a:srgbClr val="FFCC00"/>
              </a:buClr>
              <a:defRPr/>
            </a:pPr>
            <a:r>
              <a:rPr lang="tr-TR" sz="3600" dirty="0">
                <a:solidFill>
                  <a:srgbClr val="FFFFFF"/>
                </a:solidFill>
              </a:rPr>
              <a:t>Gereken yerlerde ve yeterli sayıda sıcak ve soğuk su evyesinin olmaması</a:t>
            </a:r>
          </a:p>
          <a:p>
            <a:pPr lvl="0" algn="just">
              <a:buClr>
                <a:srgbClr val="FFCC00"/>
              </a:buClr>
              <a:defRPr/>
            </a:pPr>
            <a:endParaRPr lang="tr-TR" sz="3600" dirty="0">
              <a:solidFill>
                <a:srgbClr val="FFFFFF"/>
              </a:solidFill>
            </a:endParaRPr>
          </a:p>
          <a:p>
            <a:endParaRPr lang="tr-TR" dirty="0"/>
          </a:p>
        </p:txBody>
      </p:sp>
    </p:spTree>
    <p:extLst>
      <p:ext uri="{BB962C8B-B14F-4D97-AF65-F5344CB8AC3E}">
        <p14:creationId xmlns:p14="http://schemas.microsoft.com/office/powerpoint/2010/main" val="1380233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340768"/>
            <a:ext cx="8229600" cy="4680520"/>
          </a:xfrm>
        </p:spPr>
        <p:txBody>
          <a:bodyPr/>
          <a:lstStyle/>
          <a:p>
            <a:pPr algn="just">
              <a:defRPr/>
            </a:pPr>
            <a:r>
              <a:rPr lang="tr-TR" sz="3600" dirty="0" smtClean="0"/>
              <a:t>El değmeden çalışan el yıkama lavabosunun bulunmaması</a:t>
            </a:r>
          </a:p>
          <a:p>
            <a:pPr algn="just">
              <a:defRPr/>
            </a:pPr>
            <a:r>
              <a:rPr lang="tr-TR" sz="3600" dirty="0" smtClean="0"/>
              <a:t>Belirli alanlarda pis su giderlerinin bulunmaması</a:t>
            </a:r>
          </a:p>
          <a:p>
            <a:pPr lvl="0" algn="just">
              <a:buClr>
                <a:srgbClr val="FFCC00"/>
              </a:buClr>
              <a:defRPr/>
            </a:pPr>
            <a:r>
              <a:rPr lang="tr-TR" sz="3600" dirty="0">
                <a:solidFill>
                  <a:srgbClr val="FFFFFF"/>
                </a:solidFill>
              </a:rPr>
              <a:t>Özel çöp muhafaza odasının bulunmaması</a:t>
            </a:r>
          </a:p>
          <a:p>
            <a:pPr lvl="0" algn="just">
              <a:buClr>
                <a:srgbClr val="FFCC00"/>
              </a:buClr>
              <a:defRPr/>
            </a:pPr>
            <a:r>
              <a:rPr lang="tr-TR" sz="3600" dirty="0">
                <a:solidFill>
                  <a:srgbClr val="FFFFFF"/>
                </a:solidFill>
              </a:rPr>
              <a:t>Işıklandırmanın yanlış ve yetersiz olması</a:t>
            </a:r>
          </a:p>
          <a:p>
            <a:pPr marL="0" indent="0" algn="just">
              <a:buNone/>
              <a:defRPr/>
            </a:pPr>
            <a:endParaRPr lang="tr-TR" sz="3600" dirty="0" smtClean="0"/>
          </a:p>
          <a:p>
            <a:pPr algn="just">
              <a:defRPr/>
            </a:pPr>
            <a:endParaRPr lang="tr-TR" sz="3600" dirty="0" smtClean="0"/>
          </a:p>
          <a:p>
            <a:pPr algn="just">
              <a:defRPr/>
            </a:pPr>
            <a:endParaRPr lang="tr-TR" sz="3600" dirty="0"/>
          </a:p>
        </p:txBody>
      </p:sp>
    </p:spTree>
  </p:cSld>
  <p:clrMapOvr>
    <a:masterClrMapping/>
  </p:clrMapOvr>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CC66FF"/>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CC66FF"/>
            </a:solidFill>
            <a:effectLst/>
            <a:latin typeface="Arial" charset="0"/>
          </a:defRPr>
        </a:defPPr>
      </a:lstStyle>
    </a:lnDef>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5064</TotalTime>
  <Words>654</Words>
  <Application>Microsoft Office PowerPoint</Application>
  <PresentationFormat>Ekran Gösterisi (4:3)</PresentationFormat>
  <Paragraphs>149</Paragraphs>
  <Slides>28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28</vt:i4>
      </vt:variant>
    </vt:vector>
  </HeadingPairs>
  <TitlesOfParts>
    <vt:vector size="33" baseType="lpstr">
      <vt:lpstr>Arial</vt:lpstr>
      <vt:lpstr>Garamond</vt:lpstr>
      <vt:lpstr>Times New Roman</vt:lpstr>
      <vt:lpstr>Wingdings</vt:lpstr>
      <vt:lpstr>Dere</vt:lpstr>
      <vt:lpstr>PowerPoint Sunusu</vt:lpstr>
      <vt:lpstr>PowerPoint Sunusu</vt:lpstr>
      <vt:lpstr>PowerPoint Sunusu</vt:lpstr>
      <vt:lpstr>HATALI YAPILAN MUTFAK </vt:lpstr>
      <vt:lpstr>PowerPoint Sunusu</vt:lpstr>
      <vt:lpstr> Kaçınılması gereken başlıca hatalar; </vt:lpstr>
      <vt:lpstr>PowerPoint Sunusu</vt:lpstr>
      <vt:lpstr>PowerPoint Sunusu</vt:lpstr>
      <vt:lpstr>PowerPoint Sunusu</vt:lpstr>
      <vt:lpstr>PowerPoint Sunusu</vt:lpstr>
      <vt:lpstr> PLANLAMA İLKELERİ </vt:lpstr>
      <vt:lpstr> PLANLAMADA  DİKKAT EDİLMESİ GEREKENLER </vt:lpstr>
      <vt:lpstr>PowerPoint Sunusu</vt:lpstr>
      <vt:lpstr>PowerPoint Sunusu</vt:lpstr>
      <vt:lpstr>PowerPoint Sunusu</vt:lpstr>
      <vt:lpstr>PowerPoint Sunusu</vt:lpstr>
      <vt:lpstr>PowerPoint Sunusu</vt:lpstr>
      <vt:lpstr>PowerPoint Sunusu</vt:lpstr>
      <vt:lpstr>Bir otelin yerleşimi</vt:lpstr>
      <vt:lpstr>Kurallı ilerleme prensibi şeması</vt:lpstr>
      <vt:lpstr>İş Merkezlerinin Düzenlenmesi</vt:lpstr>
      <vt:lpstr>İş Merkezli İlişki Grafiği</vt:lpstr>
      <vt:lpstr>PowerPoint Sunusu</vt:lpstr>
      <vt:lpstr>PowerPoint Sunusu</vt:lpstr>
      <vt:lpstr>Materyal ve Çalışanların Hareketliliği</vt:lpstr>
      <vt:lpstr>PowerPoint Sunusu</vt:lpstr>
      <vt:lpstr>PowerPoint Sunusu</vt:lpstr>
      <vt:lpstr>Doğrusal Pratik Mutfak Yerleşimi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Başlığı Yok</dc:title>
  <dc:creator>aa</dc:creator>
  <cp:lastModifiedBy>exper</cp:lastModifiedBy>
  <cp:revision>1003</cp:revision>
  <dcterms:created xsi:type="dcterms:W3CDTF">2005-01-08T15:21:40Z</dcterms:created>
  <dcterms:modified xsi:type="dcterms:W3CDTF">2017-04-25T09:32:47Z</dcterms:modified>
</cp:coreProperties>
</file>