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12192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defRPr/>
              </a:pPr>
              <a:endParaRPr lang="en-US" altLang="en-US" sz="2400" smtClean="0">
                <a:solidFill>
                  <a:srgbClr val="000000"/>
                </a:solidFill>
                <a:latin typeface="Times New Roman" panose="02020603050405020304"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2400" smtClean="0">
                <a:solidFill>
                  <a:srgbClr val="000000"/>
                </a:solidFill>
                <a:latin typeface="Times New Roman" panose="02020603050405020304"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2400" smtClean="0">
                  <a:solidFill>
                    <a:srgbClr val="000000"/>
                  </a:solidFill>
                  <a:latin typeface="Times New Roman" panose="02020603050405020304"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2400" smtClean="0">
                  <a:solidFill>
                    <a:srgbClr val="000000"/>
                  </a:solidFill>
                  <a:latin typeface="Times New Roman" panose="02020603050405020304"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2400" smtClean="0">
                  <a:solidFill>
                    <a:srgbClr val="000000"/>
                  </a:solidFill>
                  <a:latin typeface="Times New Roman" panose="02020603050405020304"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2400" smtClean="0">
                  <a:solidFill>
                    <a:srgbClr val="000000"/>
                  </a:solidFill>
                  <a:latin typeface="Times New Roman" panose="02020603050405020304"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2400" smtClean="0">
                  <a:solidFill>
                    <a:srgbClr val="000000"/>
                  </a:solidFill>
                  <a:latin typeface="Times New Roman" panose="02020603050405020304"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2400" smtClean="0">
                  <a:solidFill>
                    <a:srgbClr val="000000"/>
                  </a:solidFill>
                  <a:latin typeface="Times New Roman" panose="02020603050405020304"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2400" smtClean="0">
                  <a:solidFill>
                    <a:srgbClr val="000000"/>
                  </a:solidFill>
                  <a:latin typeface="Times New Roman" panose="02020603050405020304"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2400" smtClean="0">
                  <a:solidFill>
                    <a:srgbClr val="000000"/>
                  </a:solidFill>
                  <a:latin typeface="Times New Roman" panose="02020603050405020304"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2400" smtClean="0">
                  <a:solidFill>
                    <a:srgbClr val="000000"/>
                  </a:solidFill>
                  <a:latin typeface="Times New Roman" panose="02020603050405020304"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2400" smtClean="0">
                  <a:solidFill>
                    <a:srgbClr val="000000"/>
                  </a:solidFill>
                  <a:latin typeface="Times New Roman" panose="02020603050405020304" pitchFamily="18" charset="0"/>
                </a:endParaRPr>
              </a:p>
            </p:txBody>
          </p:sp>
        </p:grpSp>
      </p:grpSp>
      <p:sp>
        <p:nvSpPr>
          <p:cNvPr id="15379" name="Rectangle 19"/>
          <p:cNvSpPr>
            <a:spLocks noGrp="1" noChangeArrowheads="1"/>
          </p:cNvSpPr>
          <p:nvPr>
            <p:ph type="ctrTitle"/>
          </p:nvPr>
        </p:nvSpPr>
        <p:spPr>
          <a:xfrm>
            <a:off x="3962400" y="1828800"/>
            <a:ext cx="8026400" cy="2209800"/>
          </a:xfrm>
        </p:spPr>
        <p:txBody>
          <a:bodyPr/>
          <a:lstStyle>
            <a:lvl1pPr>
              <a:defRPr sz="5000">
                <a:solidFill>
                  <a:srgbClr val="FFFFFF"/>
                </a:solidFill>
              </a:defRPr>
            </a:lvl1pPr>
          </a:lstStyle>
          <a:p>
            <a:r>
              <a:rPr lang="tr-TR"/>
              <a:t>Asıl başlık stili için tıklatın</a:t>
            </a:r>
          </a:p>
        </p:txBody>
      </p:sp>
      <p:sp>
        <p:nvSpPr>
          <p:cNvPr id="15380" name="Rectangle 20"/>
          <p:cNvSpPr>
            <a:spLocks noGrp="1" noChangeArrowheads="1"/>
          </p:cNvSpPr>
          <p:nvPr>
            <p:ph type="subTitle" idx="1"/>
          </p:nvPr>
        </p:nvSpPr>
        <p:spPr>
          <a:xfrm>
            <a:off x="3962400" y="4267200"/>
            <a:ext cx="8026400" cy="1752600"/>
          </a:xfrm>
        </p:spPr>
        <p:txBody>
          <a:bodyPr/>
          <a:lstStyle>
            <a:lvl1pPr marL="0" indent="0">
              <a:buFont typeface="Wingdings" pitchFamily="2" charset="2"/>
              <a:buNone/>
              <a:defRPr sz="3400"/>
            </a:lvl1pPr>
          </a:lstStyle>
          <a:p>
            <a:r>
              <a:rPr lang="tr-TR"/>
              <a:t>Asıl alt başlık stilini düzenlemek için tıklatın</a:t>
            </a:r>
          </a:p>
        </p:txBody>
      </p:sp>
      <p:sp>
        <p:nvSpPr>
          <p:cNvPr id="18" name="Rectangle 16"/>
          <p:cNvSpPr>
            <a:spLocks noGrp="1" noChangeArrowheads="1"/>
          </p:cNvSpPr>
          <p:nvPr>
            <p:ph type="dt" sz="half" idx="10"/>
          </p:nvPr>
        </p:nvSpPr>
        <p:spPr>
          <a:xfrm>
            <a:off x="609600" y="6248400"/>
            <a:ext cx="2844800" cy="457200"/>
          </a:xfrm>
        </p:spPr>
        <p:txBody>
          <a:bodyPr/>
          <a:lstStyle>
            <a:lvl1pPr>
              <a:defRPr/>
            </a:lvl1pPr>
          </a:lstStyle>
          <a:p>
            <a:pPr>
              <a:defRPr/>
            </a:pPr>
            <a:endParaRPr lang="tr-TR">
              <a:solidFill>
                <a:srgbClr val="000000"/>
              </a:solidFill>
            </a:endParaRPr>
          </a:p>
        </p:txBody>
      </p:sp>
      <p:sp>
        <p:nvSpPr>
          <p:cNvPr id="19" name="Rectangle 17"/>
          <p:cNvSpPr>
            <a:spLocks noGrp="1" noChangeArrowheads="1"/>
          </p:cNvSpPr>
          <p:nvPr>
            <p:ph type="ftr" sz="quarter" idx="11"/>
          </p:nvPr>
        </p:nvSpPr>
        <p:spPr/>
        <p:txBody>
          <a:bodyPr/>
          <a:lstStyle>
            <a:lvl1pPr>
              <a:defRPr/>
            </a:lvl1pPr>
          </a:lstStyle>
          <a:p>
            <a:pPr>
              <a:defRPr/>
            </a:pPr>
            <a:endParaRPr lang="tr-TR">
              <a:solidFill>
                <a:srgbClr val="000000"/>
              </a:solidFill>
            </a:endParaRPr>
          </a:p>
        </p:txBody>
      </p:sp>
      <p:sp>
        <p:nvSpPr>
          <p:cNvPr id="20" name="Rectangle 18"/>
          <p:cNvSpPr>
            <a:spLocks noGrp="1" noChangeArrowheads="1"/>
          </p:cNvSpPr>
          <p:nvPr>
            <p:ph type="sldNum" sz="quarter" idx="12"/>
          </p:nvPr>
        </p:nvSpPr>
        <p:spPr/>
        <p:txBody>
          <a:bodyPr/>
          <a:lstStyle>
            <a:lvl1pPr>
              <a:defRPr/>
            </a:lvl1pPr>
          </a:lstStyle>
          <a:p>
            <a:pPr>
              <a:defRPr/>
            </a:pPr>
            <a:fld id="{1441CB4C-0876-425C-A73E-BC04D7EE924C}" type="slidenum">
              <a:rPr lang="tr-TR" altLang="en-US">
                <a:solidFill>
                  <a:srgbClr val="000000"/>
                </a:solidFill>
              </a:rPr>
              <a:pPr>
                <a:defRPr/>
              </a:pPr>
              <a:t>‹#›</a:t>
            </a:fld>
            <a:endParaRPr lang="tr-TR" altLang="en-US">
              <a:solidFill>
                <a:srgbClr val="000000"/>
              </a:solidFill>
            </a:endParaRPr>
          </a:p>
        </p:txBody>
      </p:sp>
    </p:spTree>
    <p:extLst>
      <p:ext uri="{BB962C8B-B14F-4D97-AF65-F5344CB8AC3E}">
        <p14:creationId xmlns:p14="http://schemas.microsoft.com/office/powerpoint/2010/main" val="3377964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ftr" sz="quarter" idx="10"/>
          </p:nvPr>
        </p:nvSpPr>
        <p:spPr>
          <a:ln/>
        </p:spPr>
        <p:txBody>
          <a:bodyPr/>
          <a:lstStyle>
            <a:lvl1pPr>
              <a:defRPr/>
            </a:lvl1pPr>
          </a:lstStyle>
          <a:p>
            <a:pPr>
              <a:defRPr/>
            </a:pPr>
            <a:endParaRPr lang="tr-TR">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24BFEA4F-06E0-4BD0-BCEC-4A6A666E7D6B}" type="slidenum">
              <a:rPr lang="tr-TR" altLang="en-US">
                <a:solidFill>
                  <a:srgbClr val="000000"/>
                </a:solidFill>
              </a:rPr>
              <a:pPr>
                <a:defRPr/>
              </a:pPr>
              <a:t>‹#›</a:t>
            </a:fld>
            <a:endParaRPr lang="tr-TR" altLang="en-US">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endParaRPr lang="tr-TR">
              <a:solidFill>
                <a:srgbClr val="000000"/>
              </a:solidFill>
            </a:endParaRPr>
          </a:p>
        </p:txBody>
      </p:sp>
    </p:spTree>
    <p:extLst>
      <p:ext uri="{BB962C8B-B14F-4D97-AF65-F5344CB8AC3E}">
        <p14:creationId xmlns:p14="http://schemas.microsoft.com/office/powerpoint/2010/main" val="4264711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457200"/>
            <a:ext cx="2743200" cy="54102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457200"/>
            <a:ext cx="8026400" cy="54102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ftr" sz="quarter" idx="10"/>
          </p:nvPr>
        </p:nvSpPr>
        <p:spPr>
          <a:ln/>
        </p:spPr>
        <p:txBody>
          <a:bodyPr/>
          <a:lstStyle>
            <a:lvl1pPr>
              <a:defRPr/>
            </a:lvl1pPr>
          </a:lstStyle>
          <a:p>
            <a:pPr>
              <a:defRPr/>
            </a:pPr>
            <a:endParaRPr lang="tr-TR">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EC9DE5D3-DA88-43D0-A89B-DFCE47247F12}" type="slidenum">
              <a:rPr lang="tr-TR" altLang="en-US">
                <a:solidFill>
                  <a:srgbClr val="000000"/>
                </a:solidFill>
              </a:rPr>
              <a:pPr>
                <a:defRPr/>
              </a:pPr>
              <a:t>‹#›</a:t>
            </a:fld>
            <a:endParaRPr lang="tr-TR" altLang="en-US">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endParaRPr lang="tr-TR">
              <a:solidFill>
                <a:srgbClr val="000000"/>
              </a:solidFill>
            </a:endParaRPr>
          </a:p>
        </p:txBody>
      </p:sp>
    </p:spTree>
    <p:extLst>
      <p:ext uri="{BB962C8B-B14F-4D97-AF65-F5344CB8AC3E}">
        <p14:creationId xmlns:p14="http://schemas.microsoft.com/office/powerpoint/2010/main" val="3215679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ftr" sz="quarter" idx="10"/>
          </p:nvPr>
        </p:nvSpPr>
        <p:spPr>
          <a:ln/>
        </p:spPr>
        <p:txBody>
          <a:bodyPr/>
          <a:lstStyle>
            <a:lvl1pPr>
              <a:defRPr/>
            </a:lvl1pPr>
          </a:lstStyle>
          <a:p>
            <a:pPr>
              <a:defRPr/>
            </a:pPr>
            <a:endParaRPr lang="tr-TR">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6696AE18-E5F9-448B-8AE2-A2DDC4E95405}" type="slidenum">
              <a:rPr lang="tr-TR" altLang="en-US">
                <a:solidFill>
                  <a:srgbClr val="000000"/>
                </a:solidFill>
              </a:rPr>
              <a:pPr>
                <a:defRPr/>
              </a:pPr>
              <a:t>‹#›</a:t>
            </a:fld>
            <a:endParaRPr lang="tr-TR" altLang="en-US">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endParaRPr lang="tr-TR">
              <a:solidFill>
                <a:srgbClr val="000000"/>
              </a:solidFill>
            </a:endParaRPr>
          </a:p>
        </p:txBody>
      </p:sp>
    </p:spTree>
    <p:extLst>
      <p:ext uri="{BB962C8B-B14F-4D97-AF65-F5344CB8AC3E}">
        <p14:creationId xmlns:p14="http://schemas.microsoft.com/office/powerpoint/2010/main" val="1204152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
          <p:cNvSpPr>
            <a:spLocks noGrp="1" noChangeArrowheads="1"/>
          </p:cNvSpPr>
          <p:nvPr>
            <p:ph type="ftr" sz="quarter" idx="10"/>
          </p:nvPr>
        </p:nvSpPr>
        <p:spPr>
          <a:ln/>
        </p:spPr>
        <p:txBody>
          <a:bodyPr/>
          <a:lstStyle>
            <a:lvl1pPr>
              <a:defRPr/>
            </a:lvl1pPr>
          </a:lstStyle>
          <a:p>
            <a:pPr>
              <a:defRPr/>
            </a:pPr>
            <a:endParaRPr lang="tr-TR">
              <a:solidFill>
                <a:srgbClr val="000000"/>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1D78EA57-6A8F-4CC4-86D9-6499B1D33CBE}" type="slidenum">
              <a:rPr lang="tr-TR" altLang="en-US">
                <a:solidFill>
                  <a:srgbClr val="000000"/>
                </a:solidFill>
              </a:rPr>
              <a:pPr>
                <a:defRPr/>
              </a:pPr>
              <a:t>‹#›</a:t>
            </a:fld>
            <a:endParaRPr lang="tr-TR" altLang="en-US">
              <a:solidFill>
                <a:srgbClr val="000000"/>
              </a:solidFill>
            </a:endParaRPr>
          </a:p>
        </p:txBody>
      </p:sp>
      <p:sp>
        <p:nvSpPr>
          <p:cNvPr id="6" name="Rectangle 16"/>
          <p:cNvSpPr>
            <a:spLocks noGrp="1" noChangeArrowheads="1"/>
          </p:cNvSpPr>
          <p:nvPr>
            <p:ph type="dt" sz="half" idx="12"/>
          </p:nvPr>
        </p:nvSpPr>
        <p:spPr>
          <a:ln/>
        </p:spPr>
        <p:txBody>
          <a:bodyPr/>
          <a:lstStyle>
            <a:lvl1pPr>
              <a:defRPr/>
            </a:lvl1pPr>
          </a:lstStyle>
          <a:p>
            <a:pPr>
              <a:defRPr/>
            </a:pPr>
            <a:endParaRPr lang="tr-TR">
              <a:solidFill>
                <a:srgbClr val="000000"/>
              </a:solidFill>
            </a:endParaRPr>
          </a:p>
        </p:txBody>
      </p:sp>
    </p:spTree>
    <p:extLst>
      <p:ext uri="{BB962C8B-B14F-4D97-AF65-F5344CB8AC3E}">
        <p14:creationId xmlns:p14="http://schemas.microsoft.com/office/powerpoint/2010/main" val="3986515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ftr" sz="quarter" idx="10"/>
          </p:nvPr>
        </p:nvSpPr>
        <p:spPr>
          <a:ln/>
        </p:spPr>
        <p:txBody>
          <a:bodyPr/>
          <a:lstStyle>
            <a:lvl1pPr>
              <a:defRPr/>
            </a:lvl1pPr>
          </a:lstStyle>
          <a:p>
            <a:pPr>
              <a:defRPr/>
            </a:pPr>
            <a:endParaRPr lang="tr-TR">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3EBD7574-C181-4567-AD2D-1861FB1B2CBB}" type="slidenum">
              <a:rPr lang="tr-TR" altLang="en-US">
                <a:solidFill>
                  <a:srgbClr val="000000"/>
                </a:solidFill>
              </a:rPr>
              <a:pPr>
                <a:defRPr/>
              </a:pPr>
              <a:t>‹#›</a:t>
            </a:fld>
            <a:endParaRPr lang="tr-TR" altLang="en-US">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a:defRPr/>
            </a:pPr>
            <a:endParaRPr lang="tr-TR">
              <a:solidFill>
                <a:srgbClr val="000000"/>
              </a:solidFill>
            </a:endParaRPr>
          </a:p>
        </p:txBody>
      </p:sp>
    </p:spTree>
    <p:extLst>
      <p:ext uri="{BB962C8B-B14F-4D97-AF65-F5344CB8AC3E}">
        <p14:creationId xmlns:p14="http://schemas.microsoft.com/office/powerpoint/2010/main" val="119585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
          <p:cNvSpPr>
            <a:spLocks noGrp="1" noChangeArrowheads="1"/>
          </p:cNvSpPr>
          <p:nvPr>
            <p:ph type="ftr" sz="quarter" idx="10"/>
          </p:nvPr>
        </p:nvSpPr>
        <p:spPr>
          <a:ln/>
        </p:spPr>
        <p:txBody>
          <a:bodyPr/>
          <a:lstStyle>
            <a:lvl1pPr>
              <a:defRPr/>
            </a:lvl1pPr>
          </a:lstStyle>
          <a:p>
            <a:pPr>
              <a:defRPr/>
            </a:pPr>
            <a:endParaRPr lang="tr-TR">
              <a:solidFill>
                <a:srgbClr val="000000"/>
              </a:solidFill>
            </a:endParaRPr>
          </a:p>
        </p:txBody>
      </p:sp>
      <p:sp>
        <p:nvSpPr>
          <p:cNvPr id="8" name="Rectangle 3"/>
          <p:cNvSpPr>
            <a:spLocks noGrp="1" noChangeArrowheads="1"/>
          </p:cNvSpPr>
          <p:nvPr>
            <p:ph type="sldNum" sz="quarter" idx="11"/>
          </p:nvPr>
        </p:nvSpPr>
        <p:spPr>
          <a:ln/>
        </p:spPr>
        <p:txBody>
          <a:bodyPr/>
          <a:lstStyle>
            <a:lvl1pPr>
              <a:defRPr/>
            </a:lvl1pPr>
          </a:lstStyle>
          <a:p>
            <a:pPr>
              <a:defRPr/>
            </a:pPr>
            <a:fld id="{77C95353-2B55-4948-B9B1-7B962D1488D1}" type="slidenum">
              <a:rPr lang="tr-TR" altLang="en-US">
                <a:solidFill>
                  <a:srgbClr val="000000"/>
                </a:solidFill>
              </a:rPr>
              <a:pPr>
                <a:defRPr/>
              </a:pPr>
              <a:t>‹#›</a:t>
            </a:fld>
            <a:endParaRPr lang="tr-TR" altLang="en-US">
              <a:solidFill>
                <a:srgbClr val="000000"/>
              </a:solidFill>
            </a:endParaRPr>
          </a:p>
        </p:txBody>
      </p:sp>
      <p:sp>
        <p:nvSpPr>
          <p:cNvPr id="9" name="Rectangle 16"/>
          <p:cNvSpPr>
            <a:spLocks noGrp="1" noChangeArrowheads="1"/>
          </p:cNvSpPr>
          <p:nvPr>
            <p:ph type="dt" sz="half" idx="12"/>
          </p:nvPr>
        </p:nvSpPr>
        <p:spPr>
          <a:ln/>
        </p:spPr>
        <p:txBody>
          <a:bodyPr/>
          <a:lstStyle>
            <a:lvl1pPr>
              <a:defRPr/>
            </a:lvl1pPr>
          </a:lstStyle>
          <a:p>
            <a:pPr>
              <a:defRPr/>
            </a:pPr>
            <a:endParaRPr lang="tr-TR">
              <a:solidFill>
                <a:srgbClr val="000000"/>
              </a:solidFill>
            </a:endParaRPr>
          </a:p>
        </p:txBody>
      </p:sp>
    </p:spTree>
    <p:extLst>
      <p:ext uri="{BB962C8B-B14F-4D97-AF65-F5344CB8AC3E}">
        <p14:creationId xmlns:p14="http://schemas.microsoft.com/office/powerpoint/2010/main" val="4073761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2"/>
          <p:cNvSpPr>
            <a:spLocks noGrp="1" noChangeArrowheads="1"/>
          </p:cNvSpPr>
          <p:nvPr>
            <p:ph type="ftr" sz="quarter" idx="10"/>
          </p:nvPr>
        </p:nvSpPr>
        <p:spPr>
          <a:ln/>
        </p:spPr>
        <p:txBody>
          <a:bodyPr/>
          <a:lstStyle>
            <a:lvl1pPr>
              <a:defRPr/>
            </a:lvl1pPr>
          </a:lstStyle>
          <a:p>
            <a:pPr>
              <a:defRPr/>
            </a:pPr>
            <a:endParaRPr lang="tr-TR">
              <a:solidFill>
                <a:srgbClr val="000000"/>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F4F481D2-0B9E-4F15-AF1E-3D200DCE4FD1}" type="slidenum">
              <a:rPr lang="tr-TR" altLang="en-US">
                <a:solidFill>
                  <a:srgbClr val="000000"/>
                </a:solidFill>
              </a:rPr>
              <a:pPr>
                <a:defRPr/>
              </a:pPr>
              <a:t>‹#›</a:t>
            </a:fld>
            <a:endParaRPr lang="tr-TR" altLang="en-US">
              <a:solidFill>
                <a:srgbClr val="000000"/>
              </a:solidFill>
            </a:endParaRPr>
          </a:p>
        </p:txBody>
      </p:sp>
      <p:sp>
        <p:nvSpPr>
          <p:cNvPr id="5" name="Rectangle 16"/>
          <p:cNvSpPr>
            <a:spLocks noGrp="1" noChangeArrowheads="1"/>
          </p:cNvSpPr>
          <p:nvPr>
            <p:ph type="dt" sz="half" idx="12"/>
          </p:nvPr>
        </p:nvSpPr>
        <p:spPr>
          <a:ln/>
        </p:spPr>
        <p:txBody>
          <a:bodyPr/>
          <a:lstStyle>
            <a:lvl1pPr>
              <a:defRPr/>
            </a:lvl1pPr>
          </a:lstStyle>
          <a:p>
            <a:pPr>
              <a:defRPr/>
            </a:pPr>
            <a:endParaRPr lang="tr-TR">
              <a:solidFill>
                <a:srgbClr val="000000"/>
              </a:solidFill>
            </a:endParaRPr>
          </a:p>
        </p:txBody>
      </p:sp>
    </p:spTree>
    <p:extLst>
      <p:ext uri="{BB962C8B-B14F-4D97-AF65-F5344CB8AC3E}">
        <p14:creationId xmlns:p14="http://schemas.microsoft.com/office/powerpoint/2010/main" val="425251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tr-TR">
              <a:solidFill>
                <a:srgbClr val="000000"/>
              </a:solidFill>
            </a:endParaRPr>
          </a:p>
        </p:txBody>
      </p:sp>
      <p:sp>
        <p:nvSpPr>
          <p:cNvPr id="3" name="Rectangle 3"/>
          <p:cNvSpPr>
            <a:spLocks noGrp="1" noChangeArrowheads="1"/>
          </p:cNvSpPr>
          <p:nvPr>
            <p:ph type="sldNum" sz="quarter" idx="11"/>
          </p:nvPr>
        </p:nvSpPr>
        <p:spPr>
          <a:ln/>
        </p:spPr>
        <p:txBody>
          <a:bodyPr/>
          <a:lstStyle>
            <a:lvl1pPr>
              <a:defRPr/>
            </a:lvl1pPr>
          </a:lstStyle>
          <a:p>
            <a:pPr>
              <a:defRPr/>
            </a:pPr>
            <a:fld id="{B82E6507-B15C-44C6-8BDD-AA3E8CDBF310}" type="slidenum">
              <a:rPr lang="tr-TR" altLang="en-US">
                <a:solidFill>
                  <a:srgbClr val="000000"/>
                </a:solidFill>
              </a:rPr>
              <a:pPr>
                <a:defRPr/>
              </a:pPr>
              <a:t>‹#›</a:t>
            </a:fld>
            <a:endParaRPr lang="tr-TR" altLang="en-US">
              <a:solidFill>
                <a:srgbClr val="000000"/>
              </a:solidFill>
            </a:endParaRPr>
          </a:p>
        </p:txBody>
      </p:sp>
      <p:sp>
        <p:nvSpPr>
          <p:cNvPr id="4" name="Rectangle 16"/>
          <p:cNvSpPr>
            <a:spLocks noGrp="1" noChangeArrowheads="1"/>
          </p:cNvSpPr>
          <p:nvPr>
            <p:ph type="dt" sz="half" idx="12"/>
          </p:nvPr>
        </p:nvSpPr>
        <p:spPr>
          <a:ln/>
        </p:spPr>
        <p:txBody>
          <a:bodyPr/>
          <a:lstStyle>
            <a:lvl1pPr>
              <a:defRPr/>
            </a:lvl1pPr>
          </a:lstStyle>
          <a:p>
            <a:pPr>
              <a:defRPr/>
            </a:pPr>
            <a:endParaRPr lang="tr-TR">
              <a:solidFill>
                <a:srgbClr val="000000"/>
              </a:solidFill>
            </a:endParaRPr>
          </a:p>
        </p:txBody>
      </p:sp>
    </p:spTree>
    <p:extLst>
      <p:ext uri="{BB962C8B-B14F-4D97-AF65-F5344CB8AC3E}">
        <p14:creationId xmlns:p14="http://schemas.microsoft.com/office/powerpoint/2010/main" val="3680746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ftr" sz="quarter" idx="10"/>
          </p:nvPr>
        </p:nvSpPr>
        <p:spPr>
          <a:ln/>
        </p:spPr>
        <p:txBody>
          <a:bodyPr/>
          <a:lstStyle>
            <a:lvl1pPr>
              <a:defRPr/>
            </a:lvl1pPr>
          </a:lstStyle>
          <a:p>
            <a:pPr>
              <a:defRPr/>
            </a:pPr>
            <a:endParaRPr lang="tr-TR">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6F9943B5-EEF9-4C80-9F30-B19852389CEA}" type="slidenum">
              <a:rPr lang="tr-TR" altLang="en-US">
                <a:solidFill>
                  <a:srgbClr val="000000"/>
                </a:solidFill>
              </a:rPr>
              <a:pPr>
                <a:defRPr/>
              </a:pPr>
              <a:t>‹#›</a:t>
            </a:fld>
            <a:endParaRPr lang="tr-TR" altLang="en-US">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a:defRPr/>
            </a:pPr>
            <a:endParaRPr lang="tr-TR">
              <a:solidFill>
                <a:srgbClr val="000000"/>
              </a:solidFill>
            </a:endParaRPr>
          </a:p>
        </p:txBody>
      </p:sp>
    </p:spTree>
    <p:extLst>
      <p:ext uri="{BB962C8B-B14F-4D97-AF65-F5344CB8AC3E}">
        <p14:creationId xmlns:p14="http://schemas.microsoft.com/office/powerpoint/2010/main" val="792287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ftr" sz="quarter" idx="10"/>
          </p:nvPr>
        </p:nvSpPr>
        <p:spPr>
          <a:ln/>
        </p:spPr>
        <p:txBody>
          <a:bodyPr/>
          <a:lstStyle>
            <a:lvl1pPr>
              <a:defRPr/>
            </a:lvl1pPr>
          </a:lstStyle>
          <a:p>
            <a:pPr>
              <a:defRPr/>
            </a:pPr>
            <a:endParaRPr lang="tr-TR">
              <a:solidFill>
                <a:srgbClr val="000000"/>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59C8AEE4-2ABD-4117-98FC-55BCD53D6B83}" type="slidenum">
              <a:rPr lang="tr-TR" altLang="en-US">
                <a:solidFill>
                  <a:srgbClr val="000000"/>
                </a:solidFill>
              </a:rPr>
              <a:pPr>
                <a:defRPr/>
              </a:pPr>
              <a:t>‹#›</a:t>
            </a:fld>
            <a:endParaRPr lang="tr-TR" altLang="en-US">
              <a:solidFill>
                <a:srgbClr val="000000"/>
              </a:solidFill>
            </a:endParaRPr>
          </a:p>
        </p:txBody>
      </p:sp>
      <p:sp>
        <p:nvSpPr>
          <p:cNvPr id="7" name="Rectangle 16"/>
          <p:cNvSpPr>
            <a:spLocks noGrp="1" noChangeArrowheads="1"/>
          </p:cNvSpPr>
          <p:nvPr>
            <p:ph type="dt" sz="half" idx="12"/>
          </p:nvPr>
        </p:nvSpPr>
        <p:spPr>
          <a:ln/>
        </p:spPr>
        <p:txBody>
          <a:bodyPr/>
          <a:lstStyle>
            <a:lvl1pPr>
              <a:defRPr/>
            </a:lvl1pPr>
          </a:lstStyle>
          <a:p>
            <a:pPr>
              <a:defRPr/>
            </a:pPr>
            <a:endParaRPr lang="tr-TR">
              <a:solidFill>
                <a:srgbClr val="000000"/>
              </a:solidFill>
            </a:endParaRPr>
          </a:p>
        </p:txBody>
      </p:sp>
    </p:spTree>
    <p:extLst>
      <p:ext uri="{BB962C8B-B14F-4D97-AF65-F5344CB8AC3E}">
        <p14:creationId xmlns:p14="http://schemas.microsoft.com/office/powerpoint/2010/main" val="1204356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cs typeface="Arial" charset="0"/>
              </a:defRPr>
            </a:lvl1pPr>
          </a:lstStyle>
          <a:p>
            <a:pPr fontAlgn="base">
              <a:spcBef>
                <a:spcPct val="0"/>
              </a:spcBef>
              <a:spcAft>
                <a:spcPct val="0"/>
              </a:spcAft>
              <a:defRPr/>
            </a:pPr>
            <a:endParaRPr lang="tr-TR">
              <a:solidFill>
                <a:srgbClr val="000000"/>
              </a:solidFill>
            </a:endParaRPr>
          </a:p>
        </p:txBody>
      </p:sp>
      <p:sp>
        <p:nvSpPr>
          <p:cNvPr id="14339" name="Rectangle 3"/>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anose="020B0A04020102020204" pitchFamily="34" charset="0"/>
              </a:defRPr>
            </a:lvl1pPr>
          </a:lstStyle>
          <a:p>
            <a:pPr fontAlgn="base">
              <a:spcBef>
                <a:spcPct val="0"/>
              </a:spcBef>
              <a:spcAft>
                <a:spcPct val="0"/>
              </a:spcAft>
              <a:defRPr/>
            </a:pPr>
            <a:fld id="{00A77DD2-4DDF-4C41-B33C-211D1DF801DF}" type="slidenum">
              <a:rPr lang="tr-TR" altLang="en-US">
                <a:solidFill>
                  <a:srgbClr val="000000"/>
                </a:solidFill>
              </a:rPr>
              <a:pPr fontAlgn="base">
                <a:spcBef>
                  <a:spcPct val="0"/>
                </a:spcBef>
                <a:spcAft>
                  <a:spcPct val="0"/>
                </a:spcAft>
                <a:defRPr/>
              </a:pPr>
              <a:t>‹#›</a:t>
            </a:fld>
            <a:endParaRPr lang="tr-TR" altLang="en-US">
              <a:solidFill>
                <a:srgbClr val="000000"/>
              </a:solidFill>
            </a:endParaRPr>
          </a:p>
        </p:txBody>
      </p:sp>
      <p:grpSp>
        <p:nvGrpSpPr>
          <p:cNvPr id="1028" name="Group 4"/>
          <p:cNvGrpSpPr>
            <a:grpSpLocks/>
          </p:cNvGrpSpPr>
          <p:nvPr/>
        </p:nvGrpSpPr>
        <p:grpSpPr bwMode="auto">
          <a:xfrm>
            <a:off x="0" y="0"/>
            <a:ext cx="12192000" cy="546100"/>
            <a:chOff x="0" y="0"/>
            <a:chExt cx="5760" cy="344"/>
          </a:xfrm>
        </p:grpSpPr>
        <p:sp>
          <p:nvSpPr>
            <p:cNvPr id="1032"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algn="ctr" fontAlgn="base">
                <a:spcBef>
                  <a:spcPct val="0"/>
                </a:spcBef>
                <a:spcAft>
                  <a:spcPct val="0"/>
                </a:spcAft>
                <a:defRPr/>
              </a:pPr>
              <a:endParaRPr lang="en-US" altLang="en-US" sz="2400" smtClean="0">
                <a:solidFill>
                  <a:srgbClr val="000000"/>
                </a:solidFill>
                <a:latin typeface="Times New Roman" panose="02020603050405020304" pitchFamily="18" charset="0"/>
              </a:endParaRPr>
            </a:p>
          </p:txBody>
        </p:sp>
        <p:sp>
          <p:nvSpPr>
            <p:cNvPr id="1033"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2400" smtClean="0">
                <a:solidFill>
                  <a:srgbClr val="000000"/>
                </a:solidFill>
                <a:latin typeface="Times New Roman" panose="02020603050405020304" pitchFamily="18" charset="0"/>
              </a:endParaRPr>
            </a:p>
          </p:txBody>
        </p:sp>
        <p:sp>
          <p:nvSpPr>
            <p:cNvPr id="1034" name="Rectangle 7"/>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1800" smtClean="0">
                <a:solidFill>
                  <a:srgbClr val="666699"/>
                </a:solidFill>
              </a:endParaRPr>
            </a:p>
          </p:txBody>
        </p:sp>
        <p:sp>
          <p:nvSpPr>
            <p:cNvPr id="1035" name="Rectangle 8"/>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1800" smtClean="0">
                <a:solidFill>
                  <a:srgbClr val="666699"/>
                </a:solidFill>
              </a:endParaRPr>
            </a:p>
          </p:txBody>
        </p:sp>
        <p:sp>
          <p:nvSpPr>
            <p:cNvPr id="1036" name="Rectangle 9"/>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1800" smtClean="0">
                <a:solidFill>
                  <a:srgbClr val="9999CC"/>
                </a:solidFill>
              </a:endParaRPr>
            </a:p>
          </p:txBody>
        </p:sp>
        <p:sp>
          <p:nvSpPr>
            <p:cNvPr id="1037" name="Rectangle 10"/>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1800" smtClean="0">
                <a:solidFill>
                  <a:srgbClr val="666699"/>
                </a:solidFill>
              </a:endParaRPr>
            </a:p>
          </p:txBody>
        </p:sp>
        <p:sp>
          <p:nvSpPr>
            <p:cNvPr id="1038" name="Rectangle 11"/>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2400" smtClean="0">
                <a:solidFill>
                  <a:srgbClr val="000000"/>
                </a:solidFill>
                <a:latin typeface="Times New Roman" panose="02020603050405020304" pitchFamily="18" charset="0"/>
              </a:endParaRPr>
            </a:p>
          </p:txBody>
        </p:sp>
        <p:sp>
          <p:nvSpPr>
            <p:cNvPr id="1039" name="Rectangle 12"/>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1800" smtClean="0">
                <a:solidFill>
                  <a:srgbClr val="9999CC"/>
                </a:solidFill>
              </a:endParaRPr>
            </a:p>
          </p:txBody>
        </p:sp>
        <p:sp>
          <p:nvSpPr>
            <p:cNvPr id="1040" name="Rectangle 13"/>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1400">
                  <a:solidFill>
                    <a:schemeClr val="tx1"/>
                  </a:solidFill>
                  <a:latin typeface="Arial" panose="020B0604020202020204" pitchFamily="34" charset="0"/>
                  <a:cs typeface="Arial" panose="020B0604020202020204" pitchFamily="34" charset="0"/>
                </a:defRPr>
              </a:lvl1pPr>
              <a:lvl2pPr marL="742950" indent="-285750">
                <a:defRPr sz="1400">
                  <a:solidFill>
                    <a:schemeClr val="tx1"/>
                  </a:solidFill>
                  <a:latin typeface="Arial" panose="020B0604020202020204" pitchFamily="34" charset="0"/>
                  <a:cs typeface="Arial" panose="020B0604020202020204" pitchFamily="34" charset="0"/>
                </a:defRPr>
              </a:lvl2pPr>
              <a:lvl3pPr marL="1143000" indent="-228600">
                <a:defRPr sz="1400">
                  <a:solidFill>
                    <a:schemeClr val="tx1"/>
                  </a:solidFill>
                  <a:latin typeface="Arial" panose="020B0604020202020204" pitchFamily="34" charset="0"/>
                  <a:cs typeface="Arial" panose="020B0604020202020204" pitchFamily="34" charset="0"/>
                </a:defRPr>
              </a:lvl3pPr>
              <a:lvl4pPr marL="1600200" indent="-228600">
                <a:defRPr sz="1400">
                  <a:solidFill>
                    <a:schemeClr val="tx1"/>
                  </a:solidFill>
                  <a:latin typeface="Arial" panose="020B0604020202020204" pitchFamily="34" charset="0"/>
                  <a:cs typeface="Arial" panose="020B0604020202020204" pitchFamily="34" charset="0"/>
                </a:defRPr>
              </a:lvl4pPr>
              <a:lvl5pPr marL="2057400" indent="-228600">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defRPr/>
              </a:pPr>
              <a:endParaRPr lang="en-US" altLang="en-US" sz="1800" smtClean="0">
                <a:solidFill>
                  <a:srgbClr val="9999CC"/>
                </a:solidFill>
              </a:endParaRPr>
            </a:p>
          </p:txBody>
        </p:sp>
      </p:grpSp>
      <p:sp>
        <p:nvSpPr>
          <p:cNvPr id="1029" name="Rectangle 14"/>
          <p:cNvSpPr>
            <a:spLocks noGrp="1" noChangeArrowheads="1"/>
          </p:cNvSpPr>
          <p:nvPr>
            <p:ph type="title"/>
          </p:nvPr>
        </p:nvSpPr>
        <p:spPr bwMode="auto">
          <a:xfrm>
            <a:off x="609600" y="457200"/>
            <a:ext cx="109728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en-US" smtClean="0"/>
              <a:t>Asıl başlık stili için tıklatın</a:t>
            </a:r>
          </a:p>
        </p:txBody>
      </p:sp>
      <p:sp>
        <p:nvSpPr>
          <p:cNvPr id="1030" name="Rectangle 15"/>
          <p:cNvSpPr>
            <a:spLocks noGrp="1" noChangeArrowheads="1"/>
          </p:cNvSpPr>
          <p:nvPr>
            <p:ph type="body" idx="1"/>
          </p:nvPr>
        </p:nvSpPr>
        <p:spPr bwMode="auto">
          <a:xfrm>
            <a:off x="609600" y="1981200"/>
            <a:ext cx="10972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en-US" smtClean="0"/>
              <a:t>Asıl metin stillerini düzenlemek için tıklatın</a:t>
            </a:r>
          </a:p>
          <a:p>
            <a:pPr lvl="1"/>
            <a:r>
              <a:rPr lang="tr-TR" altLang="en-US" smtClean="0"/>
              <a:t>İkinci düzey</a:t>
            </a:r>
          </a:p>
          <a:p>
            <a:pPr lvl="2"/>
            <a:r>
              <a:rPr lang="tr-TR" altLang="en-US" smtClean="0"/>
              <a:t>Üçüncü düzey</a:t>
            </a:r>
          </a:p>
          <a:p>
            <a:pPr lvl="3"/>
            <a:r>
              <a:rPr lang="tr-TR" altLang="en-US" smtClean="0"/>
              <a:t>Dördüncü düzey</a:t>
            </a:r>
          </a:p>
          <a:p>
            <a:pPr lvl="4"/>
            <a:r>
              <a:rPr lang="tr-TR" altLang="en-US" smtClean="0"/>
              <a:t>Beşinci düzey</a:t>
            </a:r>
          </a:p>
        </p:txBody>
      </p:sp>
      <p:sp>
        <p:nvSpPr>
          <p:cNvPr id="14352" name="Rectangle 16"/>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fontAlgn="base">
              <a:spcBef>
                <a:spcPct val="0"/>
              </a:spcBef>
              <a:spcAft>
                <a:spcPct val="0"/>
              </a:spcAft>
              <a:defRPr/>
            </a:pPr>
            <a:endParaRPr lang="tr-TR">
              <a:solidFill>
                <a:srgbClr val="000000"/>
              </a:solidFill>
            </a:endParaRPr>
          </a:p>
        </p:txBody>
      </p:sp>
    </p:spTree>
    <p:extLst>
      <p:ext uri="{BB962C8B-B14F-4D97-AF65-F5344CB8AC3E}">
        <p14:creationId xmlns:p14="http://schemas.microsoft.com/office/powerpoint/2010/main" val="34084378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cs typeface="Arial" charset="0"/>
        </a:defRPr>
      </a:lvl2pPr>
      <a:lvl3pPr algn="l" rtl="0" eaLnBrk="0" fontAlgn="base" hangingPunct="0">
        <a:spcBef>
          <a:spcPct val="0"/>
        </a:spcBef>
        <a:spcAft>
          <a:spcPct val="0"/>
        </a:spcAft>
        <a:defRPr sz="4400">
          <a:solidFill>
            <a:schemeClr val="tx1"/>
          </a:solidFill>
          <a:latin typeface="Arial" charset="0"/>
          <a:cs typeface="Arial" charset="0"/>
        </a:defRPr>
      </a:lvl3pPr>
      <a:lvl4pPr algn="l" rtl="0" eaLnBrk="0" fontAlgn="base" hangingPunct="0">
        <a:spcBef>
          <a:spcPct val="0"/>
        </a:spcBef>
        <a:spcAft>
          <a:spcPct val="0"/>
        </a:spcAft>
        <a:defRPr sz="4400">
          <a:solidFill>
            <a:schemeClr val="tx1"/>
          </a:solidFill>
          <a:latin typeface="Arial" charset="0"/>
          <a:cs typeface="Arial" charset="0"/>
        </a:defRPr>
      </a:lvl4pPr>
      <a:lvl5pPr algn="l" rtl="0" eaLnBrk="0" fontAlgn="base" hangingPunct="0">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anose="05000000000000000000" pitchFamily="2" charset="2"/>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anose="05000000000000000000"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602450" y="654441"/>
            <a:ext cx="11325091" cy="3139321"/>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6600" b="1" i="0" u="none" strike="noStrike" kern="1200" cap="all" spc="0" normalizeH="0" baseline="0" noProof="0" dirty="0" smtClean="0">
                <a:ln w="9000" cmpd="sng">
                  <a:solidFill>
                    <a:srgbClr val="000000">
                      <a:shade val="50000"/>
                      <a:satMod val="120000"/>
                    </a:srgbClr>
                  </a:solidFill>
                  <a:prstDash val="solid"/>
                </a:ln>
                <a:gradFill>
                  <a:gsLst>
                    <a:gs pos="0">
                      <a:srgbClr val="000000">
                        <a:shade val="20000"/>
                        <a:satMod val="245000"/>
                      </a:srgbClr>
                    </a:gs>
                    <a:gs pos="43000">
                      <a:srgbClr val="000000">
                        <a:satMod val="255000"/>
                      </a:srgbClr>
                    </a:gs>
                    <a:gs pos="48000">
                      <a:srgbClr val="000000">
                        <a:shade val="85000"/>
                        <a:satMod val="255000"/>
                      </a:srgbClr>
                    </a:gs>
                    <a:gs pos="100000">
                      <a:srgbClr val="000000">
                        <a:shade val="20000"/>
                        <a:satMod val="245000"/>
                      </a:srgbClr>
                    </a:gs>
                  </a:gsLst>
                  <a:lin ang="5400000"/>
                </a:gradFill>
                <a:effectLst>
                  <a:reflection blurRad="12700" stA="28000" endPos="45000" dist="1000" dir="5400000" sy="-100000" algn="bl" rotWithShape="0"/>
                </a:effectLst>
                <a:uLnTx/>
                <a:uFillTx/>
                <a:latin typeface="Century Gothic" panose="020B0502020202020204" pitchFamily="34" charset="0"/>
                <a:ea typeface="+mn-ea"/>
                <a:cs typeface="Arial"/>
              </a:rPr>
              <a:t>GELENEKSEL ÖLÇME ve DEĞERLENDİRME YÖNTEMLERİ</a:t>
            </a:r>
            <a:endParaRPr kumimoji="0" lang="tr-TR" sz="6600" b="1" i="0" u="none" strike="noStrike" kern="1200" cap="all" spc="0" normalizeH="0" baseline="0" noProof="0" dirty="0">
              <a:ln w="9000" cmpd="sng">
                <a:solidFill>
                  <a:srgbClr val="000000">
                    <a:shade val="50000"/>
                    <a:satMod val="120000"/>
                  </a:srgbClr>
                </a:solidFill>
                <a:prstDash val="solid"/>
              </a:ln>
              <a:gradFill>
                <a:gsLst>
                  <a:gs pos="0">
                    <a:srgbClr val="000000">
                      <a:shade val="20000"/>
                      <a:satMod val="245000"/>
                    </a:srgbClr>
                  </a:gs>
                  <a:gs pos="43000">
                    <a:srgbClr val="000000">
                      <a:satMod val="255000"/>
                    </a:srgbClr>
                  </a:gs>
                  <a:gs pos="48000">
                    <a:srgbClr val="000000">
                      <a:shade val="85000"/>
                      <a:satMod val="255000"/>
                    </a:srgbClr>
                  </a:gs>
                  <a:gs pos="100000">
                    <a:srgbClr val="000000">
                      <a:shade val="20000"/>
                      <a:satMod val="245000"/>
                    </a:srgbClr>
                  </a:gs>
                </a:gsLst>
                <a:lin ang="5400000"/>
              </a:gradFill>
              <a:effectLst>
                <a:reflection blurRad="12700" stA="28000" endPos="45000" dist="1000" dir="5400000" sy="-100000" algn="bl" rotWithShape="0"/>
              </a:effectLst>
              <a:uLnTx/>
              <a:uFillTx/>
              <a:latin typeface="Century Gothic" panose="020B0502020202020204" pitchFamily="34" charset="0"/>
              <a:ea typeface="+mn-ea"/>
              <a:cs typeface="Arial"/>
            </a:endParaRPr>
          </a:p>
        </p:txBody>
      </p:sp>
    </p:spTree>
    <p:extLst>
      <p:ext uri="{BB962C8B-B14F-4D97-AF65-F5344CB8AC3E}">
        <p14:creationId xmlns:p14="http://schemas.microsoft.com/office/powerpoint/2010/main" val="36962445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7730" y="1336228"/>
            <a:ext cx="10890160" cy="4351338"/>
          </a:xfrm>
        </p:spPr>
        <p:txBody>
          <a:bodyPr/>
          <a:lstStyle/>
          <a:p>
            <a:pPr marL="0" indent="0">
              <a:buNone/>
            </a:pPr>
            <a:r>
              <a:rPr lang="tr-TR" dirty="0" smtClean="0">
                <a:latin typeface="Century Gothic" panose="020B0502020202020204" pitchFamily="34" charset="0"/>
              </a:rPr>
              <a:t>  </a:t>
            </a:r>
            <a:r>
              <a:rPr lang="tr-TR" dirty="0" smtClean="0">
                <a:effectLst>
                  <a:outerShdw blurRad="38100" dist="38100" dir="2700000" algn="tl">
                    <a:srgbClr val="000000">
                      <a:alpha val="43137"/>
                    </a:srgbClr>
                  </a:outerShdw>
                </a:effectLst>
                <a:latin typeface="Century Gothic" panose="020B0502020202020204" pitchFamily="34" charset="0"/>
              </a:rPr>
              <a:t>Ölçme ve değerlendirme teknikleri ikiye ayrılır:</a:t>
            </a:r>
          </a:p>
          <a:p>
            <a:endParaRPr lang="tr-TR" dirty="0">
              <a:latin typeface="Century Gothic" panose="020B0502020202020204" pitchFamily="34" charset="0"/>
            </a:endParaRPr>
          </a:p>
          <a:p>
            <a:pPr>
              <a:buFont typeface="Wingdings" panose="05000000000000000000" pitchFamily="2" charset="2"/>
              <a:buChar char="q"/>
            </a:pPr>
            <a:r>
              <a:rPr lang="tr-TR" dirty="0" smtClean="0">
                <a:latin typeface="Century Gothic" panose="020B0502020202020204" pitchFamily="34" charset="0"/>
              </a:rPr>
              <a:t> Geleneksel ölçme ve değerlendirme teknikleri</a:t>
            </a:r>
          </a:p>
          <a:p>
            <a:pPr>
              <a:buFont typeface="Wingdings" panose="05000000000000000000" pitchFamily="2" charset="2"/>
              <a:buChar char="q"/>
            </a:pPr>
            <a:endParaRPr lang="tr-TR" dirty="0" smtClean="0">
              <a:latin typeface="Century Gothic" panose="020B0502020202020204" pitchFamily="34" charset="0"/>
            </a:endParaRPr>
          </a:p>
          <a:p>
            <a:pPr>
              <a:buFont typeface="Wingdings" panose="05000000000000000000" pitchFamily="2" charset="2"/>
              <a:buChar char="q"/>
            </a:pPr>
            <a:r>
              <a:rPr lang="tr-TR" dirty="0" smtClean="0">
                <a:latin typeface="Century Gothic" panose="020B0502020202020204" pitchFamily="34" charset="0"/>
              </a:rPr>
              <a:t> Alternatif </a:t>
            </a:r>
            <a:r>
              <a:rPr lang="en-US" dirty="0" smtClean="0">
                <a:latin typeface="Century Gothic" panose="020B0502020202020204" pitchFamily="34" charset="0"/>
              </a:rPr>
              <a:t>(</a:t>
            </a:r>
            <a:r>
              <a:rPr lang="en-US" dirty="0" err="1" smtClean="0">
                <a:latin typeface="Century Gothic" panose="020B0502020202020204" pitchFamily="34" charset="0"/>
              </a:rPr>
              <a:t>tamamlayıcı</a:t>
            </a:r>
            <a:r>
              <a:rPr lang="en-US" dirty="0" smtClean="0">
                <a:latin typeface="Century Gothic" panose="020B0502020202020204" pitchFamily="34" charset="0"/>
              </a:rPr>
              <a:t>) </a:t>
            </a:r>
            <a:r>
              <a:rPr lang="tr-TR" dirty="0" smtClean="0">
                <a:latin typeface="Century Gothic" panose="020B0502020202020204" pitchFamily="34" charset="0"/>
              </a:rPr>
              <a:t>ölçme ve değerlendirme teknikleri</a:t>
            </a:r>
            <a:endParaRPr lang="tr-TR" dirty="0">
              <a:latin typeface="Century Gothic" panose="020B0502020202020204" pitchFamily="34" charset="0"/>
            </a:endParaRPr>
          </a:p>
        </p:txBody>
      </p:sp>
    </p:spTree>
    <p:extLst>
      <p:ext uri="{BB962C8B-B14F-4D97-AF65-F5344CB8AC3E}">
        <p14:creationId xmlns:p14="http://schemas.microsoft.com/office/powerpoint/2010/main" val="7591827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68402" y="1716758"/>
            <a:ext cx="12250111" cy="173913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tr-TR" sz="5400" b="1" i="0" u="none" strike="noStrike" kern="1200" cap="none" spc="0" normalizeH="0" baseline="0" noProof="0" dirty="0" smtClean="0">
                <a:ln w="11430"/>
                <a:gradFill>
                  <a:gsLst>
                    <a:gs pos="0">
                      <a:srgbClr val="9999CC">
                        <a:tint val="70000"/>
                        <a:satMod val="245000"/>
                      </a:srgbClr>
                    </a:gs>
                    <a:gs pos="75000">
                      <a:srgbClr val="9999CC">
                        <a:tint val="90000"/>
                        <a:shade val="60000"/>
                        <a:satMod val="240000"/>
                      </a:srgbClr>
                    </a:gs>
                    <a:gs pos="100000">
                      <a:srgbClr val="9999CC">
                        <a:tint val="100000"/>
                        <a:shade val="50000"/>
                        <a:satMod val="240000"/>
                      </a:srgbClr>
                    </a:gs>
                  </a:gsLst>
                  <a:lin ang="5400000"/>
                </a:gradFill>
                <a:effectLst>
                  <a:outerShdw blurRad="50800" dist="39000" dir="5460000" algn="tl">
                    <a:srgbClr val="000000">
                      <a:alpha val="38000"/>
                    </a:srgbClr>
                  </a:outerShdw>
                </a:effectLst>
                <a:uLnTx/>
                <a:uFillTx/>
                <a:latin typeface="Century Gothic" panose="020B0502020202020204" pitchFamily="34" charset="0"/>
                <a:ea typeface="+mn-ea"/>
                <a:cs typeface="Arial"/>
              </a:rPr>
              <a:t>Geleneksel ölçme ve değerlendirme teknikleri nelerdir?</a:t>
            </a:r>
            <a:endParaRPr kumimoji="0" lang="tr-TR" sz="5400" b="1" i="0" u="none" strike="noStrike" kern="1200" cap="none" spc="0" normalizeH="0" baseline="0" noProof="0" dirty="0">
              <a:ln w="11430"/>
              <a:gradFill>
                <a:gsLst>
                  <a:gs pos="0">
                    <a:srgbClr val="9999CC">
                      <a:tint val="70000"/>
                      <a:satMod val="245000"/>
                    </a:srgbClr>
                  </a:gs>
                  <a:gs pos="75000">
                    <a:srgbClr val="9999CC">
                      <a:tint val="90000"/>
                      <a:shade val="60000"/>
                      <a:satMod val="240000"/>
                    </a:srgbClr>
                  </a:gs>
                  <a:gs pos="100000">
                    <a:srgbClr val="9999CC">
                      <a:tint val="100000"/>
                      <a:shade val="50000"/>
                      <a:satMod val="240000"/>
                    </a:srgbClr>
                  </a:gs>
                </a:gsLst>
                <a:lin ang="5400000"/>
              </a:gradFill>
              <a:effectLst>
                <a:outerShdw blurRad="50800" dist="39000" dir="5460000" algn="tl">
                  <a:srgbClr val="000000">
                    <a:alpha val="38000"/>
                  </a:srgbClr>
                </a:outerShdw>
              </a:effectLst>
              <a:uLnTx/>
              <a:uFillTx/>
              <a:latin typeface="Arial"/>
              <a:ea typeface="+mn-ea"/>
              <a:cs typeface="Arial"/>
            </a:endParaRPr>
          </a:p>
        </p:txBody>
      </p:sp>
    </p:spTree>
    <p:extLst>
      <p:ext uri="{BB962C8B-B14F-4D97-AF65-F5344CB8AC3E}">
        <p14:creationId xmlns:p14="http://schemas.microsoft.com/office/powerpoint/2010/main" val="16479863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33778"/>
            <a:ext cx="10515600" cy="5443185"/>
          </a:xfrm>
        </p:spPr>
        <p:txBody>
          <a:bodyPr>
            <a:normAutofit lnSpcReduction="10000"/>
          </a:bodyPr>
          <a:lstStyle/>
          <a:p>
            <a:pPr marL="0" indent="0">
              <a:buNone/>
            </a:pPr>
            <a:r>
              <a:rPr lang="tr-TR" dirty="0" smtClean="0"/>
              <a:t>  </a:t>
            </a:r>
          </a:p>
          <a:p>
            <a:pPr marL="0" indent="0">
              <a:buNone/>
            </a:pPr>
            <a:r>
              <a:rPr lang="tr-TR" dirty="0" smtClean="0">
                <a:solidFill>
                  <a:schemeClr val="accent2"/>
                </a:solidFill>
                <a:effectLst>
                  <a:outerShdw blurRad="38100" dist="38100" dir="2700000" algn="tl">
                    <a:srgbClr val="000000">
                      <a:alpha val="43137"/>
                    </a:srgbClr>
                  </a:outerShdw>
                </a:effectLst>
                <a:latin typeface="Century Gothic" panose="020B0502020202020204" pitchFamily="34" charset="0"/>
              </a:rPr>
              <a:t>Geleneksel Ölçme ve Değerlendirme Teknikleri</a:t>
            </a:r>
          </a:p>
          <a:p>
            <a:pPr marL="0" indent="0">
              <a:buNone/>
            </a:pPr>
            <a:endParaRPr lang="tr-TR" dirty="0" smtClean="0">
              <a:solidFill>
                <a:schemeClr val="accent2"/>
              </a:solidFill>
              <a:latin typeface="Century Gothic" panose="020B0502020202020204" pitchFamily="34" charset="0"/>
            </a:endParaRPr>
          </a:p>
          <a:p>
            <a:pPr>
              <a:buFont typeface="Wingdings" panose="05000000000000000000" pitchFamily="2" charset="2"/>
              <a:buChar char="q"/>
            </a:pPr>
            <a:r>
              <a:rPr lang="tr-TR" dirty="0" smtClean="0">
                <a:latin typeface="Century Gothic" panose="020B0502020202020204" pitchFamily="34" charset="0"/>
              </a:rPr>
              <a:t>     Çoktan seçmeli testler</a:t>
            </a:r>
          </a:p>
          <a:p>
            <a:pPr>
              <a:buFont typeface="Wingdings" panose="05000000000000000000" pitchFamily="2" charset="2"/>
              <a:buChar char="q"/>
            </a:pPr>
            <a:r>
              <a:rPr lang="tr-TR" dirty="0" smtClean="0">
                <a:latin typeface="Century Gothic" panose="020B0502020202020204" pitchFamily="34" charset="0"/>
              </a:rPr>
              <a:t>     Doğru yanlış soruları</a:t>
            </a:r>
          </a:p>
          <a:p>
            <a:pPr>
              <a:buFont typeface="Wingdings" panose="05000000000000000000" pitchFamily="2" charset="2"/>
              <a:buChar char="q"/>
            </a:pPr>
            <a:r>
              <a:rPr lang="tr-TR" dirty="0" smtClean="0">
                <a:latin typeface="Century Gothic" panose="020B0502020202020204" pitchFamily="34" charset="0"/>
              </a:rPr>
              <a:t>     Eşleştirme soruları</a:t>
            </a:r>
          </a:p>
          <a:p>
            <a:pPr>
              <a:buFont typeface="Wingdings" panose="05000000000000000000" pitchFamily="2" charset="2"/>
              <a:buChar char="q"/>
            </a:pPr>
            <a:r>
              <a:rPr lang="tr-TR" dirty="0" smtClean="0">
                <a:latin typeface="Century Gothic" panose="020B0502020202020204" pitchFamily="34" charset="0"/>
              </a:rPr>
              <a:t>     Tamamlama (Boşluk doldurma) soruları</a:t>
            </a:r>
          </a:p>
          <a:p>
            <a:pPr>
              <a:buFont typeface="Wingdings" panose="05000000000000000000" pitchFamily="2" charset="2"/>
              <a:buChar char="q"/>
            </a:pPr>
            <a:r>
              <a:rPr lang="tr-TR" dirty="0" smtClean="0">
                <a:latin typeface="Century Gothic" panose="020B0502020202020204" pitchFamily="34" charset="0"/>
              </a:rPr>
              <a:t>     Kısa cevaplı yazılı yoklamalar</a:t>
            </a:r>
          </a:p>
          <a:p>
            <a:pPr>
              <a:buFont typeface="Wingdings" panose="05000000000000000000" pitchFamily="2" charset="2"/>
              <a:buChar char="q"/>
            </a:pPr>
            <a:r>
              <a:rPr lang="tr-TR" dirty="0" smtClean="0">
                <a:latin typeface="Century Gothic" panose="020B0502020202020204" pitchFamily="34" charset="0"/>
              </a:rPr>
              <a:t>     Uzun cevaplı yazılı yoklamalar</a:t>
            </a:r>
          </a:p>
          <a:p>
            <a:pPr>
              <a:buFont typeface="Wingdings" panose="05000000000000000000" pitchFamily="2" charset="2"/>
              <a:buChar char="q"/>
            </a:pPr>
            <a:r>
              <a:rPr lang="tr-TR" smtClean="0">
                <a:latin typeface="Century Gothic" panose="020B0502020202020204" pitchFamily="34" charset="0"/>
              </a:rPr>
              <a:t>     Soru-cevap</a:t>
            </a:r>
            <a:endParaRPr lang="tr-TR" dirty="0">
              <a:latin typeface="Century Gothic" panose="020B0502020202020204" pitchFamily="34" charset="0"/>
            </a:endParaRPr>
          </a:p>
        </p:txBody>
      </p:sp>
    </p:spTree>
    <p:extLst>
      <p:ext uri="{BB962C8B-B14F-4D97-AF65-F5344CB8AC3E}">
        <p14:creationId xmlns:p14="http://schemas.microsoft.com/office/powerpoint/2010/main" val="24653065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853" y="386366"/>
            <a:ext cx="11582400" cy="5410425"/>
          </a:xfrm>
        </p:spPr>
        <p:txBody>
          <a:bodyPr>
            <a:normAutofit/>
          </a:bodyPr>
          <a:lstStyle/>
          <a:p>
            <a:pPr marL="0" indent="0" algn="ctr">
              <a:buNone/>
            </a:pPr>
            <a:r>
              <a:rPr lang="tr-TR" sz="4000" dirty="0" smtClean="0">
                <a:effectLst>
                  <a:outerShdw blurRad="38100" dist="38100" dir="2700000" algn="tl">
                    <a:srgbClr val="000000">
                      <a:alpha val="43137"/>
                    </a:srgbClr>
                  </a:outerShdw>
                </a:effectLst>
                <a:latin typeface="Century Gothic" panose="020B0502020202020204" pitchFamily="34" charset="0"/>
              </a:rPr>
              <a:t>EŞLEŞTİRME TESTLERİ</a:t>
            </a:r>
            <a:endParaRPr lang="tr-TR" sz="4000" dirty="0">
              <a:effectLst>
                <a:outerShdw blurRad="38100" dist="38100" dir="2700000" algn="tl">
                  <a:srgbClr val="000000">
                    <a:alpha val="43137"/>
                  </a:srgbClr>
                </a:outerShdw>
              </a:effectLst>
              <a:latin typeface="Century Gothic" panose="020B0502020202020204" pitchFamily="34" charset="0"/>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23504" y="1442434"/>
            <a:ext cx="5396248" cy="5138669"/>
          </a:xfrm>
          <a:prstGeom prst="rect">
            <a:avLst/>
          </a:prstGeom>
        </p:spPr>
      </p:pic>
    </p:spTree>
    <p:extLst>
      <p:ext uri="{BB962C8B-B14F-4D97-AF65-F5344CB8AC3E}">
        <p14:creationId xmlns:p14="http://schemas.microsoft.com/office/powerpoint/2010/main" val="3180916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ctr">
              <a:buNone/>
            </a:pPr>
            <a:r>
              <a:rPr lang="tr-TR" dirty="0">
                <a:latin typeface="Century Gothic" panose="020B0502020202020204" pitchFamily="34" charset="0"/>
              </a:rPr>
              <a:t>Sol sütunda madde köklerinin ve sağ sütunda cevapların yer aldığı iki sütunlu eşleştirme maddelerinden oluşan testlere eşleştirme testleri denilmektedir. Eşleştirme testlerinde şans başarısının doğru cevaplama olasılığını azaltması için cevap sayısının madde kökü sayısından fazla olması gereklidir.</a:t>
            </a:r>
          </a:p>
          <a:p>
            <a:endParaRPr lang="tr-TR" dirty="0"/>
          </a:p>
        </p:txBody>
      </p:sp>
    </p:spTree>
    <p:extLst>
      <p:ext uri="{BB962C8B-B14F-4D97-AF65-F5344CB8AC3E}">
        <p14:creationId xmlns:p14="http://schemas.microsoft.com/office/powerpoint/2010/main" val="1064239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420822"/>
            <a:ext cx="11582400" cy="5954220"/>
          </a:xfrm>
        </p:spPr>
        <p:txBody>
          <a:bodyPr>
            <a:normAutofit/>
          </a:bodyPr>
          <a:lstStyle/>
          <a:p>
            <a:pPr marL="0" indent="0" algn="ctr">
              <a:buNone/>
            </a:pPr>
            <a:r>
              <a:rPr lang="tr-TR" sz="4000" dirty="0" smtClean="0">
                <a:effectLst>
                  <a:outerShdw blurRad="38100" dist="38100" dir="2700000" algn="tl">
                    <a:srgbClr val="000000">
                      <a:alpha val="43137"/>
                    </a:srgbClr>
                  </a:outerShdw>
                </a:effectLst>
                <a:latin typeface="Century Gothic" panose="020B0502020202020204" pitchFamily="34" charset="0"/>
              </a:rPr>
              <a:t>KISA CEVAPLI TESTLER</a:t>
            </a:r>
            <a:endParaRPr lang="tr-TR" sz="4000" dirty="0">
              <a:effectLst>
                <a:outerShdw blurRad="38100" dist="38100" dir="2700000" algn="tl">
                  <a:srgbClr val="000000">
                    <a:alpha val="43137"/>
                  </a:srgbClr>
                </a:outerShdw>
              </a:effectLst>
              <a:latin typeface="Century Gothic" panose="020B0502020202020204" pitchFamily="34" charset="0"/>
            </a:endParaRPr>
          </a:p>
        </p:txBody>
      </p:sp>
      <p:pic>
        <p:nvPicPr>
          <p:cNvPr id="4" name="Resim 3"/>
          <p:cNvPicPr>
            <a:picLocks noChangeAspect="1"/>
          </p:cNvPicPr>
          <p:nvPr/>
        </p:nvPicPr>
        <p:blipFill rotWithShape="1">
          <a:blip r:embed="rId2">
            <a:extLst>
              <a:ext uri="{28A0092B-C50C-407E-A947-70E740481C1C}">
                <a14:useLocalDpi xmlns:a14="http://schemas.microsoft.com/office/drawing/2010/main" val="0"/>
              </a:ext>
            </a:extLst>
          </a:blip>
          <a:srcRect l="32469" r="33644" b="55869"/>
          <a:stretch/>
        </p:blipFill>
        <p:spPr>
          <a:xfrm>
            <a:off x="0" y="1578379"/>
            <a:ext cx="5338483" cy="4967573"/>
          </a:xfrm>
          <a:prstGeom prst="rect">
            <a:avLst/>
          </a:prstGeom>
        </p:spPr>
      </p:pic>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56365" y="1578380"/>
            <a:ext cx="6623431" cy="4967573"/>
          </a:xfrm>
          <a:prstGeom prst="rect">
            <a:avLst/>
          </a:prstGeom>
        </p:spPr>
      </p:pic>
    </p:spTree>
    <p:extLst>
      <p:ext uri="{BB962C8B-B14F-4D97-AF65-F5344CB8AC3E}">
        <p14:creationId xmlns:p14="http://schemas.microsoft.com/office/powerpoint/2010/main" val="128533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a:latin typeface="Century Gothic" panose="020B0502020202020204" pitchFamily="34" charset="0"/>
              </a:rPr>
              <a:t>Cevabı bir kelime, rakam veya en çok bir cümle ile verilebilen sınavlardır. </a:t>
            </a:r>
            <a:r>
              <a:rPr lang="tr-TR" dirty="0" smtClean="0">
                <a:latin typeface="Century Gothic" panose="020B0502020202020204" pitchFamily="34" charset="0"/>
              </a:rPr>
              <a:t>Kısa cevap maddeleri, soru cümlesi , tanımlama, soru cümlesi ya da eksik cümle yapısında olabilir.</a:t>
            </a:r>
          </a:p>
          <a:p>
            <a:pPr>
              <a:buFont typeface="Arial" panose="020B0604020202020204" pitchFamily="34" charset="0"/>
              <a:buChar char="•"/>
            </a:pPr>
            <a:r>
              <a:rPr lang="tr-TR" sz="2800" dirty="0" smtClean="0">
                <a:latin typeface="Century Gothic" panose="020B0502020202020204" pitchFamily="34" charset="0"/>
              </a:rPr>
              <a:t>Kuvveti tanımlayınız.</a:t>
            </a:r>
          </a:p>
          <a:p>
            <a:pPr>
              <a:buFont typeface="Arial" panose="020B0604020202020204" pitchFamily="34" charset="0"/>
              <a:buChar char="•"/>
            </a:pPr>
            <a:r>
              <a:rPr lang="tr-TR" sz="2800" dirty="0">
                <a:latin typeface="Century Gothic" panose="020B0502020202020204" pitchFamily="34" charset="0"/>
              </a:rPr>
              <a:t>Hareket eden bir cismi durduran, duran bir cismi hareket ettiren, cisimlerin şekil, yön ve doğrultularını değiştiren </a:t>
            </a:r>
            <a:r>
              <a:rPr lang="tr-TR" sz="2800" dirty="0" smtClean="0">
                <a:latin typeface="Century Gothic" panose="020B0502020202020204" pitchFamily="34" charset="0"/>
              </a:rPr>
              <a:t>etkiye</a:t>
            </a:r>
            <a:r>
              <a:rPr lang="tr-TR" sz="2800" dirty="0">
                <a:latin typeface="Century Gothic" panose="020B0502020202020204" pitchFamily="34" charset="0"/>
              </a:rPr>
              <a:t> </a:t>
            </a:r>
            <a:r>
              <a:rPr lang="tr-TR" sz="2800" dirty="0" smtClean="0">
                <a:latin typeface="Century Gothic" panose="020B0502020202020204" pitchFamily="34" charset="0"/>
              </a:rPr>
              <a:t>_____</a:t>
            </a:r>
            <a:r>
              <a:rPr lang="tr-TR" sz="2800" dirty="0">
                <a:latin typeface="Century Gothic" panose="020B0502020202020204" pitchFamily="34" charset="0"/>
              </a:rPr>
              <a:t> </a:t>
            </a:r>
            <a:r>
              <a:rPr lang="tr-TR" sz="2800" dirty="0" smtClean="0">
                <a:latin typeface="Century Gothic" panose="020B0502020202020204" pitchFamily="34" charset="0"/>
              </a:rPr>
              <a:t>denir.</a:t>
            </a:r>
          </a:p>
          <a:p>
            <a:pPr marL="0" indent="0">
              <a:buNone/>
            </a:pPr>
            <a:endParaRPr lang="tr-TR" sz="2800" dirty="0" smtClean="0">
              <a:latin typeface="Century Gothic" panose="020B0502020202020204" pitchFamily="34" charset="0"/>
            </a:endParaRPr>
          </a:p>
          <a:p>
            <a:pPr marL="0" indent="0">
              <a:buNone/>
            </a:pPr>
            <a:endParaRPr lang="tr-TR" sz="2800" dirty="0" smtClean="0">
              <a:latin typeface="Century Gothic" panose="020B0502020202020204" pitchFamily="34" charset="0"/>
            </a:endParaRPr>
          </a:p>
          <a:p>
            <a:pPr marL="0" indent="0">
              <a:buNone/>
            </a:pPr>
            <a:endParaRPr lang="tr-TR" dirty="0">
              <a:latin typeface="Century Gothic" panose="020B0502020202020204" pitchFamily="34" charset="0"/>
            </a:endParaRPr>
          </a:p>
          <a:p>
            <a:endParaRPr lang="tr-TR" dirty="0"/>
          </a:p>
        </p:txBody>
      </p:sp>
    </p:spTree>
    <p:extLst>
      <p:ext uri="{BB962C8B-B14F-4D97-AF65-F5344CB8AC3E}">
        <p14:creationId xmlns:p14="http://schemas.microsoft.com/office/powerpoint/2010/main" val="917262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0145" y="637309"/>
            <a:ext cx="11582400" cy="6677891"/>
          </a:xfrm>
        </p:spPr>
        <p:txBody>
          <a:bodyPr/>
          <a:lstStyle/>
          <a:p>
            <a:pPr marL="0" indent="0">
              <a:buNone/>
            </a:pPr>
            <a:endParaRPr lang="tr-TR" sz="1800" dirty="0">
              <a:latin typeface="Century Gothic" panose="020B0502020202020204" pitchFamily="34" charset="0"/>
            </a:endParaRPr>
          </a:p>
          <a:p>
            <a:pPr marL="0" indent="0">
              <a:buNone/>
            </a:pPr>
            <a:endParaRPr lang="tr-TR" sz="1800" dirty="0" smtClean="0">
              <a:latin typeface="Century Gothic" panose="020B0502020202020204" pitchFamily="34" charset="0"/>
            </a:endParaRPr>
          </a:p>
          <a:p>
            <a:pPr marL="0" indent="0">
              <a:buNone/>
            </a:pPr>
            <a:r>
              <a:rPr lang="tr-TR" sz="1800" dirty="0" smtClean="0">
                <a:latin typeface="Century Gothic" panose="020B0502020202020204" pitchFamily="34" charset="0"/>
              </a:rPr>
              <a:t>AĞAĞIDA SOL TARAFTAKİ SORULARI SAĞ TARAFTAKİ DOĞRU CEVABIYLA EŞLEŞTİRİNİZ</a:t>
            </a:r>
          </a:p>
          <a:p>
            <a:pPr marL="0" indent="0">
              <a:buNone/>
            </a:pPr>
            <a:endParaRPr lang="tr-TR" sz="1800" dirty="0">
              <a:latin typeface="Century Gothic" panose="020B0502020202020204" pitchFamily="34" charset="0"/>
            </a:endParaRPr>
          </a:p>
          <a:p>
            <a:pPr marL="0" indent="0">
              <a:lnSpc>
                <a:spcPct val="150000"/>
              </a:lnSpc>
              <a:buNone/>
            </a:pPr>
            <a:r>
              <a:rPr lang="tr-TR" sz="1800" dirty="0" smtClean="0">
                <a:latin typeface="Century Gothic" panose="020B0502020202020204" pitchFamily="34" charset="0"/>
              </a:rPr>
              <a:t>Her öğrenciye aynı soru sorulamaz.				A)Eşleştirme</a:t>
            </a:r>
          </a:p>
          <a:p>
            <a:pPr marL="0" indent="0">
              <a:lnSpc>
                <a:spcPct val="150000"/>
              </a:lnSpc>
              <a:buNone/>
            </a:pPr>
            <a:r>
              <a:rPr lang="tr-TR" sz="1800" dirty="0" smtClean="0">
                <a:latin typeface="Century Gothic" panose="020B0502020202020204" pitchFamily="34" charset="0"/>
              </a:rPr>
              <a:t>Sol sütunda sorular sağ sütunda muhtemel cevaplar vardır.	B)Kısa Cevaplı</a:t>
            </a:r>
          </a:p>
          <a:p>
            <a:pPr marL="0" indent="0">
              <a:lnSpc>
                <a:spcPct val="150000"/>
              </a:lnSpc>
              <a:buNone/>
            </a:pPr>
            <a:r>
              <a:rPr lang="tr-TR" sz="1800" dirty="0" smtClean="0">
                <a:latin typeface="Century Gothic" panose="020B0502020202020204" pitchFamily="34" charset="0"/>
              </a:rPr>
              <a:t>Şans başarısı %50 olduğundan güvenirlik azdır.			C)Yazılı Yoklama</a:t>
            </a:r>
          </a:p>
          <a:p>
            <a:pPr marL="0" indent="0">
              <a:lnSpc>
                <a:spcPct val="150000"/>
              </a:lnSpc>
              <a:buNone/>
            </a:pPr>
            <a:r>
              <a:rPr lang="tr-TR" sz="1800" dirty="0" smtClean="0">
                <a:latin typeface="Century Gothic" panose="020B0502020202020204" pitchFamily="34" charset="0"/>
              </a:rPr>
              <a:t>Öğrencileri ezbere yöneltir.					D)D/Y Testler </a:t>
            </a:r>
          </a:p>
          <a:p>
            <a:pPr marL="0" indent="0">
              <a:lnSpc>
                <a:spcPct val="150000"/>
              </a:lnSpc>
              <a:buNone/>
            </a:pPr>
            <a:r>
              <a:rPr lang="tr-TR" sz="1800" dirty="0" smtClean="0">
                <a:latin typeface="Century Gothic" panose="020B0502020202020204" pitchFamily="34" charset="0"/>
              </a:rPr>
              <a:t>								E)Sözlü Yoklamalar</a:t>
            </a:r>
          </a:p>
          <a:p>
            <a:pPr marL="0" indent="0">
              <a:lnSpc>
                <a:spcPct val="150000"/>
              </a:lnSpc>
              <a:buNone/>
            </a:pPr>
            <a:r>
              <a:rPr lang="tr-TR" sz="1800" dirty="0" smtClean="0">
                <a:latin typeface="Century Gothic" panose="020B0502020202020204" pitchFamily="34" charset="0"/>
              </a:rPr>
              <a:t>								F)Çoktan Seçmeli Testler</a:t>
            </a:r>
          </a:p>
          <a:p>
            <a:pPr marL="0" indent="0">
              <a:buNone/>
            </a:pPr>
            <a:endParaRPr lang="tr-TR" sz="1800" dirty="0" smtClean="0">
              <a:latin typeface="Century Gothic" panose="020B0502020202020204" pitchFamily="34" charset="0"/>
            </a:endParaRPr>
          </a:p>
          <a:p>
            <a:pPr marL="0" indent="0">
              <a:buNone/>
            </a:pPr>
            <a:endParaRPr lang="tr-TR" sz="1800" dirty="0" smtClean="0">
              <a:latin typeface="Century Gothic" panose="020B0502020202020204" pitchFamily="34" charset="0"/>
            </a:endParaRPr>
          </a:p>
          <a:p>
            <a:pPr marL="0" indent="0">
              <a:buNone/>
            </a:pPr>
            <a:endParaRPr lang="tr-TR" sz="1800" dirty="0" smtClean="0">
              <a:latin typeface="Century Gothic" panose="020B0502020202020204" pitchFamily="34" charset="0"/>
            </a:endParaRPr>
          </a:p>
          <a:p>
            <a:pPr marL="0" indent="0">
              <a:buNone/>
            </a:pPr>
            <a:endParaRPr lang="tr-TR" sz="1800" dirty="0">
              <a:latin typeface="Century Gothic" panose="020B0502020202020204" pitchFamily="34" charset="0"/>
            </a:endParaRPr>
          </a:p>
          <a:p>
            <a:pPr marL="0" indent="0">
              <a:buNone/>
            </a:pPr>
            <a:endParaRPr lang="tr-TR" sz="1800" dirty="0" smtClean="0">
              <a:latin typeface="Century Gothic" panose="020B0502020202020204" pitchFamily="34" charset="0"/>
            </a:endParaRPr>
          </a:p>
          <a:p>
            <a:pPr marL="0" indent="0">
              <a:buNone/>
            </a:pPr>
            <a:endParaRPr lang="tr-TR" sz="1800" dirty="0" smtClean="0">
              <a:latin typeface="Century Gothic" panose="020B0502020202020204" pitchFamily="34" charset="0"/>
            </a:endParaRPr>
          </a:p>
          <a:p>
            <a:pPr marL="0" indent="0">
              <a:buNone/>
            </a:pPr>
            <a:endParaRPr lang="tr-TR" sz="1800" dirty="0">
              <a:latin typeface="Century Gothic" panose="020B0502020202020204" pitchFamily="34" charset="0"/>
            </a:endParaRPr>
          </a:p>
          <a:p>
            <a:pPr marL="0" indent="0">
              <a:buNone/>
            </a:pPr>
            <a:endParaRPr lang="tr-TR" sz="1800" dirty="0" smtClean="0">
              <a:latin typeface="Century Gothic" panose="020B0502020202020204" pitchFamily="34" charset="0"/>
            </a:endParaRPr>
          </a:p>
          <a:p>
            <a:pPr marL="0" indent="0">
              <a:buNone/>
            </a:pPr>
            <a:endParaRPr lang="tr-TR" dirty="0"/>
          </a:p>
        </p:txBody>
      </p:sp>
    </p:spTree>
    <p:extLst>
      <p:ext uri="{BB962C8B-B14F-4D97-AF65-F5344CB8AC3E}">
        <p14:creationId xmlns:p14="http://schemas.microsoft.com/office/powerpoint/2010/main" val="562480077"/>
      </p:ext>
    </p:extLst>
  </p:cSld>
  <p:clrMapOvr>
    <a:masterClrMapping/>
  </p:clrMapOvr>
</p:sld>
</file>

<file path=ppt/theme/theme1.xml><?xml version="1.0" encoding="utf-8"?>
<a:theme xmlns:a="http://schemas.openxmlformats.org/drawingml/2006/main" name="Piksel">
  <a:themeElements>
    <a:clrScheme name="Piks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ksel">
      <a:majorFont>
        <a:latin typeface="Arial"/>
        <a:ea typeface=""/>
        <a:cs typeface="Arial"/>
      </a:majorFont>
      <a:minorFont>
        <a:latin typeface="Arial"/>
        <a:ea typeface=""/>
        <a:cs typeface="Arial"/>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iks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ks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ks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ks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ks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ks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ks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ks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ks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ks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ks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ks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250</Words>
  <Application>Microsoft Office PowerPoint</Application>
  <PresentationFormat>Geniş ekran</PresentationFormat>
  <Paragraphs>42</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Arial Black</vt:lpstr>
      <vt:lpstr>Century Gothic</vt:lpstr>
      <vt:lpstr>Times New Roman</vt:lpstr>
      <vt:lpstr>Wingdings</vt:lpstr>
      <vt:lpstr>Piksel</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EBF</dc:creator>
  <cp:lastModifiedBy>EBF</cp:lastModifiedBy>
  <cp:revision>1</cp:revision>
  <dcterms:created xsi:type="dcterms:W3CDTF">2022-11-07T10:43:21Z</dcterms:created>
  <dcterms:modified xsi:type="dcterms:W3CDTF">2022-11-07T10:43:39Z</dcterms:modified>
</cp:coreProperties>
</file>