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9" r:id="rId1"/>
  </p:sldMasterIdLst>
  <p:sldIdLst>
    <p:sldId id="257" r:id="rId2"/>
    <p:sldId id="282" r:id="rId3"/>
    <p:sldId id="259" r:id="rId4"/>
    <p:sldId id="280" r:id="rId5"/>
    <p:sldId id="279" r:id="rId6"/>
    <p:sldId id="278" r:id="rId7"/>
    <p:sldId id="277" r:id="rId8"/>
    <p:sldId id="276" r:id="rId9"/>
    <p:sldId id="283"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grpSp>
        <p:nvGrpSpPr>
          <p:cNvPr id="2" name="Group 4"/>
          <p:cNvGrpSpPr>
            <a:grpSpLocks/>
          </p:cNvGrpSpPr>
          <p:nvPr/>
        </p:nvGrpSpPr>
        <p:grpSpPr bwMode="auto">
          <a:xfrm>
            <a:off x="0" y="0"/>
            <a:ext cx="8872538" cy="6870700"/>
            <a:chOff x="0" y="0"/>
            <a:chExt cx="5589" cy="4328"/>
          </a:xfrm>
        </p:grpSpPr>
        <p:sp>
          <p:nvSpPr>
            <p:cNvPr id="5" name="Rectangle 2" descr="Stationery"/>
            <p:cNvSpPr>
              <a:spLocks noChangeArrowheads="1"/>
            </p:cNvSpPr>
            <p:nvPr/>
          </p:nvSpPr>
          <p:spPr bwMode="white">
            <a:xfrm>
              <a:off x="336" y="150"/>
              <a:ext cx="5253" cy="4026"/>
            </a:xfrm>
            <a:prstGeom prst="rect">
              <a:avLst/>
            </a:prstGeom>
            <a:blipFill dpi="0" rotWithShape="0">
              <a:blip r:embed="rId2" cstate="print"/>
              <a:srcRect/>
              <a:tile tx="0" ty="0" sx="100000" sy="100000" flip="none" algn="tl"/>
            </a:blipFill>
            <a:ln w="9525">
              <a:noFill/>
              <a:miter lim="800000"/>
              <a:headEnd/>
              <a:tailEnd/>
            </a:ln>
          </p:spPr>
          <p:txBody>
            <a:bodyPr wrap="none" anchor="ctr"/>
            <a:lstStyle/>
            <a:p>
              <a:pPr>
                <a:defRPr/>
              </a:pPr>
              <a:endParaRPr lang="tr-TR"/>
            </a:p>
          </p:txBody>
        </p:sp>
        <p:pic>
          <p:nvPicPr>
            <p:cNvPr id="6" name="Picture 3"/>
            <p:cNvPicPr>
              <a:picLocks noChangeArrowheads="1"/>
            </p:cNvPicPr>
            <p:nvPr/>
          </p:nvPicPr>
          <p:blipFill>
            <a:blip r:embed="rId3" cstate="print"/>
            <a:srcRect/>
            <a:stretch>
              <a:fillRect/>
            </a:stretch>
          </p:blipFill>
          <p:spPr bwMode="ltGray">
            <a:xfrm>
              <a:off x="0" y="0"/>
              <a:ext cx="678" cy="4328"/>
            </a:xfrm>
            <a:prstGeom prst="rect">
              <a:avLst/>
            </a:prstGeom>
            <a:noFill/>
            <a:ln w="9525">
              <a:noFill/>
              <a:miter lim="800000"/>
              <a:headEnd/>
              <a:tailEnd/>
            </a:ln>
          </p:spPr>
        </p:pic>
      </p:grpSp>
      <p:sp>
        <p:nvSpPr>
          <p:cNvPr id="3077" name="Rectangle 5"/>
          <p:cNvSpPr>
            <a:spLocks noGrp="1" noChangeArrowheads="1"/>
          </p:cNvSpPr>
          <p:nvPr>
            <p:ph type="ctrTitle" sz="quarter"/>
          </p:nvPr>
        </p:nvSpPr>
        <p:spPr>
          <a:xfrm>
            <a:off x="962025" y="1925638"/>
            <a:ext cx="7772400" cy="1143000"/>
          </a:xfrm>
        </p:spPr>
        <p:txBody>
          <a:bodyPr/>
          <a:lstStyle>
            <a:lvl1pPr>
              <a:defRPr/>
            </a:lvl1pPr>
          </a:lstStyle>
          <a:p>
            <a:r>
              <a:rPr lang="tr-TR" smtClean="0"/>
              <a:t>Asıl başlık stili için tıklatın</a:t>
            </a:r>
            <a:endParaRPr lang="en-US"/>
          </a:p>
        </p:txBody>
      </p:sp>
      <p:sp>
        <p:nvSpPr>
          <p:cNvPr id="3078" name="Rectangle 6"/>
          <p:cNvSpPr>
            <a:spLocks noGrp="1" noChangeArrowheads="1"/>
          </p:cNvSpPr>
          <p:nvPr>
            <p:ph type="subTitle" sz="quarter" idx="1"/>
          </p:nvPr>
        </p:nvSpPr>
        <p:spPr>
          <a:xfrm>
            <a:off x="1647825" y="3738563"/>
            <a:ext cx="6400800" cy="1752600"/>
          </a:xfrm>
        </p:spPr>
        <p:txBody>
          <a:bodyPr/>
          <a:lstStyle>
            <a:lvl1pPr marL="0" indent="0" algn="ctr">
              <a:buFont typeface="Monotype Sorts" charset="2"/>
              <a:buNone/>
              <a:defRPr/>
            </a:lvl1pPr>
          </a:lstStyle>
          <a:p>
            <a:r>
              <a:rPr lang="tr-TR" smtClean="0"/>
              <a:t>Asıl alt başlık stilini düzenlemek için tıklatın</a:t>
            </a:r>
            <a:endParaRPr lang="en-US"/>
          </a:p>
        </p:txBody>
      </p:sp>
      <p:sp>
        <p:nvSpPr>
          <p:cNvPr id="7" name="Rectangle 7"/>
          <p:cNvSpPr>
            <a:spLocks noGrp="1" noChangeArrowheads="1"/>
          </p:cNvSpPr>
          <p:nvPr>
            <p:ph type="dt" sz="quarter" idx="10"/>
          </p:nvPr>
        </p:nvSpPr>
        <p:spPr>
          <a:xfrm>
            <a:off x="962025" y="6100763"/>
            <a:ext cx="1905000" cy="457200"/>
          </a:xfrm>
        </p:spPr>
        <p:txBody>
          <a:bodyPr/>
          <a:lstStyle>
            <a:lvl1pPr>
              <a:defRPr>
                <a:solidFill>
                  <a:srgbClr val="A08366"/>
                </a:solidFill>
              </a:defRPr>
            </a:lvl1pPr>
          </a:lstStyle>
          <a:p>
            <a:fld id="{D9F75050-0E15-4C5B-92B0-66D068882F1F}" type="datetimeFigureOut">
              <a:rPr lang="tr-TR" smtClean="0"/>
              <a:pPr/>
              <a:t>23.5.2016</a:t>
            </a:fld>
            <a:endParaRPr lang="tr-TR"/>
          </a:p>
        </p:txBody>
      </p:sp>
      <p:sp>
        <p:nvSpPr>
          <p:cNvPr id="8" name="Rectangle 8"/>
          <p:cNvSpPr>
            <a:spLocks noGrp="1" noChangeArrowheads="1"/>
          </p:cNvSpPr>
          <p:nvPr>
            <p:ph type="ftr" sz="quarter" idx="11"/>
          </p:nvPr>
        </p:nvSpPr>
        <p:spPr>
          <a:xfrm>
            <a:off x="3400425" y="6100763"/>
            <a:ext cx="2895600" cy="457200"/>
          </a:xfrm>
        </p:spPr>
        <p:txBody>
          <a:bodyPr/>
          <a:lstStyle>
            <a:lvl1pPr>
              <a:defRPr>
                <a:solidFill>
                  <a:srgbClr val="A08366"/>
                </a:solidFill>
              </a:defRPr>
            </a:lvl1pPr>
          </a:lstStyle>
          <a:p>
            <a:endParaRPr lang="tr-TR"/>
          </a:p>
        </p:txBody>
      </p:sp>
      <p:sp>
        <p:nvSpPr>
          <p:cNvPr id="9" name="Rectangle 9"/>
          <p:cNvSpPr>
            <a:spLocks noGrp="1" noChangeArrowheads="1"/>
          </p:cNvSpPr>
          <p:nvPr>
            <p:ph type="sldNum" sz="quarter" idx="12"/>
          </p:nvPr>
        </p:nvSpPr>
        <p:spPr>
          <a:xfrm>
            <a:off x="6829425" y="6100763"/>
            <a:ext cx="1905000" cy="457200"/>
          </a:xfrm>
        </p:spPr>
        <p:txBody>
          <a:bodyPr/>
          <a:lstStyle>
            <a:lvl1pPr>
              <a:defRPr>
                <a:solidFill>
                  <a:srgbClr val="A08366"/>
                </a:solidFill>
              </a:defRPr>
            </a:lvl1pPr>
          </a:lstStyle>
          <a:p>
            <a:fld id="{B1DEFA8C-F947-479F-BE07-76B6B3F80BF1}" type="slidenum">
              <a:rPr lang="tr-TR" smtClean="0"/>
              <a:pPr/>
              <a:t>‹#›</a:t>
            </a:fld>
            <a:endParaRPr lang="tr-TR"/>
          </a:p>
        </p:txBody>
      </p:sp>
    </p:spTree>
  </p:cSld>
  <p:clrMapOvr>
    <a:masterClrMapping/>
  </p:clrMapOvr>
  <p:transition spd="med">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pPr/>
              <a:t>23.5.2016</a:t>
            </a:fld>
            <a:endParaRPr lang="tr-TR"/>
          </a:p>
        </p:txBody>
      </p:sp>
      <p:sp>
        <p:nvSpPr>
          <p:cNvPr id="5" name="Rectangle 9"/>
          <p:cNvSpPr>
            <a:spLocks noGrp="1" noChangeArrowheads="1"/>
          </p:cNvSpPr>
          <p:nvPr>
            <p:ph type="ftr" sz="quarter" idx="11"/>
          </p:nvPr>
        </p:nvSpPr>
        <p:spPr>
          <a:ln/>
        </p:spPr>
        <p:txBody>
          <a:bodyPr/>
          <a:lstStyle>
            <a:lvl1pPr>
              <a:defRPr/>
            </a:lvl1pPr>
          </a:lstStyle>
          <a:p>
            <a:endParaRPr lang="tr-TR"/>
          </a:p>
        </p:txBody>
      </p:sp>
      <p:sp>
        <p:nvSpPr>
          <p:cNvPr id="6"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pPr/>
              <a:t>‹#›</a:t>
            </a:fld>
            <a:endParaRPr lang="tr-TR"/>
          </a:p>
        </p:txBody>
      </p:sp>
    </p:spTree>
  </p:cSld>
  <p:clrMapOvr>
    <a:masterClrMapping/>
  </p:clrMapOvr>
  <p:transition spd="med">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19900" y="457200"/>
            <a:ext cx="1943100" cy="5486400"/>
          </a:xfrm>
        </p:spPr>
        <p:txBody>
          <a:bodyPr vert="eaVert"/>
          <a:lstStyle/>
          <a:p>
            <a:r>
              <a:rPr lang="tr-TR" smtClean="0"/>
              <a:t>Asıl başlık stili için tıklatın</a:t>
            </a:r>
            <a:endParaRPr lang="en-US"/>
          </a:p>
        </p:txBody>
      </p:sp>
      <p:sp>
        <p:nvSpPr>
          <p:cNvPr id="3" name="Vertical Text Placeholder 2"/>
          <p:cNvSpPr>
            <a:spLocks noGrp="1"/>
          </p:cNvSpPr>
          <p:nvPr>
            <p:ph type="body" orient="vert" idx="1"/>
          </p:nvPr>
        </p:nvSpPr>
        <p:spPr>
          <a:xfrm>
            <a:off x="990600" y="457200"/>
            <a:ext cx="5676900" cy="54864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pPr/>
              <a:t>23.5.2016</a:t>
            </a:fld>
            <a:endParaRPr lang="tr-TR"/>
          </a:p>
        </p:txBody>
      </p:sp>
      <p:sp>
        <p:nvSpPr>
          <p:cNvPr id="5" name="Rectangle 9"/>
          <p:cNvSpPr>
            <a:spLocks noGrp="1" noChangeArrowheads="1"/>
          </p:cNvSpPr>
          <p:nvPr>
            <p:ph type="ftr" sz="quarter" idx="11"/>
          </p:nvPr>
        </p:nvSpPr>
        <p:spPr>
          <a:ln/>
        </p:spPr>
        <p:txBody>
          <a:bodyPr/>
          <a:lstStyle>
            <a:lvl1pPr>
              <a:defRPr/>
            </a:lvl1pPr>
          </a:lstStyle>
          <a:p>
            <a:endParaRPr lang="tr-TR"/>
          </a:p>
        </p:txBody>
      </p:sp>
      <p:sp>
        <p:nvSpPr>
          <p:cNvPr id="6"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pPr/>
              <a:t>‹#›</a:t>
            </a:fld>
            <a:endParaRPr lang="tr-TR"/>
          </a:p>
        </p:txBody>
      </p:sp>
    </p:spTree>
  </p:cSld>
  <p:clrMapOvr>
    <a:masterClrMapping/>
  </p:clrMapOvr>
  <p:transition spd="med">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Başlık ve Tablo">
    <p:spTree>
      <p:nvGrpSpPr>
        <p:cNvPr id="1" name=""/>
        <p:cNvGrpSpPr/>
        <p:nvPr/>
      </p:nvGrpSpPr>
      <p:grpSpPr>
        <a:xfrm>
          <a:off x="0" y="0"/>
          <a:ext cx="0" cy="0"/>
          <a:chOff x="0" y="0"/>
          <a:chExt cx="0" cy="0"/>
        </a:xfrm>
      </p:grpSpPr>
      <p:sp>
        <p:nvSpPr>
          <p:cNvPr id="2" name="1 Başlık"/>
          <p:cNvSpPr>
            <a:spLocks noGrp="1"/>
          </p:cNvSpPr>
          <p:nvPr>
            <p:ph type="title"/>
          </p:nvPr>
        </p:nvSpPr>
        <p:spPr>
          <a:xfrm>
            <a:off x="1150938" y="617538"/>
            <a:ext cx="7793037" cy="1143000"/>
          </a:xfrm>
        </p:spPr>
        <p:txBody>
          <a:bodyPr/>
          <a:lstStyle/>
          <a:p>
            <a:r>
              <a:rPr lang="tr-TR" smtClean="0"/>
              <a:t>Asıl başlık stili için tıklatın</a:t>
            </a:r>
            <a:endParaRPr lang="tr-TR"/>
          </a:p>
        </p:txBody>
      </p:sp>
      <p:sp>
        <p:nvSpPr>
          <p:cNvPr id="3" name="2 Tablo Yer Tutucusu"/>
          <p:cNvSpPr>
            <a:spLocks noGrp="1"/>
          </p:cNvSpPr>
          <p:nvPr>
            <p:ph type="tbl" idx="1"/>
          </p:nvPr>
        </p:nvSpPr>
        <p:spPr>
          <a:xfrm>
            <a:off x="1182688" y="2017713"/>
            <a:ext cx="7772400" cy="4114800"/>
          </a:xfrm>
        </p:spPr>
        <p:txBody>
          <a:bodyPr/>
          <a:lstStyle/>
          <a:p>
            <a:pPr lvl="0"/>
            <a:r>
              <a:rPr lang="tr-TR" noProof="0" smtClean="0"/>
              <a:t>Tablo eklemek için simgeyi tıklatın</a:t>
            </a:r>
          </a:p>
        </p:txBody>
      </p:sp>
      <p:sp>
        <p:nvSpPr>
          <p:cNvPr id="4" name="Rectangle 1035"/>
          <p:cNvSpPr>
            <a:spLocks noGrp="1" noChangeArrowheads="1"/>
          </p:cNvSpPr>
          <p:nvPr>
            <p:ph type="dt" sz="half" idx="10"/>
          </p:nvPr>
        </p:nvSpPr>
        <p:spPr>
          <a:ln/>
        </p:spPr>
        <p:txBody>
          <a:bodyPr/>
          <a:lstStyle>
            <a:lvl1pPr>
              <a:defRPr/>
            </a:lvl1pPr>
          </a:lstStyle>
          <a:p>
            <a:fld id="{D9F75050-0E15-4C5B-92B0-66D068882F1F}" type="datetimeFigureOut">
              <a:rPr lang="tr-TR" smtClean="0"/>
              <a:pPr/>
              <a:t>23.5.2016</a:t>
            </a:fld>
            <a:endParaRPr lang="tr-TR"/>
          </a:p>
        </p:txBody>
      </p:sp>
      <p:sp>
        <p:nvSpPr>
          <p:cNvPr id="5" name="Rectangle 1036"/>
          <p:cNvSpPr>
            <a:spLocks noGrp="1" noChangeArrowheads="1"/>
          </p:cNvSpPr>
          <p:nvPr>
            <p:ph type="ftr" sz="quarter" idx="11"/>
          </p:nvPr>
        </p:nvSpPr>
        <p:spPr>
          <a:ln/>
        </p:spPr>
        <p:txBody>
          <a:bodyPr/>
          <a:lstStyle>
            <a:lvl1pPr>
              <a:defRPr/>
            </a:lvl1pPr>
          </a:lstStyle>
          <a:p>
            <a:endParaRPr lang="tr-TR"/>
          </a:p>
        </p:txBody>
      </p:sp>
      <p:sp>
        <p:nvSpPr>
          <p:cNvPr id="6" name="Rectangle 1037"/>
          <p:cNvSpPr>
            <a:spLocks noGrp="1" noChangeArrowheads="1"/>
          </p:cNvSpPr>
          <p:nvPr>
            <p:ph type="sldNum" sz="quarter" idx="12"/>
          </p:nvPr>
        </p:nvSpPr>
        <p:spPr>
          <a:ln/>
        </p:spPr>
        <p:txBody>
          <a:bodyPr/>
          <a:lstStyle>
            <a:lvl1pPr>
              <a:defRPr/>
            </a:lvl1pPr>
          </a:lstStyle>
          <a:p>
            <a:fld id="{B1DEFA8C-F947-479F-BE07-76B6B3F80BF1}" type="slidenum">
              <a:rPr lang="tr-TR" smtClean="0"/>
              <a:pPr/>
              <a:t>‹#›</a:t>
            </a:fld>
            <a:endParaRPr lang="tr-TR"/>
          </a:p>
        </p:txBody>
      </p:sp>
    </p:spTree>
    <p:extLst>
      <p:ext uri="{BB962C8B-B14F-4D97-AF65-F5344CB8AC3E}">
        <p14:creationId xmlns:p14="http://schemas.microsoft.com/office/powerpoint/2010/main" val="420033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pPr/>
              <a:t>23.5.2016</a:t>
            </a:fld>
            <a:endParaRPr lang="tr-TR"/>
          </a:p>
        </p:txBody>
      </p:sp>
      <p:sp>
        <p:nvSpPr>
          <p:cNvPr id="5" name="Rectangle 9"/>
          <p:cNvSpPr>
            <a:spLocks noGrp="1" noChangeArrowheads="1"/>
          </p:cNvSpPr>
          <p:nvPr>
            <p:ph type="ftr" sz="quarter" idx="11"/>
          </p:nvPr>
        </p:nvSpPr>
        <p:spPr>
          <a:ln/>
        </p:spPr>
        <p:txBody>
          <a:bodyPr/>
          <a:lstStyle>
            <a:lvl1pPr>
              <a:defRPr/>
            </a:lvl1pPr>
          </a:lstStyle>
          <a:p>
            <a:endParaRPr lang="tr-TR"/>
          </a:p>
        </p:txBody>
      </p:sp>
      <p:sp>
        <p:nvSpPr>
          <p:cNvPr id="6"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pPr/>
              <a:t>‹#›</a:t>
            </a:fld>
            <a:endParaRPr lang="tr-TR"/>
          </a:p>
        </p:txBody>
      </p:sp>
    </p:spTree>
  </p:cSld>
  <p:clrMapOvr>
    <a:masterClrMapping/>
  </p:clrMapOvr>
  <p:transition spd="med">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pPr/>
              <a:t>23.5.2016</a:t>
            </a:fld>
            <a:endParaRPr lang="tr-TR"/>
          </a:p>
        </p:txBody>
      </p:sp>
      <p:sp>
        <p:nvSpPr>
          <p:cNvPr id="5" name="Rectangle 9"/>
          <p:cNvSpPr>
            <a:spLocks noGrp="1" noChangeArrowheads="1"/>
          </p:cNvSpPr>
          <p:nvPr>
            <p:ph type="ftr" sz="quarter" idx="11"/>
          </p:nvPr>
        </p:nvSpPr>
        <p:spPr>
          <a:ln/>
        </p:spPr>
        <p:txBody>
          <a:bodyPr/>
          <a:lstStyle>
            <a:lvl1pPr>
              <a:defRPr/>
            </a:lvl1pPr>
          </a:lstStyle>
          <a:p>
            <a:endParaRPr lang="tr-TR"/>
          </a:p>
        </p:txBody>
      </p:sp>
      <p:sp>
        <p:nvSpPr>
          <p:cNvPr id="6"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pPr/>
              <a:t>‹#›</a:t>
            </a:fld>
            <a:endParaRPr lang="tr-TR"/>
          </a:p>
        </p:txBody>
      </p:sp>
    </p:spTree>
  </p:cSld>
  <p:clrMapOvr>
    <a:masterClrMapping/>
  </p:clrMapOvr>
  <p:transition spd="med">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9906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Content Placeholder 3"/>
          <p:cNvSpPr>
            <a:spLocks noGrp="1"/>
          </p:cNvSpPr>
          <p:nvPr>
            <p:ph sz="half" idx="2"/>
          </p:nvPr>
        </p:nvSpPr>
        <p:spPr>
          <a:xfrm>
            <a:off x="49530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pPr/>
              <a:t>23.5.2016</a:t>
            </a:fld>
            <a:endParaRPr lang="tr-TR"/>
          </a:p>
        </p:txBody>
      </p:sp>
      <p:sp>
        <p:nvSpPr>
          <p:cNvPr id="6" name="Rectangle 9"/>
          <p:cNvSpPr>
            <a:spLocks noGrp="1" noChangeArrowheads="1"/>
          </p:cNvSpPr>
          <p:nvPr>
            <p:ph type="ftr" sz="quarter" idx="11"/>
          </p:nvPr>
        </p:nvSpPr>
        <p:spPr>
          <a:ln/>
        </p:spPr>
        <p:txBody>
          <a:bodyPr/>
          <a:lstStyle>
            <a:lvl1pPr>
              <a:defRPr/>
            </a:lvl1pPr>
          </a:lstStyle>
          <a:p>
            <a:endParaRPr lang="tr-TR"/>
          </a:p>
        </p:txBody>
      </p:sp>
      <p:sp>
        <p:nvSpPr>
          <p:cNvPr id="7"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pPr/>
              <a:t>‹#›</a:t>
            </a:fld>
            <a:endParaRPr lang="tr-TR"/>
          </a:p>
        </p:txBody>
      </p:sp>
    </p:spTree>
  </p:cSld>
  <p:clrMapOvr>
    <a:masterClrMapping/>
  </p:clrMapOvr>
  <p:transition spd="med">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pPr/>
              <a:t>23.5.2016</a:t>
            </a:fld>
            <a:endParaRPr lang="tr-TR"/>
          </a:p>
        </p:txBody>
      </p:sp>
      <p:sp>
        <p:nvSpPr>
          <p:cNvPr id="8" name="Rectangle 9"/>
          <p:cNvSpPr>
            <a:spLocks noGrp="1" noChangeArrowheads="1"/>
          </p:cNvSpPr>
          <p:nvPr>
            <p:ph type="ftr" sz="quarter" idx="11"/>
          </p:nvPr>
        </p:nvSpPr>
        <p:spPr>
          <a:ln/>
        </p:spPr>
        <p:txBody>
          <a:bodyPr/>
          <a:lstStyle>
            <a:lvl1pPr>
              <a:defRPr/>
            </a:lvl1pPr>
          </a:lstStyle>
          <a:p>
            <a:endParaRPr lang="tr-TR"/>
          </a:p>
        </p:txBody>
      </p:sp>
      <p:sp>
        <p:nvSpPr>
          <p:cNvPr id="9"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pPr/>
              <a:t>‹#›</a:t>
            </a:fld>
            <a:endParaRPr lang="tr-TR"/>
          </a:p>
        </p:txBody>
      </p:sp>
    </p:spTree>
  </p:cSld>
  <p:clrMapOvr>
    <a:masterClrMapping/>
  </p:clrMapOvr>
  <p:transition spd="med">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pPr/>
              <a:t>23.5.2016</a:t>
            </a:fld>
            <a:endParaRPr lang="tr-TR"/>
          </a:p>
        </p:txBody>
      </p:sp>
      <p:sp>
        <p:nvSpPr>
          <p:cNvPr id="4" name="Rectangle 9"/>
          <p:cNvSpPr>
            <a:spLocks noGrp="1" noChangeArrowheads="1"/>
          </p:cNvSpPr>
          <p:nvPr>
            <p:ph type="ftr" sz="quarter" idx="11"/>
          </p:nvPr>
        </p:nvSpPr>
        <p:spPr>
          <a:ln/>
        </p:spPr>
        <p:txBody>
          <a:bodyPr/>
          <a:lstStyle>
            <a:lvl1pPr>
              <a:defRPr/>
            </a:lvl1pPr>
          </a:lstStyle>
          <a:p>
            <a:endParaRPr lang="tr-TR"/>
          </a:p>
        </p:txBody>
      </p:sp>
      <p:sp>
        <p:nvSpPr>
          <p:cNvPr id="5"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pPr/>
              <a:t>‹#›</a:t>
            </a:fld>
            <a:endParaRPr lang="tr-TR"/>
          </a:p>
        </p:txBody>
      </p:sp>
    </p:spTree>
  </p:cSld>
  <p:clrMapOvr>
    <a:masterClrMapping/>
  </p:clrMapOvr>
  <p:transition spd="med">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pPr/>
              <a:t>23.5.2016</a:t>
            </a:fld>
            <a:endParaRPr lang="tr-TR"/>
          </a:p>
        </p:txBody>
      </p:sp>
      <p:sp>
        <p:nvSpPr>
          <p:cNvPr id="3" name="Rectangle 9"/>
          <p:cNvSpPr>
            <a:spLocks noGrp="1" noChangeArrowheads="1"/>
          </p:cNvSpPr>
          <p:nvPr>
            <p:ph type="ftr" sz="quarter" idx="11"/>
          </p:nvPr>
        </p:nvSpPr>
        <p:spPr>
          <a:ln/>
        </p:spPr>
        <p:txBody>
          <a:bodyPr/>
          <a:lstStyle>
            <a:lvl1pPr>
              <a:defRPr/>
            </a:lvl1pPr>
          </a:lstStyle>
          <a:p>
            <a:endParaRPr lang="tr-TR"/>
          </a:p>
        </p:txBody>
      </p:sp>
      <p:sp>
        <p:nvSpPr>
          <p:cNvPr id="4"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pPr/>
              <a:t>‹#›</a:t>
            </a:fld>
            <a:endParaRPr lang="tr-TR"/>
          </a:p>
        </p:txBody>
      </p:sp>
    </p:spTree>
  </p:cSld>
  <p:clrMapOvr>
    <a:masterClrMapping/>
  </p:clrMapOvr>
  <p:transition spd="med">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pPr/>
              <a:t>23.5.2016</a:t>
            </a:fld>
            <a:endParaRPr lang="tr-TR"/>
          </a:p>
        </p:txBody>
      </p:sp>
      <p:sp>
        <p:nvSpPr>
          <p:cNvPr id="6" name="Rectangle 9"/>
          <p:cNvSpPr>
            <a:spLocks noGrp="1" noChangeArrowheads="1"/>
          </p:cNvSpPr>
          <p:nvPr>
            <p:ph type="ftr" sz="quarter" idx="11"/>
          </p:nvPr>
        </p:nvSpPr>
        <p:spPr>
          <a:ln/>
        </p:spPr>
        <p:txBody>
          <a:bodyPr/>
          <a:lstStyle>
            <a:lvl1pPr>
              <a:defRPr/>
            </a:lvl1pPr>
          </a:lstStyle>
          <a:p>
            <a:endParaRPr lang="tr-TR"/>
          </a:p>
        </p:txBody>
      </p:sp>
      <p:sp>
        <p:nvSpPr>
          <p:cNvPr id="7"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pPr/>
              <a:t>‹#›</a:t>
            </a:fld>
            <a:endParaRPr lang="tr-TR"/>
          </a:p>
        </p:txBody>
      </p:sp>
    </p:spTree>
  </p:cSld>
  <p:clrMapOvr>
    <a:masterClrMapping/>
  </p:clrMapOvr>
  <p:transition spd="med">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r-TR" noProof="0" smtClean="0"/>
              <a:t>Resim eklemek için simgeyi tıklatın</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8"/>
          <p:cNvSpPr>
            <a:spLocks noGrp="1" noChangeArrowheads="1"/>
          </p:cNvSpPr>
          <p:nvPr>
            <p:ph type="dt" sz="half" idx="10"/>
          </p:nvPr>
        </p:nvSpPr>
        <p:spPr>
          <a:ln/>
        </p:spPr>
        <p:txBody>
          <a:bodyPr/>
          <a:lstStyle>
            <a:lvl1pPr>
              <a:defRPr/>
            </a:lvl1pPr>
          </a:lstStyle>
          <a:p>
            <a:fld id="{D9F75050-0E15-4C5B-92B0-66D068882F1F}" type="datetimeFigureOut">
              <a:rPr lang="tr-TR" smtClean="0"/>
              <a:pPr/>
              <a:t>23.5.2016</a:t>
            </a:fld>
            <a:endParaRPr lang="tr-TR"/>
          </a:p>
        </p:txBody>
      </p:sp>
      <p:sp>
        <p:nvSpPr>
          <p:cNvPr id="6" name="Rectangle 9"/>
          <p:cNvSpPr>
            <a:spLocks noGrp="1" noChangeArrowheads="1"/>
          </p:cNvSpPr>
          <p:nvPr>
            <p:ph type="ftr" sz="quarter" idx="11"/>
          </p:nvPr>
        </p:nvSpPr>
        <p:spPr>
          <a:ln/>
        </p:spPr>
        <p:txBody>
          <a:bodyPr/>
          <a:lstStyle>
            <a:lvl1pPr>
              <a:defRPr/>
            </a:lvl1pPr>
          </a:lstStyle>
          <a:p>
            <a:endParaRPr lang="tr-TR"/>
          </a:p>
        </p:txBody>
      </p:sp>
      <p:sp>
        <p:nvSpPr>
          <p:cNvPr id="7" name="Rectangle 10"/>
          <p:cNvSpPr>
            <a:spLocks noGrp="1" noChangeArrowheads="1"/>
          </p:cNvSpPr>
          <p:nvPr>
            <p:ph type="sldNum" sz="quarter" idx="12"/>
          </p:nvPr>
        </p:nvSpPr>
        <p:spPr>
          <a:ln/>
        </p:spPr>
        <p:txBody>
          <a:bodyPr/>
          <a:lstStyle>
            <a:lvl1pPr>
              <a:defRPr/>
            </a:lvl1pPr>
          </a:lstStyle>
          <a:p>
            <a:fld id="{B1DEFA8C-F947-479F-BE07-76B6B3F80BF1}" type="slidenum">
              <a:rPr lang="tr-TR" smtClean="0"/>
              <a:pPr/>
              <a:t>‹#›</a:t>
            </a:fld>
            <a:endParaRPr lang="tr-TR"/>
          </a:p>
        </p:txBody>
      </p:sp>
    </p:spTree>
  </p:cSld>
  <p:clrMapOvr>
    <a:masterClrMapping/>
  </p:clrMapOvr>
  <p:transition spd="med">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chemeClr val="accent2"/>
        </a:solidFill>
        <a:effectLst/>
      </p:bgPr>
    </p:bg>
    <p:spTree>
      <p:nvGrpSpPr>
        <p:cNvPr id="1" name=""/>
        <p:cNvGrpSpPr/>
        <p:nvPr/>
      </p:nvGrpSpPr>
      <p:grpSpPr>
        <a:xfrm>
          <a:off x="0" y="0"/>
          <a:ext cx="0" cy="0"/>
          <a:chOff x="0" y="0"/>
          <a:chExt cx="0" cy="0"/>
        </a:xfrm>
      </p:grpSpPr>
      <p:grpSp>
        <p:nvGrpSpPr>
          <p:cNvPr id="3" name="Group 5"/>
          <p:cNvGrpSpPr>
            <a:grpSpLocks/>
          </p:cNvGrpSpPr>
          <p:nvPr/>
        </p:nvGrpSpPr>
        <p:grpSpPr bwMode="auto">
          <a:xfrm>
            <a:off x="0" y="0"/>
            <a:ext cx="8872538" cy="6870700"/>
            <a:chOff x="0" y="0"/>
            <a:chExt cx="5589" cy="4328"/>
          </a:xfrm>
        </p:grpSpPr>
        <p:sp>
          <p:nvSpPr>
            <p:cNvPr id="2" name="Rectangle 2"/>
            <p:cNvSpPr>
              <a:spLocks noChangeArrowheads="1"/>
            </p:cNvSpPr>
            <p:nvPr/>
          </p:nvSpPr>
          <p:spPr bwMode="ltGray">
            <a:xfrm>
              <a:off x="336" y="150"/>
              <a:ext cx="5253" cy="4026"/>
            </a:xfrm>
            <a:prstGeom prst="rect">
              <a:avLst/>
            </a:prstGeom>
            <a:solidFill>
              <a:schemeClr val="bg1"/>
            </a:solidFill>
            <a:ln w="9525">
              <a:noFill/>
              <a:miter lim="800000"/>
              <a:headEnd/>
              <a:tailEnd/>
            </a:ln>
          </p:spPr>
          <p:txBody>
            <a:bodyPr wrap="none" anchor="ctr"/>
            <a:lstStyle/>
            <a:p>
              <a:pPr>
                <a:defRPr/>
              </a:pPr>
              <a:endParaRPr lang="tr-TR"/>
            </a:p>
          </p:txBody>
        </p:sp>
        <p:pic>
          <p:nvPicPr>
            <p:cNvPr id="2057" name="Picture 3"/>
            <p:cNvPicPr>
              <a:picLocks noChangeArrowheads="1"/>
            </p:cNvPicPr>
            <p:nvPr/>
          </p:nvPicPr>
          <p:blipFill>
            <a:blip r:embed="rId14" cstate="print"/>
            <a:srcRect/>
            <a:stretch>
              <a:fillRect/>
            </a:stretch>
          </p:blipFill>
          <p:spPr bwMode="ltGray">
            <a:xfrm>
              <a:off x="0" y="0"/>
              <a:ext cx="678" cy="4328"/>
            </a:xfrm>
            <a:prstGeom prst="rect">
              <a:avLst/>
            </a:prstGeom>
            <a:noFill/>
            <a:ln w="9525">
              <a:noFill/>
              <a:miter lim="800000"/>
              <a:headEnd/>
              <a:tailEnd/>
            </a:ln>
          </p:spPr>
        </p:pic>
        <p:sp>
          <p:nvSpPr>
            <p:cNvPr id="4" name="Line 4"/>
            <p:cNvSpPr>
              <a:spLocks noChangeShapeType="1"/>
            </p:cNvSpPr>
            <p:nvPr/>
          </p:nvSpPr>
          <p:spPr bwMode="ltGray">
            <a:xfrm>
              <a:off x="641" y="1008"/>
              <a:ext cx="4879" cy="0"/>
            </a:xfrm>
            <a:prstGeom prst="line">
              <a:avLst/>
            </a:prstGeom>
            <a:noFill/>
            <a:ln w="12700">
              <a:solidFill>
                <a:schemeClr val="bg2"/>
              </a:solidFill>
              <a:round/>
              <a:headEnd type="none" w="sm" len="sm"/>
              <a:tailEnd type="none" w="sm" len="sm"/>
            </a:ln>
          </p:spPr>
          <p:txBody>
            <a:bodyPr/>
            <a:lstStyle/>
            <a:p>
              <a:pPr>
                <a:defRPr/>
              </a:pPr>
              <a:endParaRPr lang="tr-TR"/>
            </a:p>
          </p:txBody>
        </p:sp>
      </p:grpSp>
      <p:sp>
        <p:nvSpPr>
          <p:cNvPr id="2051" name="Rectangle 6"/>
          <p:cNvSpPr>
            <a:spLocks noGrp="1" noChangeArrowheads="1"/>
          </p:cNvSpPr>
          <p:nvPr>
            <p:ph type="title"/>
          </p:nvPr>
        </p:nvSpPr>
        <p:spPr bwMode="auto">
          <a:xfrm>
            <a:off x="990600" y="457200"/>
            <a:ext cx="7772400" cy="1143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tr-TR" smtClean="0"/>
              <a:t>Asıl başlık stili için tıklatın</a:t>
            </a:r>
            <a:endParaRPr lang="en-US" smtClean="0"/>
          </a:p>
        </p:txBody>
      </p:sp>
      <p:sp>
        <p:nvSpPr>
          <p:cNvPr id="2052" name="Rectangle 7"/>
          <p:cNvSpPr>
            <a:spLocks noGrp="1" noChangeArrowheads="1"/>
          </p:cNvSpPr>
          <p:nvPr>
            <p:ph type="body" idx="1"/>
          </p:nvPr>
        </p:nvSpPr>
        <p:spPr bwMode="auto">
          <a:xfrm>
            <a:off x="990600" y="18288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smtClean="0"/>
          </a:p>
        </p:txBody>
      </p:sp>
      <p:sp>
        <p:nvSpPr>
          <p:cNvPr id="1032" name="Rectangle 8"/>
          <p:cNvSpPr>
            <a:spLocks noGrp="1" noChangeArrowheads="1"/>
          </p:cNvSpPr>
          <p:nvPr>
            <p:ph type="dt" sz="half" idx="2"/>
          </p:nvPr>
        </p:nvSpPr>
        <p:spPr bwMode="auto">
          <a:xfrm>
            <a:off x="990600" y="6096000"/>
            <a:ext cx="19050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spcBef>
                <a:spcPct val="50000"/>
              </a:spcBef>
              <a:defRPr sz="1400">
                <a:solidFill>
                  <a:schemeClr val="bg2"/>
                </a:solidFill>
              </a:defRPr>
            </a:lvl1pPr>
          </a:lstStyle>
          <a:p>
            <a:fld id="{D9F75050-0E15-4C5B-92B0-66D068882F1F}" type="datetimeFigureOut">
              <a:rPr lang="tr-TR" smtClean="0"/>
              <a:pPr/>
              <a:t>23.5.2016</a:t>
            </a:fld>
            <a:endParaRPr lang="tr-TR"/>
          </a:p>
        </p:txBody>
      </p:sp>
      <p:sp>
        <p:nvSpPr>
          <p:cNvPr id="1033" name="Rectangle 9"/>
          <p:cNvSpPr>
            <a:spLocks noGrp="1" noChangeArrowheads="1"/>
          </p:cNvSpPr>
          <p:nvPr>
            <p:ph type="ftr" sz="quarter" idx="3"/>
          </p:nvPr>
        </p:nvSpPr>
        <p:spPr bwMode="auto">
          <a:xfrm>
            <a:off x="3429000" y="6096000"/>
            <a:ext cx="28956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ctr">
              <a:spcBef>
                <a:spcPct val="50000"/>
              </a:spcBef>
              <a:defRPr sz="1400">
                <a:solidFill>
                  <a:schemeClr val="bg2"/>
                </a:solidFill>
              </a:defRPr>
            </a:lvl1pPr>
          </a:lstStyle>
          <a:p>
            <a:endParaRPr lang="tr-TR"/>
          </a:p>
        </p:txBody>
      </p:sp>
      <p:sp>
        <p:nvSpPr>
          <p:cNvPr id="1034" name="Rectangle 10"/>
          <p:cNvSpPr>
            <a:spLocks noGrp="1" noChangeArrowheads="1"/>
          </p:cNvSpPr>
          <p:nvPr>
            <p:ph type="sldNum" sz="quarter" idx="4"/>
          </p:nvPr>
        </p:nvSpPr>
        <p:spPr bwMode="auto">
          <a:xfrm>
            <a:off x="6858000" y="6096000"/>
            <a:ext cx="19050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r">
              <a:spcBef>
                <a:spcPct val="50000"/>
              </a:spcBef>
              <a:defRPr sz="1400">
                <a:solidFill>
                  <a:schemeClr val="bg2"/>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 id="2147483761" r:id="rId12"/>
  </p:sldLayoutIdLst>
  <p:transition spd="med">
    <p:random/>
  </p:transition>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Calibri" pitchFamily="34" charset="0"/>
        </a:defRPr>
      </a:lvl2pPr>
      <a:lvl3pPr algn="l" rtl="0" eaLnBrk="1" fontAlgn="base" hangingPunct="1">
        <a:spcBef>
          <a:spcPct val="0"/>
        </a:spcBef>
        <a:spcAft>
          <a:spcPct val="0"/>
        </a:spcAft>
        <a:defRPr sz="4400">
          <a:solidFill>
            <a:schemeClr val="tx2"/>
          </a:solidFill>
          <a:latin typeface="Calibri" pitchFamily="34" charset="0"/>
        </a:defRPr>
      </a:lvl3pPr>
      <a:lvl4pPr algn="l" rtl="0" eaLnBrk="1" fontAlgn="base" hangingPunct="1">
        <a:spcBef>
          <a:spcPct val="0"/>
        </a:spcBef>
        <a:spcAft>
          <a:spcPct val="0"/>
        </a:spcAft>
        <a:defRPr sz="4400">
          <a:solidFill>
            <a:schemeClr val="tx2"/>
          </a:solidFill>
          <a:latin typeface="Calibri" pitchFamily="34" charset="0"/>
        </a:defRPr>
      </a:lvl4pPr>
      <a:lvl5pPr algn="l" rtl="0" eaLnBrk="1" fontAlgn="base" hangingPunct="1">
        <a:spcBef>
          <a:spcPct val="0"/>
        </a:spcBef>
        <a:spcAft>
          <a:spcPct val="0"/>
        </a:spcAft>
        <a:defRPr sz="4400">
          <a:solidFill>
            <a:schemeClr val="tx2"/>
          </a:solidFill>
          <a:latin typeface="Calibri" pitchFamily="34" charset="0"/>
        </a:defRPr>
      </a:lvl5pPr>
      <a:lvl6pPr marL="457200" algn="l" rtl="0" eaLnBrk="1" fontAlgn="base" hangingPunct="1">
        <a:spcBef>
          <a:spcPct val="0"/>
        </a:spcBef>
        <a:spcAft>
          <a:spcPct val="0"/>
        </a:spcAft>
        <a:defRPr sz="4400">
          <a:solidFill>
            <a:schemeClr val="tx2"/>
          </a:solidFill>
          <a:latin typeface="Times New Roman" pitchFamily="18" charset="0"/>
        </a:defRPr>
      </a:lvl6pPr>
      <a:lvl7pPr marL="914400" algn="l" rtl="0" eaLnBrk="1" fontAlgn="base" hangingPunct="1">
        <a:spcBef>
          <a:spcPct val="0"/>
        </a:spcBef>
        <a:spcAft>
          <a:spcPct val="0"/>
        </a:spcAft>
        <a:defRPr sz="4400">
          <a:solidFill>
            <a:schemeClr val="tx2"/>
          </a:solidFill>
          <a:latin typeface="Times New Roman" pitchFamily="18" charset="0"/>
        </a:defRPr>
      </a:lvl7pPr>
      <a:lvl8pPr marL="1371600" algn="l" rtl="0" eaLnBrk="1" fontAlgn="base" hangingPunct="1">
        <a:spcBef>
          <a:spcPct val="0"/>
        </a:spcBef>
        <a:spcAft>
          <a:spcPct val="0"/>
        </a:spcAft>
        <a:defRPr sz="4400">
          <a:solidFill>
            <a:schemeClr val="tx2"/>
          </a:solidFill>
          <a:latin typeface="Times New Roman" pitchFamily="18" charset="0"/>
        </a:defRPr>
      </a:lvl8pPr>
      <a:lvl9pPr marL="1828800" algn="l" rtl="0" eaLnBrk="1" fontAlgn="base" hangingPunct="1">
        <a:spcBef>
          <a:spcPct val="0"/>
        </a:spcBef>
        <a:spcAft>
          <a:spcPct val="0"/>
        </a:spcAft>
        <a:defRPr sz="44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lr>
          <a:schemeClr val="accent1"/>
        </a:buClr>
        <a:buSzPct val="89000"/>
        <a:buFont typeface="Monotype Sorts" pitchFamily="2" charset="2"/>
        <a:buChar char="4"/>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Char char="–"/>
        <a:defRPr sz="2800">
          <a:solidFill>
            <a:schemeClr val="tx1"/>
          </a:solidFill>
          <a:latin typeface="+mn-lt"/>
        </a:defRPr>
      </a:lvl2pPr>
      <a:lvl3pPr marL="1143000" indent="-228600" algn="l" rtl="0" eaLnBrk="1" fontAlgn="base" hangingPunct="1">
        <a:spcBef>
          <a:spcPct val="20000"/>
        </a:spcBef>
        <a:spcAft>
          <a:spcPct val="0"/>
        </a:spcAft>
        <a:buClr>
          <a:schemeClr val="accent1"/>
        </a:buClr>
        <a:buChar char="•"/>
        <a:defRPr sz="2400">
          <a:solidFill>
            <a:schemeClr val="tx1"/>
          </a:solidFill>
          <a:latin typeface="+mn-lt"/>
        </a:defRPr>
      </a:lvl3pPr>
      <a:lvl4pPr marL="1600200" indent="-228600" algn="l" rtl="0" eaLnBrk="1" fontAlgn="base" hangingPunct="1">
        <a:spcBef>
          <a:spcPct val="20000"/>
        </a:spcBef>
        <a:spcAft>
          <a:spcPct val="0"/>
        </a:spcAft>
        <a:buClr>
          <a:schemeClr val="accent1"/>
        </a:buClr>
        <a:buChar char="–"/>
        <a:defRPr sz="2000">
          <a:solidFill>
            <a:schemeClr val="tx1"/>
          </a:solidFill>
          <a:latin typeface="+mn-lt"/>
        </a:defRPr>
      </a:lvl4pPr>
      <a:lvl5pPr marL="2057400" indent="-228600" algn="l" rtl="0" eaLnBrk="1" fontAlgn="base" hangingPunct="1">
        <a:spcBef>
          <a:spcPct val="20000"/>
        </a:spcBef>
        <a:spcAft>
          <a:spcPct val="0"/>
        </a:spcAft>
        <a:buClr>
          <a:schemeClr val="accent1"/>
        </a:buClr>
        <a:buChar char="»"/>
        <a:defRPr sz="2000">
          <a:solidFill>
            <a:schemeClr val="tx1"/>
          </a:solidFill>
          <a:latin typeface="+mn-lt"/>
        </a:defRPr>
      </a:lvl5pPr>
      <a:lvl6pPr marL="2514600" indent="-228600" algn="l" rtl="0" eaLnBrk="1" fontAlgn="base" hangingPunct="1">
        <a:spcBef>
          <a:spcPct val="20000"/>
        </a:spcBef>
        <a:spcAft>
          <a:spcPct val="0"/>
        </a:spcAft>
        <a:buClr>
          <a:schemeClr val="accent1"/>
        </a:buClr>
        <a:buChar char="»"/>
        <a:defRPr sz="2000">
          <a:solidFill>
            <a:schemeClr val="tx1"/>
          </a:solidFill>
          <a:latin typeface="+mn-lt"/>
        </a:defRPr>
      </a:lvl6pPr>
      <a:lvl7pPr marL="2971800" indent="-228600" algn="l" rtl="0" eaLnBrk="1" fontAlgn="base" hangingPunct="1">
        <a:spcBef>
          <a:spcPct val="20000"/>
        </a:spcBef>
        <a:spcAft>
          <a:spcPct val="0"/>
        </a:spcAft>
        <a:buClr>
          <a:schemeClr val="accent1"/>
        </a:buClr>
        <a:buChar char="»"/>
        <a:defRPr sz="2000">
          <a:solidFill>
            <a:schemeClr val="tx1"/>
          </a:solidFill>
          <a:latin typeface="+mn-lt"/>
        </a:defRPr>
      </a:lvl7pPr>
      <a:lvl8pPr marL="3429000" indent="-228600" algn="l" rtl="0" eaLnBrk="1" fontAlgn="base" hangingPunct="1">
        <a:spcBef>
          <a:spcPct val="20000"/>
        </a:spcBef>
        <a:spcAft>
          <a:spcPct val="0"/>
        </a:spcAft>
        <a:buClr>
          <a:schemeClr val="accent1"/>
        </a:buClr>
        <a:buChar char="»"/>
        <a:defRPr sz="2000">
          <a:solidFill>
            <a:schemeClr val="tx1"/>
          </a:solidFill>
          <a:latin typeface="+mn-lt"/>
        </a:defRPr>
      </a:lvl8pPr>
      <a:lvl9pPr marL="3886200" indent="-228600" algn="l" rtl="0" eaLnBrk="1" fontAlgn="base" hangingPunct="1">
        <a:spcBef>
          <a:spcPct val="20000"/>
        </a:spcBef>
        <a:spcAft>
          <a:spcPct val="0"/>
        </a:spcAft>
        <a:buClr>
          <a:schemeClr val="accent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normAutofit fontScale="90000"/>
          </a:bodyPr>
          <a:lstStyle/>
          <a:p>
            <a:r>
              <a:rPr lang="tr-TR" sz="4800" b="1" smtClean="0"/>
              <a:t>6.2. Personel Sağlığı ve İş Güvenliği</a:t>
            </a:r>
            <a:endParaRPr lang="tr-TR" sz="4800" b="1" dirty="0"/>
          </a:p>
        </p:txBody>
      </p:sp>
      <p:pic>
        <p:nvPicPr>
          <p:cNvPr id="10" name="9 İçerik Yer Tutucusu" descr="is-guvenligi-uzmani.jpg"/>
          <p:cNvPicPr>
            <a:picLocks noGrp="1" noChangeAspect="1"/>
          </p:cNvPicPr>
          <p:nvPr>
            <p:ph idx="1"/>
          </p:nvPr>
        </p:nvPicPr>
        <p:blipFill>
          <a:blip r:embed="rId2"/>
          <a:stretch>
            <a:fillRect/>
          </a:stretch>
        </p:blipFill>
        <p:spPr>
          <a:xfrm>
            <a:off x="928662" y="1643050"/>
            <a:ext cx="7643866" cy="4786346"/>
          </a:xfrm>
        </p:spPr>
        <p:style>
          <a:lnRef idx="1">
            <a:schemeClr val="accent5"/>
          </a:lnRef>
          <a:fillRef idx="3">
            <a:schemeClr val="accent5"/>
          </a:fillRef>
          <a:effectRef idx="2">
            <a:schemeClr val="accent5"/>
          </a:effectRef>
          <a:fontRef idx="minor">
            <a:schemeClr val="lt1"/>
          </a:fontRef>
        </p:style>
      </p:pic>
      <p:sp>
        <p:nvSpPr>
          <p:cNvPr id="5" name="4 Slayt Numarası Yer Tutucusu"/>
          <p:cNvSpPr>
            <a:spLocks noGrp="1"/>
          </p:cNvSpPr>
          <p:nvPr>
            <p:ph type="sldNum" sz="quarter" idx="12"/>
          </p:nvPr>
        </p:nvSpPr>
        <p:spPr/>
        <p:txBody>
          <a:bodyPr/>
          <a:lstStyle/>
          <a:p>
            <a:fld id="{B1DEFA8C-F947-479F-BE07-76B6B3F80BF1}" type="slidenum">
              <a:rPr lang="tr-TR" smtClean="0"/>
              <a:pPr/>
              <a:t>1</a:t>
            </a:fld>
            <a:endParaRPr lang="tr-TR"/>
          </a:p>
        </p:txBody>
      </p:sp>
    </p:spTree>
  </p:cSld>
  <p:clrMapOvr>
    <a:masterClrMapping/>
  </p:clrMapOvr>
  <p:transition spd="med">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normAutofit fontScale="90000"/>
          </a:bodyPr>
          <a:lstStyle/>
          <a:p>
            <a:r>
              <a:rPr lang="tr-TR" sz="4800" b="1" dirty="0" smtClean="0"/>
              <a:t>6.2. Personel Sağlığı ve İş Güvenliği</a:t>
            </a:r>
            <a:endParaRPr lang="tr-TR" sz="4800" b="1" dirty="0"/>
          </a:p>
        </p:txBody>
      </p:sp>
      <p:sp>
        <p:nvSpPr>
          <p:cNvPr id="6" name="5 İçerik Yer Tutucusu"/>
          <p:cNvSpPr>
            <a:spLocks noGrp="1"/>
          </p:cNvSpPr>
          <p:nvPr>
            <p:ph idx="1"/>
          </p:nvPr>
        </p:nvSpPr>
        <p:spPr/>
        <p:style>
          <a:lnRef idx="1">
            <a:schemeClr val="accent5"/>
          </a:lnRef>
          <a:fillRef idx="3">
            <a:schemeClr val="accent5"/>
          </a:fillRef>
          <a:effectRef idx="2">
            <a:schemeClr val="accent5"/>
          </a:effectRef>
          <a:fontRef idx="minor">
            <a:schemeClr val="lt1"/>
          </a:fontRef>
        </p:style>
        <p:txBody>
          <a:bodyPr/>
          <a:lstStyle/>
          <a:p>
            <a:pPr>
              <a:buFont typeface="Wingdings" pitchFamily="2" charset="2"/>
              <a:buChar char="Ø"/>
            </a:pPr>
            <a:r>
              <a:rPr lang="tr-TR" b="1" dirty="0" smtClean="0">
                <a:latin typeface="Times New Roman" pitchFamily="18" charset="0"/>
              </a:rPr>
              <a:t>İş Güvenliği:</a:t>
            </a:r>
          </a:p>
          <a:p>
            <a:pPr algn="just">
              <a:buNone/>
            </a:pPr>
            <a:r>
              <a:rPr lang="tr-TR" b="1" dirty="0" smtClean="0">
                <a:latin typeface="Times New Roman" pitchFamily="18" charset="0"/>
              </a:rPr>
              <a:t>Çalışanların, işin görülmesi sırasında kaynaklanabilecek tehlike ve risklerden korunmasını sağlamaya yönelik  önlemlerdir.</a:t>
            </a:r>
          </a:p>
          <a:p>
            <a:pPr>
              <a:buFont typeface="Wingdings" pitchFamily="2" charset="2"/>
              <a:buChar char="Ø"/>
            </a:pPr>
            <a:endParaRPr lang="tr-TR" dirty="0">
              <a:solidFill>
                <a:schemeClr val="tx1"/>
              </a:solidFill>
            </a:endParaRPr>
          </a:p>
        </p:txBody>
      </p:sp>
      <p:sp>
        <p:nvSpPr>
          <p:cNvPr id="5" name="4 Slayt Numarası Yer Tutucusu"/>
          <p:cNvSpPr>
            <a:spLocks noGrp="1"/>
          </p:cNvSpPr>
          <p:nvPr>
            <p:ph type="sldNum" sz="quarter" idx="12"/>
          </p:nvPr>
        </p:nvSpPr>
        <p:spPr/>
        <p:txBody>
          <a:bodyPr/>
          <a:lstStyle/>
          <a:p>
            <a:fld id="{B1DEFA8C-F947-479F-BE07-76B6B3F80BF1}" type="slidenum">
              <a:rPr lang="tr-TR" smtClean="0"/>
              <a:pPr/>
              <a:t>2</a:t>
            </a:fld>
            <a:endParaRPr lang="tr-TR"/>
          </a:p>
        </p:txBody>
      </p:sp>
    </p:spTree>
  </p:cSld>
  <p:clrMapOvr>
    <a:masterClrMapping/>
  </p:clrMapOvr>
  <p:transition spd="med">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a:xfrm flipV="1">
            <a:off x="990600" y="411481"/>
            <a:ext cx="7772400" cy="45719"/>
          </a:xfrm>
        </p:spPr>
        <p:style>
          <a:lnRef idx="1">
            <a:schemeClr val="accent3"/>
          </a:lnRef>
          <a:fillRef idx="3">
            <a:schemeClr val="accent3"/>
          </a:fillRef>
          <a:effectRef idx="2">
            <a:schemeClr val="accent3"/>
          </a:effectRef>
          <a:fontRef idx="minor">
            <a:schemeClr val="lt1"/>
          </a:fontRef>
        </p:style>
        <p:txBody>
          <a:bodyPr>
            <a:normAutofit fontScale="90000"/>
          </a:bodyPr>
          <a:lstStyle/>
          <a:p>
            <a:endParaRPr lang="tr-TR" sz="4800" b="1" dirty="0"/>
          </a:p>
        </p:txBody>
      </p:sp>
      <p:sp>
        <p:nvSpPr>
          <p:cNvPr id="6" name="5 İçerik Yer Tutucusu"/>
          <p:cNvSpPr>
            <a:spLocks noGrp="1"/>
          </p:cNvSpPr>
          <p:nvPr>
            <p:ph idx="1"/>
          </p:nvPr>
        </p:nvSpPr>
        <p:spPr>
          <a:xfrm>
            <a:off x="990600" y="642918"/>
            <a:ext cx="7772400" cy="5857916"/>
          </a:xfrm>
        </p:spPr>
        <p:style>
          <a:lnRef idx="1">
            <a:schemeClr val="accent5"/>
          </a:lnRef>
          <a:fillRef idx="3">
            <a:schemeClr val="accent5"/>
          </a:fillRef>
          <a:effectRef idx="2">
            <a:schemeClr val="accent5"/>
          </a:effectRef>
          <a:fontRef idx="minor">
            <a:schemeClr val="lt1"/>
          </a:fontRef>
        </p:style>
        <p:txBody>
          <a:bodyPr/>
          <a:lstStyle/>
          <a:p>
            <a:pPr>
              <a:buNone/>
            </a:pPr>
            <a:r>
              <a:rPr lang="tr-TR" sz="2400" b="1" dirty="0" smtClean="0">
                <a:solidFill>
                  <a:schemeClr val="tx1"/>
                </a:solidFill>
              </a:rPr>
              <a:t>İş Kazaları Nedenleri:</a:t>
            </a:r>
          </a:p>
          <a:p>
            <a:pPr marL="514350" indent="-514350">
              <a:buAutoNum type="arabicPeriod"/>
            </a:pPr>
            <a:r>
              <a:rPr lang="tr-TR" sz="2400" b="1" dirty="0" smtClean="0">
                <a:solidFill>
                  <a:schemeClr val="tx1"/>
                </a:solidFill>
              </a:rPr>
              <a:t>Şans Faktörü: </a:t>
            </a:r>
            <a:r>
              <a:rPr lang="tr-TR" sz="2400" dirty="0" smtClean="0">
                <a:solidFill>
                  <a:schemeClr val="tx1"/>
                </a:solidFill>
              </a:rPr>
              <a:t>Yöneticinin kontrolü dışında meydana gelen kazalara ilişkindir; bu nedenle bu faktöre ilişkin söylenecek bir şey yoktur.</a:t>
            </a:r>
          </a:p>
          <a:p>
            <a:pPr marL="514350" indent="-514350">
              <a:buAutoNum type="arabicPeriod"/>
            </a:pPr>
            <a:r>
              <a:rPr lang="tr-TR" sz="2400" dirty="0" smtClean="0">
                <a:solidFill>
                  <a:schemeClr val="tx1"/>
                </a:solidFill>
              </a:rPr>
              <a:t> </a:t>
            </a:r>
            <a:r>
              <a:rPr lang="tr-TR" sz="2400" b="1" dirty="0" smtClean="0">
                <a:solidFill>
                  <a:schemeClr val="tx1"/>
                </a:solidFill>
              </a:rPr>
              <a:t>Emniyetsiz Koşullar:</a:t>
            </a:r>
          </a:p>
          <a:p>
            <a:pPr marL="514350" indent="-514350">
              <a:buFont typeface="Wingdings" pitchFamily="2" charset="2"/>
              <a:buChar char="Ø"/>
            </a:pPr>
            <a:r>
              <a:rPr lang="tr-TR" sz="2400" dirty="0" smtClean="0">
                <a:solidFill>
                  <a:schemeClr val="tx1"/>
                </a:solidFill>
              </a:rPr>
              <a:t>Arızalı makine ve teçhizatlar</a:t>
            </a:r>
          </a:p>
          <a:p>
            <a:pPr marL="514350" indent="-514350">
              <a:buFont typeface="Wingdings" pitchFamily="2" charset="2"/>
              <a:buChar char="Ø"/>
            </a:pPr>
            <a:r>
              <a:rPr lang="tr-TR" sz="2400" dirty="0" smtClean="0">
                <a:solidFill>
                  <a:schemeClr val="tx1"/>
                </a:solidFill>
              </a:rPr>
              <a:t>Yanlış korunan makine ve teçhizatlar</a:t>
            </a:r>
          </a:p>
          <a:p>
            <a:pPr marL="514350" indent="-514350">
              <a:buFont typeface="Wingdings" pitchFamily="2" charset="2"/>
              <a:buChar char="Ø"/>
            </a:pPr>
            <a:r>
              <a:rPr lang="tr-TR" sz="2400" dirty="0" smtClean="0">
                <a:solidFill>
                  <a:schemeClr val="tx1"/>
                </a:solidFill>
              </a:rPr>
              <a:t>Depolama hataları</a:t>
            </a:r>
          </a:p>
          <a:p>
            <a:pPr marL="514350" indent="-514350">
              <a:buFont typeface="Wingdings" pitchFamily="2" charset="2"/>
              <a:buChar char="Ø"/>
            </a:pPr>
            <a:r>
              <a:rPr lang="tr-TR" sz="2400" dirty="0" smtClean="0">
                <a:solidFill>
                  <a:schemeClr val="tx1"/>
                </a:solidFill>
              </a:rPr>
              <a:t>Yetersiz veya yanlış aydınlatma</a:t>
            </a:r>
          </a:p>
          <a:p>
            <a:pPr marL="514350" indent="-514350">
              <a:buFont typeface="Wingdings" pitchFamily="2" charset="2"/>
              <a:buChar char="Ø"/>
            </a:pPr>
            <a:r>
              <a:rPr lang="tr-TR" sz="2400" dirty="0" smtClean="0">
                <a:solidFill>
                  <a:schemeClr val="tx1"/>
                </a:solidFill>
              </a:rPr>
              <a:t>Aşırı Gürültü</a:t>
            </a:r>
          </a:p>
          <a:p>
            <a:pPr marL="514350" indent="-514350">
              <a:buFont typeface="Wingdings" pitchFamily="2" charset="2"/>
              <a:buChar char="Ø"/>
            </a:pPr>
            <a:r>
              <a:rPr lang="tr-TR" sz="2400" dirty="0" smtClean="0">
                <a:solidFill>
                  <a:schemeClr val="tx1"/>
                </a:solidFill>
              </a:rPr>
              <a:t>Çalışma Ortamındaki Renk Uyumsuzluğu</a:t>
            </a:r>
          </a:p>
          <a:p>
            <a:pPr marL="514350" indent="-514350">
              <a:buNone/>
            </a:pPr>
            <a:endParaRPr lang="tr-TR" sz="2400" dirty="0">
              <a:solidFill>
                <a:schemeClr val="tx1"/>
              </a:solidFill>
            </a:endParaRPr>
          </a:p>
        </p:txBody>
      </p:sp>
      <p:sp>
        <p:nvSpPr>
          <p:cNvPr id="5" name="4 Slayt Numarası Yer Tutucusu"/>
          <p:cNvSpPr>
            <a:spLocks noGrp="1"/>
          </p:cNvSpPr>
          <p:nvPr>
            <p:ph type="sldNum" sz="quarter" idx="12"/>
          </p:nvPr>
        </p:nvSpPr>
        <p:spPr/>
        <p:txBody>
          <a:bodyPr/>
          <a:lstStyle/>
          <a:p>
            <a:fld id="{B1DEFA8C-F947-479F-BE07-76B6B3F80BF1}" type="slidenum">
              <a:rPr lang="tr-TR" smtClean="0"/>
              <a:pPr/>
              <a:t>3</a:t>
            </a:fld>
            <a:endParaRPr lang="tr-TR"/>
          </a:p>
        </p:txBody>
      </p:sp>
    </p:spTree>
  </p:cSld>
  <p:clrMapOvr>
    <a:masterClrMapping/>
  </p:clrMapOvr>
  <p:transition spd="med">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a:xfrm flipV="1">
            <a:off x="990600" y="411481"/>
            <a:ext cx="7772400" cy="45719"/>
          </a:xfrm>
        </p:spPr>
        <p:style>
          <a:lnRef idx="1">
            <a:schemeClr val="accent3"/>
          </a:lnRef>
          <a:fillRef idx="3">
            <a:schemeClr val="accent3"/>
          </a:fillRef>
          <a:effectRef idx="2">
            <a:schemeClr val="accent3"/>
          </a:effectRef>
          <a:fontRef idx="minor">
            <a:schemeClr val="lt1"/>
          </a:fontRef>
        </p:style>
        <p:txBody>
          <a:bodyPr>
            <a:normAutofit fontScale="90000"/>
          </a:bodyPr>
          <a:lstStyle/>
          <a:p>
            <a:endParaRPr lang="tr-TR" sz="4800" b="1" dirty="0"/>
          </a:p>
        </p:txBody>
      </p:sp>
      <p:sp>
        <p:nvSpPr>
          <p:cNvPr id="6" name="5 İçerik Yer Tutucusu"/>
          <p:cNvSpPr>
            <a:spLocks noGrp="1"/>
          </p:cNvSpPr>
          <p:nvPr>
            <p:ph idx="1"/>
          </p:nvPr>
        </p:nvSpPr>
        <p:spPr>
          <a:xfrm>
            <a:off x="990600" y="571480"/>
            <a:ext cx="7772400" cy="5372120"/>
          </a:xfrm>
        </p:spPr>
        <p:style>
          <a:lnRef idx="1">
            <a:schemeClr val="accent5"/>
          </a:lnRef>
          <a:fillRef idx="3">
            <a:schemeClr val="accent5"/>
          </a:fillRef>
          <a:effectRef idx="2">
            <a:schemeClr val="accent5"/>
          </a:effectRef>
          <a:fontRef idx="minor">
            <a:schemeClr val="lt1"/>
          </a:fontRef>
        </p:style>
        <p:txBody>
          <a:bodyPr/>
          <a:lstStyle/>
          <a:p>
            <a:pPr>
              <a:buNone/>
            </a:pPr>
            <a:r>
              <a:rPr lang="tr-TR" b="1" dirty="0" smtClean="0">
                <a:solidFill>
                  <a:schemeClr val="tx1"/>
                </a:solidFill>
              </a:rPr>
              <a:t>3. Emniyetsiz Davranışlar</a:t>
            </a:r>
          </a:p>
          <a:p>
            <a:pPr>
              <a:buNone/>
            </a:pPr>
            <a:r>
              <a:rPr lang="tr-TR" dirty="0" smtClean="0">
                <a:solidFill>
                  <a:schemeClr val="tx1"/>
                </a:solidFill>
              </a:rPr>
              <a:t>Makine ve teçhizatın güvenliğini sağlayamama</a:t>
            </a:r>
          </a:p>
          <a:p>
            <a:pPr>
              <a:buNone/>
            </a:pPr>
            <a:r>
              <a:rPr lang="tr-TR" dirty="0" smtClean="0">
                <a:solidFill>
                  <a:schemeClr val="tx1"/>
                </a:solidFill>
              </a:rPr>
              <a:t>Makine ve teçhizatı yanlış kullanma </a:t>
            </a:r>
          </a:p>
          <a:p>
            <a:pPr>
              <a:buNone/>
            </a:pPr>
            <a:r>
              <a:rPr lang="tr-TR" dirty="0" smtClean="0">
                <a:solidFill>
                  <a:schemeClr val="tx1"/>
                </a:solidFill>
              </a:rPr>
              <a:t>Kullanılması tehlikeli olan bir makine ve teçhizatı kullanma </a:t>
            </a:r>
          </a:p>
          <a:p>
            <a:pPr>
              <a:buNone/>
            </a:pPr>
            <a:r>
              <a:rPr lang="tr-TR" dirty="0" smtClean="0">
                <a:solidFill>
                  <a:schemeClr val="tx1"/>
                </a:solidFill>
              </a:rPr>
              <a:t>Yükleme, yerleştirme ve montajda güvenilir olmayan yöntemleri kullanma vb.</a:t>
            </a:r>
          </a:p>
          <a:p>
            <a:pPr>
              <a:buNone/>
            </a:pPr>
            <a:endParaRPr lang="tr-TR" dirty="0">
              <a:solidFill>
                <a:schemeClr val="tx1"/>
              </a:solidFill>
            </a:endParaRPr>
          </a:p>
        </p:txBody>
      </p:sp>
      <p:sp>
        <p:nvSpPr>
          <p:cNvPr id="5" name="4 Slayt Numarası Yer Tutucusu"/>
          <p:cNvSpPr>
            <a:spLocks noGrp="1"/>
          </p:cNvSpPr>
          <p:nvPr>
            <p:ph type="sldNum" sz="quarter" idx="12"/>
          </p:nvPr>
        </p:nvSpPr>
        <p:spPr/>
        <p:txBody>
          <a:bodyPr/>
          <a:lstStyle/>
          <a:p>
            <a:fld id="{B1DEFA8C-F947-479F-BE07-76B6B3F80BF1}" type="slidenum">
              <a:rPr lang="tr-TR" smtClean="0"/>
              <a:pPr/>
              <a:t>4</a:t>
            </a:fld>
            <a:endParaRPr lang="tr-TR"/>
          </a:p>
        </p:txBody>
      </p:sp>
    </p:spTree>
  </p:cSld>
  <p:clrMapOvr>
    <a:masterClrMapping/>
  </p:clrMapOvr>
  <p:transition spd="med">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a:xfrm>
            <a:off x="990600" y="457200"/>
            <a:ext cx="7772400" cy="45719"/>
          </a:xfrm>
        </p:spPr>
        <p:style>
          <a:lnRef idx="1">
            <a:schemeClr val="accent3"/>
          </a:lnRef>
          <a:fillRef idx="3">
            <a:schemeClr val="accent3"/>
          </a:fillRef>
          <a:effectRef idx="2">
            <a:schemeClr val="accent3"/>
          </a:effectRef>
          <a:fontRef idx="minor">
            <a:schemeClr val="lt1"/>
          </a:fontRef>
        </p:style>
        <p:txBody>
          <a:bodyPr>
            <a:normAutofit fontScale="90000"/>
          </a:bodyPr>
          <a:lstStyle/>
          <a:p>
            <a:endParaRPr lang="tr-TR" sz="4800" b="1" dirty="0"/>
          </a:p>
        </p:txBody>
      </p:sp>
      <p:sp>
        <p:nvSpPr>
          <p:cNvPr id="6" name="5 İçerik Yer Tutucusu"/>
          <p:cNvSpPr>
            <a:spLocks noGrp="1"/>
          </p:cNvSpPr>
          <p:nvPr>
            <p:ph idx="1"/>
          </p:nvPr>
        </p:nvSpPr>
        <p:spPr>
          <a:xfrm>
            <a:off x="990600" y="642918"/>
            <a:ext cx="7772400" cy="5643602"/>
          </a:xfrm>
        </p:spPr>
        <p:style>
          <a:lnRef idx="1">
            <a:schemeClr val="accent5"/>
          </a:lnRef>
          <a:fillRef idx="3">
            <a:schemeClr val="accent5"/>
          </a:fillRef>
          <a:effectRef idx="2">
            <a:schemeClr val="accent5"/>
          </a:effectRef>
          <a:fontRef idx="minor">
            <a:schemeClr val="lt1"/>
          </a:fontRef>
        </p:style>
        <p:txBody>
          <a:bodyPr/>
          <a:lstStyle/>
          <a:p>
            <a:pPr>
              <a:buNone/>
            </a:pPr>
            <a:r>
              <a:rPr lang="tr-TR" sz="2800" b="1" dirty="0" smtClean="0">
                <a:solidFill>
                  <a:schemeClr val="tx1"/>
                </a:solidFill>
              </a:rPr>
              <a:t>İş kazalarının işletmeye yüklediği maliyetler:</a:t>
            </a:r>
          </a:p>
          <a:p>
            <a:pPr algn="just">
              <a:buNone/>
            </a:pPr>
            <a:r>
              <a:rPr lang="tr-TR" sz="2800" dirty="0" smtClean="0">
                <a:solidFill>
                  <a:schemeClr val="tx1"/>
                </a:solidFill>
              </a:rPr>
              <a:t>Kazaya uğrayan işçiye yapılacak yardım</a:t>
            </a:r>
          </a:p>
          <a:p>
            <a:pPr algn="just">
              <a:buNone/>
            </a:pPr>
            <a:r>
              <a:rPr lang="tr-TR" sz="2800" dirty="0" smtClean="0">
                <a:solidFill>
                  <a:schemeClr val="tx1"/>
                </a:solidFill>
              </a:rPr>
              <a:t>Kaza nedeniyle makine ve teçhizatta meydana gelen zararlar</a:t>
            </a:r>
          </a:p>
          <a:p>
            <a:pPr algn="just">
              <a:buNone/>
            </a:pPr>
            <a:r>
              <a:rPr lang="tr-TR" sz="2800" dirty="0" smtClean="0">
                <a:solidFill>
                  <a:schemeClr val="tx1"/>
                </a:solidFill>
              </a:rPr>
              <a:t>Meydana gelen kaza, kazaya uğrayan personelin moralini olumsuz etkileyebileceği gibi diğer personel açısından da bir huzursuzluk ortamı yaratır ve moralin düşmesine neden olur.</a:t>
            </a:r>
          </a:p>
          <a:p>
            <a:pPr algn="just">
              <a:buNone/>
            </a:pPr>
            <a:r>
              <a:rPr lang="tr-TR" sz="2800" dirty="0" smtClean="0">
                <a:solidFill>
                  <a:schemeClr val="tx1"/>
                </a:solidFill>
              </a:rPr>
              <a:t>Kazaya uğrayan personel çalışamaz duruma gelmesi ile yeniden personelin işe alınması ve bu durumun getireceği maliyetler</a:t>
            </a:r>
          </a:p>
          <a:p>
            <a:pPr>
              <a:buNone/>
            </a:pPr>
            <a:r>
              <a:rPr lang="tr-TR" dirty="0" smtClean="0">
                <a:solidFill>
                  <a:schemeClr val="tx1"/>
                </a:solidFill>
              </a:rPr>
              <a:t> </a:t>
            </a:r>
            <a:endParaRPr lang="tr-TR" dirty="0">
              <a:solidFill>
                <a:schemeClr val="tx1"/>
              </a:solidFill>
            </a:endParaRPr>
          </a:p>
        </p:txBody>
      </p:sp>
      <p:sp>
        <p:nvSpPr>
          <p:cNvPr id="5" name="4 Slayt Numarası Yer Tutucusu"/>
          <p:cNvSpPr>
            <a:spLocks noGrp="1"/>
          </p:cNvSpPr>
          <p:nvPr>
            <p:ph type="sldNum" sz="quarter" idx="12"/>
          </p:nvPr>
        </p:nvSpPr>
        <p:spPr/>
        <p:txBody>
          <a:bodyPr/>
          <a:lstStyle/>
          <a:p>
            <a:fld id="{B1DEFA8C-F947-479F-BE07-76B6B3F80BF1}" type="slidenum">
              <a:rPr lang="tr-TR" smtClean="0"/>
              <a:pPr/>
              <a:t>5</a:t>
            </a:fld>
            <a:endParaRPr lang="tr-TR"/>
          </a:p>
        </p:txBody>
      </p:sp>
    </p:spTree>
  </p:cSld>
  <p:clrMapOvr>
    <a:masterClrMapping/>
  </p:clrMapOvr>
  <p:transition spd="med">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a:xfrm>
            <a:off x="990600" y="457200"/>
            <a:ext cx="7772400" cy="45719"/>
          </a:xfrm>
        </p:spPr>
        <p:style>
          <a:lnRef idx="1">
            <a:schemeClr val="accent3"/>
          </a:lnRef>
          <a:fillRef idx="3">
            <a:schemeClr val="accent3"/>
          </a:fillRef>
          <a:effectRef idx="2">
            <a:schemeClr val="accent3"/>
          </a:effectRef>
          <a:fontRef idx="minor">
            <a:schemeClr val="lt1"/>
          </a:fontRef>
        </p:style>
        <p:txBody>
          <a:bodyPr>
            <a:normAutofit fontScale="90000"/>
          </a:bodyPr>
          <a:lstStyle/>
          <a:p>
            <a:endParaRPr lang="tr-TR" sz="4800" b="1" dirty="0"/>
          </a:p>
        </p:txBody>
      </p:sp>
      <p:sp>
        <p:nvSpPr>
          <p:cNvPr id="6" name="5 İçerik Yer Tutucusu"/>
          <p:cNvSpPr>
            <a:spLocks noGrp="1"/>
          </p:cNvSpPr>
          <p:nvPr>
            <p:ph idx="1"/>
          </p:nvPr>
        </p:nvSpPr>
        <p:spPr>
          <a:xfrm>
            <a:off x="990600" y="500042"/>
            <a:ext cx="7772400" cy="6072230"/>
          </a:xfrm>
        </p:spPr>
        <p:style>
          <a:lnRef idx="1">
            <a:schemeClr val="accent5"/>
          </a:lnRef>
          <a:fillRef idx="3">
            <a:schemeClr val="accent5"/>
          </a:fillRef>
          <a:effectRef idx="2">
            <a:schemeClr val="accent5"/>
          </a:effectRef>
          <a:fontRef idx="minor">
            <a:schemeClr val="lt1"/>
          </a:fontRef>
        </p:style>
        <p:txBody>
          <a:bodyPr/>
          <a:lstStyle/>
          <a:p>
            <a:pPr>
              <a:buNone/>
            </a:pPr>
            <a:r>
              <a:rPr lang="tr-TR" b="1" dirty="0" smtClean="0">
                <a:solidFill>
                  <a:schemeClr val="tx1"/>
                </a:solidFill>
              </a:rPr>
              <a:t>Örgütte Personel Güvenlik Programı</a:t>
            </a:r>
          </a:p>
          <a:p>
            <a:pPr algn="just">
              <a:buNone/>
            </a:pPr>
            <a:r>
              <a:rPr lang="tr-TR" sz="2000" dirty="0" smtClean="0">
                <a:solidFill>
                  <a:schemeClr val="tx1"/>
                </a:solidFill>
              </a:rPr>
              <a:t>Meydana gelen en küçük bir kazanın bile hem personele hem de örgüte büyük bir maliyeti vardır.Bu maliyetler, yönetim kadrolarını güvenlik ve sağlık problemleri ile daha yakından ilgilenmeye davet eder. Zorunluluklar işletmeleri “güvenlik programları” oluşturmaya zorlar.</a:t>
            </a:r>
          </a:p>
          <a:p>
            <a:pPr algn="just">
              <a:buFont typeface="Wingdings" pitchFamily="2" charset="2"/>
              <a:buChar char="Ø"/>
            </a:pPr>
            <a:r>
              <a:rPr lang="tr-TR" sz="2000" dirty="0" smtClean="0">
                <a:solidFill>
                  <a:schemeClr val="tx1"/>
                </a:solidFill>
              </a:rPr>
              <a:t>Başarılı bir güvenlik programı için aşağıdaki unsurlara gerek duyulur:</a:t>
            </a:r>
          </a:p>
          <a:p>
            <a:pPr algn="just">
              <a:buFont typeface="Wingdings" pitchFamily="2" charset="2"/>
              <a:buChar char="Ø"/>
            </a:pPr>
            <a:r>
              <a:rPr lang="tr-TR" sz="2000" dirty="0" smtClean="0">
                <a:solidFill>
                  <a:schemeClr val="tx1"/>
                </a:solidFill>
              </a:rPr>
              <a:t>Güvenlik programlarının etkili olabilmesi için tüm yönetsel kademlerin ve öncelikle de üst yönetimin desteğine ihtiyaç vardır.</a:t>
            </a:r>
          </a:p>
          <a:p>
            <a:pPr algn="just">
              <a:buFont typeface="Wingdings" pitchFamily="2" charset="2"/>
              <a:buChar char="Ø"/>
            </a:pPr>
            <a:r>
              <a:rPr lang="tr-TR" sz="2000" dirty="0" smtClean="0">
                <a:solidFill>
                  <a:schemeClr val="tx1"/>
                </a:solidFill>
              </a:rPr>
              <a:t>İş güvenliği ile ilgilenen bir birime veya bir kişiye gereksinim vardır.</a:t>
            </a:r>
          </a:p>
          <a:p>
            <a:pPr algn="just">
              <a:buFont typeface="Wingdings" pitchFamily="2" charset="2"/>
              <a:buChar char="Ø"/>
            </a:pPr>
            <a:r>
              <a:rPr lang="tr-TR" sz="2000" dirty="0" smtClean="0">
                <a:solidFill>
                  <a:schemeClr val="tx1"/>
                </a:solidFill>
              </a:rPr>
              <a:t>Kazaya eğilimli personeli işe almayı engelleyici personel seçme tekniği kullanmak gerekir.</a:t>
            </a:r>
          </a:p>
          <a:p>
            <a:pPr algn="just">
              <a:buFont typeface="Wingdings" pitchFamily="2" charset="2"/>
              <a:buChar char="Ø"/>
            </a:pPr>
            <a:r>
              <a:rPr lang="tr-TR" sz="2000" dirty="0" smtClean="0">
                <a:solidFill>
                  <a:schemeClr val="tx1"/>
                </a:solidFill>
              </a:rPr>
              <a:t>Personelin eğitilmesi, iş kazalarını önlemede en etkili yollardan biridir.</a:t>
            </a:r>
          </a:p>
          <a:p>
            <a:pPr algn="just">
              <a:buFont typeface="Wingdings" pitchFamily="2" charset="2"/>
              <a:buChar char="Ø"/>
            </a:pPr>
            <a:r>
              <a:rPr lang="tr-TR" sz="2000" dirty="0" smtClean="0">
                <a:solidFill>
                  <a:schemeClr val="tx1"/>
                </a:solidFill>
              </a:rPr>
              <a:t>Yönetim ve personel temsilcilerini içeren “iş güvenliği </a:t>
            </a:r>
            <a:r>
              <a:rPr lang="tr-TR" sz="2000" dirty="0" err="1" smtClean="0">
                <a:solidFill>
                  <a:schemeClr val="tx1"/>
                </a:solidFill>
              </a:rPr>
              <a:t>komiteleri”nin</a:t>
            </a:r>
            <a:r>
              <a:rPr lang="tr-TR" sz="2000" dirty="0" smtClean="0">
                <a:solidFill>
                  <a:schemeClr val="tx1"/>
                </a:solidFill>
              </a:rPr>
              <a:t> kurulması da çalışanların iş güvenliği konusunda sorumluluk almalarını sağlayabilir.</a:t>
            </a:r>
          </a:p>
          <a:p>
            <a:pPr algn="just">
              <a:buFont typeface="Wingdings" pitchFamily="2" charset="2"/>
              <a:buChar char="Ø"/>
            </a:pPr>
            <a:r>
              <a:rPr lang="tr-TR" sz="2000" dirty="0" smtClean="0">
                <a:solidFill>
                  <a:schemeClr val="tx1"/>
                </a:solidFill>
              </a:rPr>
              <a:t>Kazaların teşhisi ve kontrolü de mutlaka yapılması gereken bir faaliyettir.</a:t>
            </a:r>
            <a:endParaRPr lang="tr-TR" sz="2000" dirty="0">
              <a:solidFill>
                <a:schemeClr val="tx1"/>
              </a:solidFill>
            </a:endParaRPr>
          </a:p>
        </p:txBody>
      </p:sp>
      <p:sp>
        <p:nvSpPr>
          <p:cNvPr id="5" name="4 Slayt Numarası Yer Tutucusu"/>
          <p:cNvSpPr>
            <a:spLocks noGrp="1"/>
          </p:cNvSpPr>
          <p:nvPr>
            <p:ph type="sldNum" sz="quarter" idx="12"/>
          </p:nvPr>
        </p:nvSpPr>
        <p:spPr/>
        <p:txBody>
          <a:bodyPr/>
          <a:lstStyle/>
          <a:p>
            <a:fld id="{B1DEFA8C-F947-479F-BE07-76B6B3F80BF1}" type="slidenum">
              <a:rPr lang="tr-TR" smtClean="0"/>
              <a:pPr/>
              <a:t>6</a:t>
            </a:fld>
            <a:endParaRPr lang="tr-TR"/>
          </a:p>
        </p:txBody>
      </p:sp>
    </p:spTree>
  </p:cSld>
  <p:clrMapOvr>
    <a:masterClrMapping/>
  </p:clrMapOvr>
  <p:transition spd="med">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a:xfrm>
            <a:off x="990600" y="457200"/>
            <a:ext cx="7772400" cy="45719"/>
          </a:xfrm>
        </p:spPr>
        <p:style>
          <a:lnRef idx="1">
            <a:schemeClr val="accent3"/>
          </a:lnRef>
          <a:fillRef idx="3">
            <a:schemeClr val="accent3"/>
          </a:fillRef>
          <a:effectRef idx="2">
            <a:schemeClr val="accent3"/>
          </a:effectRef>
          <a:fontRef idx="minor">
            <a:schemeClr val="lt1"/>
          </a:fontRef>
        </p:style>
        <p:txBody>
          <a:bodyPr>
            <a:normAutofit fontScale="90000"/>
          </a:bodyPr>
          <a:lstStyle/>
          <a:p>
            <a:endParaRPr lang="tr-TR" sz="4800" b="1" dirty="0"/>
          </a:p>
        </p:txBody>
      </p:sp>
      <p:sp>
        <p:nvSpPr>
          <p:cNvPr id="6" name="5 İçerik Yer Tutucusu"/>
          <p:cNvSpPr>
            <a:spLocks noGrp="1"/>
          </p:cNvSpPr>
          <p:nvPr>
            <p:ph idx="1"/>
          </p:nvPr>
        </p:nvSpPr>
        <p:spPr>
          <a:xfrm>
            <a:off x="990600" y="428604"/>
            <a:ext cx="7772400" cy="5514996"/>
          </a:xfrm>
        </p:spPr>
        <p:style>
          <a:lnRef idx="1">
            <a:schemeClr val="accent5"/>
          </a:lnRef>
          <a:fillRef idx="3">
            <a:schemeClr val="accent5"/>
          </a:fillRef>
          <a:effectRef idx="2">
            <a:schemeClr val="accent5"/>
          </a:effectRef>
          <a:fontRef idx="minor">
            <a:schemeClr val="lt1"/>
          </a:fontRef>
        </p:style>
        <p:txBody>
          <a:bodyPr/>
          <a:lstStyle/>
          <a:p>
            <a:pPr>
              <a:buNone/>
            </a:pPr>
            <a:r>
              <a:rPr lang="tr-TR" b="1" dirty="0" smtClean="0">
                <a:solidFill>
                  <a:schemeClr val="tx1"/>
                </a:solidFill>
              </a:rPr>
              <a:t>Personel Sağlık Programı</a:t>
            </a:r>
          </a:p>
          <a:p>
            <a:pPr algn="just">
              <a:buNone/>
            </a:pPr>
            <a:r>
              <a:rPr lang="tr-TR" dirty="0" smtClean="0">
                <a:solidFill>
                  <a:schemeClr val="tx1"/>
                </a:solidFill>
              </a:rPr>
              <a:t>Örgütlerde insan faktörünün varlığı, belirli sağlık ihtiyaçlarının karşılanmasını gerekli kılar, bu nedenle işletmelerde sağlık programı yürütme zorunluluğu ortaya çıkar. Günümüzde pek çok örgüt, personelin fiziksel ve zihinsel sağlığını korumak amacıyla yoğun programlar geliştirmişlerdir. Bu programların bazıları sadece yöneticilere yönelik iken, bir kısmı da tüm personeli kapsayan türdedir.</a:t>
            </a:r>
          </a:p>
          <a:p>
            <a:pPr>
              <a:buNone/>
            </a:pPr>
            <a:endParaRPr lang="tr-TR" dirty="0">
              <a:solidFill>
                <a:schemeClr val="tx1"/>
              </a:solidFill>
            </a:endParaRPr>
          </a:p>
        </p:txBody>
      </p:sp>
      <p:sp>
        <p:nvSpPr>
          <p:cNvPr id="5" name="4 Slayt Numarası Yer Tutucusu"/>
          <p:cNvSpPr>
            <a:spLocks noGrp="1"/>
          </p:cNvSpPr>
          <p:nvPr>
            <p:ph type="sldNum" sz="quarter" idx="12"/>
          </p:nvPr>
        </p:nvSpPr>
        <p:spPr/>
        <p:txBody>
          <a:bodyPr/>
          <a:lstStyle/>
          <a:p>
            <a:fld id="{B1DEFA8C-F947-479F-BE07-76B6B3F80BF1}" type="slidenum">
              <a:rPr lang="tr-TR" smtClean="0"/>
              <a:pPr/>
              <a:t>7</a:t>
            </a:fld>
            <a:endParaRPr lang="tr-TR"/>
          </a:p>
        </p:txBody>
      </p:sp>
    </p:spTree>
  </p:cSld>
  <p:clrMapOvr>
    <a:masterClrMapping/>
  </p:clrMapOvr>
  <p:transition spd="med">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a:xfrm>
            <a:off x="990600" y="457200"/>
            <a:ext cx="7772400" cy="900098"/>
          </a:xfrm>
        </p:spPr>
        <p:style>
          <a:lnRef idx="1">
            <a:schemeClr val="accent3"/>
          </a:lnRef>
          <a:fillRef idx="3">
            <a:schemeClr val="accent3"/>
          </a:fillRef>
          <a:effectRef idx="2">
            <a:schemeClr val="accent3"/>
          </a:effectRef>
          <a:fontRef idx="minor">
            <a:schemeClr val="lt1"/>
          </a:fontRef>
        </p:style>
        <p:txBody>
          <a:bodyPr>
            <a:normAutofit fontScale="90000"/>
          </a:bodyPr>
          <a:lstStyle/>
          <a:p>
            <a:pPr algn="just"/>
            <a:r>
              <a:rPr lang="tr-TR" sz="2800" b="1" dirty="0" smtClean="0"/>
              <a:t>İş Kazası ve Meslek Hastalıklarının Etmen ve Sonuçları</a:t>
            </a:r>
            <a:endParaRPr lang="tr-TR" sz="2800" b="1" dirty="0"/>
          </a:p>
        </p:txBody>
      </p:sp>
      <p:graphicFrame>
        <p:nvGraphicFramePr>
          <p:cNvPr id="7" name="6 İçerik Yer Tutucusu"/>
          <p:cNvGraphicFramePr>
            <a:graphicFrameLocks noGrp="1"/>
          </p:cNvGraphicFramePr>
          <p:nvPr>
            <p:ph idx="1"/>
          </p:nvPr>
        </p:nvGraphicFramePr>
        <p:xfrm>
          <a:off x="990600" y="1428750"/>
          <a:ext cx="7772400" cy="3408680"/>
        </p:xfrm>
        <a:graphic>
          <a:graphicData uri="http://schemas.openxmlformats.org/drawingml/2006/table">
            <a:tbl>
              <a:tblPr firstRow="1" bandRow="1">
                <a:tableStyleId>{5C22544A-7EE6-4342-B048-85BDC9FD1C3A}</a:tableStyleId>
              </a:tblPr>
              <a:tblGrid>
                <a:gridCol w="2590800"/>
                <a:gridCol w="2590800"/>
                <a:gridCol w="2590800"/>
              </a:tblGrid>
              <a:tr h="370840">
                <a:tc>
                  <a:txBody>
                    <a:bodyPr/>
                    <a:lstStyle/>
                    <a:p>
                      <a:r>
                        <a:rPr lang="tr-TR" dirty="0" smtClean="0"/>
                        <a:t>KAYNAKLAR</a:t>
                      </a:r>
                      <a:endParaRPr lang="tr-TR" dirty="0"/>
                    </a:p>
                  </a:txBody>
                  <a:tcPr/>
                </a:tc>
                <a:tc>
                  <a:txBody>
                    <a:bodyPr/>
                    <a:lstStyle/>
                    <a:p>
                      <a:r>
                        <a:rPr lang="tr-TR" dirty="0" smtClean="0"/>
                        <a:t>KOŞULLAR</a:t>
                      </a:r>
                      <a:endParaRPr lang="tr-TR" dirty="0"/>
                    </a:p>
                  </a:txBody>
                  <a:tcPr/>
                </a:tc>
                <a:tc>
                  <a:txBody>
                    <a:bodyPr/>
                    <a:lstStyle/>
                    <a:p>
                      <a:r>
                        <a:rPr lang="tr-TR" dirty="0" smtClean="0"/>
                        <a:t>ÇIKTILAR</a:t>
                      </a:r>
                      <a:endParaRPr lang="tr-TR" dirty="0"/>
                    </a:p>
                  </a:txBody>
                  <a:tcPr/>
                </a:tc>
              </a:tr>
              <a:tr h="370840">
                <a:tc>
                  <a:txBody>
                    <a:bodyPr/>
                    <a:lstStyle/>
                    <a:p>
                      <a:r>
                        <a:rPr lang="tr-TR" b="1" dirty="0" smtClean="0"/>
                        <a:t>Fiziksel İş</a:t>
                      </a:r>
                      <a:r>
                        <a:rPr lang="tr-TR" b="1" baseline="0" dirty="0" smtClean="0"/>
                        <a:t> Çevresi</a:t>
                      </a:r>
                      <a:endParaRPr lang="tr-TR" b="1" dirty="0"/>
                    </a:p>
                  </a:txBody>
                  <a:tcPr/>
                </a:tc>
                <a:tc>
                  <a:txBody>
                    <a:bodyPr/>
                    <a:lstStyle/>
                    <a:p>
                      <a:r>
                        <a:rPr lang="tr-TR" b="1" dirty="0" smtClean="0"/>
                        <a:t>Fiziksel-Psikolojik</a:t>
                      </a:r>
                      <a:endParaRPr lang="tr-TR" b="1" dirty="0"/>
                    </a:p>
                  </a:txBody>
                  <a:tcPr/>
                </a:tc>
                <a:tc>
                  <a:txBody>
                    <a:bodyPr/>
                    <a:lstStyle/>
                    <a:p>
                      <a:r>
                        <a:rPr lang="tr-TR" dirty="0" smtClean="0"/>
                        <a:t>Yüksek personel devri</a:t>
                      </a:r>
                      <a:endParaRPr lang="tr-TR" dirty="0"/>
                    </a:p>
                  </a:txBody>
                  <a:tcPr/>
                </a:tc>
              </a:tr>
              <a:tr h="370840">
                <a:tc>
                  <a:txBody>
                    <a:bodyPr/>
                    <a:lstStyle/>
                    <a:p>
                      <a:r>
                        <a:rPr lang="tr-TR" dirty="0" smtClean="0"/>
                        <a:t>İş kazaları</a:t>
                      </a:r>
                      <a:endParaRPr lang="tr-TR" dirty="0"/>
                    </a:p>
                  </a:txBody>
                  <a:tcPr/>
                </a:tc>
                <a:tc>
                  <a:txBody>
                    <a:bodyPr/>
                    <a:lstStyle/>
                    <a:p>
                      <a:r>
                        <a:rPr lang="tr-TR" dirty="0" smtClean="0"/>
                        <a:t>Organ</a:t>
                      </a:r>
                      <a:r>
                        <a:rPr lang="tr-TR" baseline="0" dirty="0" smtClean="0"/>
                        <a:t> kaybı</a:t>
                      </a:r>
                      <a:endParaRPr lang="tr-TR" dirty="0"/>
                    </a:p>
                  </a:txBody>
                  <a:tcPr/>
                </a:tc>
                <a:tc>
                  <a:txBody>
                    <a:bodyPr/>
                    <a:lstStyle/>
                    <a:p>
                      <a:r>
                        <a:rPr lang="tr-TR" dirty="0" smtClean="0"/>
                        <a:t>Tatminsizlik </a:t>
                      </a:r>
                      <a:endParaRPr lang="tr-TR" dirty="0"/>
                    </a:p>
                  </a:txBody>
                  <a:tcPr/>
                </a:tc>
              </a:tr>
              <a:tr h="370840">
                <a:tc>
                  <a:txBody>
                    <a:bodyPr/>
                    <a:lstStyle/>
                    <a:p>
                      <a:r>
                        <a:rPr lang="tr-TR" dirty="0" smtClean="0"/>
                        <a:t>Meslek hastalıkları</a:t>
                      </a:r>
                      <a:endParaRPr lang="tr-TR" dirty="0"/>
                    </a:p>
                  </a:txBody>
                  <a:tcPr/>
                </a:tc>
                <a:tc>
                  <a:txBody>
                    <a:bodyPr/>
                    <a:lstStyle/>
                    <a:p>
                      <a:r>
                        <a:rPr lang="tr-TR" dirty="0" smtClean="0"/>
                        <a:t>Kanser-lösemi</a:t>
                      </a:r>
                      <a:endParaRPr lang="tr-TR" dirty="0"/>
                    </a:p>
                  </a:txBody>
                  <a:tcPr/>
                </a:tc>
                <a:tc>
                  <a:txBody>
                    <a:bodyPr/>
                    <a:lstStyle/>
                    <a:p>
                      <a:endParaRPr lang="tr-TR" dirty="0"/>
                    </a:p>
                  </a:txBody>
                  <a:tcPr/>
                </a:tc>
              </a:tr>
              <a:tr h="370840">
                <a:tc>
                  <a:txBody>
                    <a:bodyPr/>
                    <a:lstStyle/>
                    <a:p>
                      <a:r>
                        <a:rPr lang="tr-TR" b="1" dirty="0" smtClean="0"/>
                        <a:t>Sosyal-psikolojik Çevre</a:t>
                      </a:r>
                      <a:endParaRPr lang="tr-TR" b="1" dirty="0"/>
                    </a:p>
                  </a:txBody>
                  <a:tcPr/>
                </a:tc>
                <a:tc>
                  <a:txBody>
                    <a:bodyPr/>
                    <a:lstStyle/>
                    <a:p>
                      <a:r>
                        <a:rPr lang="tr-TR" b="1" dirty="0" smtClean="0"/>
                        <a:t>psikolojik</a:t>
                      </a:r>
                      <a:endParaRPr lang="tr-TR" b="1" dirty="0"/>
                    </a:p>
                  </a:txBody>
                  <a:tcPr/>
                </a:tc>
                <a:tc>
                  <a:txBody>
                    <a:bodyPr/>
                    <a:lstStyle/>
                    <a:p>
                      <a:endParaRPr lang="tr-TR" dirty="0"/>
                    </a:p>
                  </a:txBody>
                  <a:tcPr/>
                </a:tc>
              </a:tr>
              <a:tr h="370840">
                <a:tc>
                  <a:txBody>
                    <a:bodyPr/>
                    <a:lstStyle/>
                    <a:p>
                      <a:r>
                        <a:rPr lang="tr-TR" dirty="0" smtClean="0"/>
                        <a:t>İş yaşam kalitesinin düşüklüğü</a:t>
                      </a:r>
                      <a:endParaRPr lang="tr-TR" dirty="0"/>
                    </a:p>
                  </a:txBody>
                  <a:tcPr/>
                </a:tc>
                <a:tc>
                  <a:txBody>
                    <a:bodyPr/>
                    <a:lstStyle/>
                    <a:p>
                      <a:r>
                        <a:rPr lang="tr-TR" dirty="0" smtClean="0"/>
                        <a:t>Tatminsizlik</a:t>
                      </a:r>
                      <a:endParaRPr lang="tr-TR" dirty="0"/>
                    </a:p>
                  </a:txBody>
                  <a:tcPr/>
                </a:tc>
                <a:tc>
                  <a:txBody>
                    <a:bodyPr/>
                    <a:lstStyle/>
                    <a:p>
                      <a:r>
                        <a:rPr lang="tr-TR" dirty="0" smtClean="0"/>
                        <a:t>Düşük verimlilik-tedavi istekleri-düşük etkililik</a:t>
                      </a:r>
                      <a:endParaRPr lang="tr-TR" dirty="0"/>
                    </a:p>
                  </a:txBody>
                  <a:tcPr/>
                </a:tc>
              </a:tr>
              <a:tr h="370840">
                <a:tc>
                  <a:txBody>
                    <a:bodyPr/>
                    <a:lstStyle/>
                    <a:p>
                      <a:r>
                        <a:rPr lang="tr-TR" dirty="0" smtClean="0"/>
                        <a:t>Örgütsel stres</a:t>
                      </a:r>
                      <a:endParaRPr lang="tr-TR" dirty="0"/>
                    </a:p>
                  </a:txBody>
                  <a:tcPr/>
                </a:tc>
                <a:tc>
                  <a:txBody>
                    <a:bodyPr/>
                    <a:lstStyle/>
                    <a:p>
                      <a:r>
                        <a:rPr lang="tr-TR" dirty="0" smtClean="0"/>
                        <a:t>Duygusuzluk- karmaşa</a:t>
                      </a:r>
                      <a:endParaRPr lang="tr-TR" dirty="0"/>
                    </a:p>
                  </a:txBody>
                  <a:tcPr/>
                </a:tc>
                <a:tc>
                  <a:txBody>
                    <a:bodyPr/>
                    <a:lstStyle/>
                    <a:p>
                      <a:r>
                        <a:rPr lang="tr-TR" dirty="0" smtClean="0"/>
                        <a:t>Yüksek tazminat maliyetleri- işe ilginin azalması</a:t>
                      </a:r>
                      <a:endParaRPr lang="tr-TR" dirty="0"/>
                    </a:p>
                  </a:txBody>
                  <a:tcPr/>
                </a:tc>
              </a:tr>
            </a:tbl>
          </a:graphicData>
        </a:graphic>
      </p:graphicFrame>
      <p:sp>
        <p:nvSpPr>
          <p:cNvPr id="5" name="4 Slayt Numarası Yer Tutucusu"/>
          <p:cNvSpPr>
            <a:spLocks noGrp="1"/>
          </p:cNvSpPr>
          <p:nvPr>
            <p:ph type="sldNum" sz="quarter" idx="12"/>
          </p:nvPr>
        </p:nvSpPr>
        <p:spPr/>
        <p:txBody>
          <a:bodyPr/>
          <a:lstStyle/>
          <a:p>
            <a:fld id="{B1DEFA8C-F947-479F-BE07-76B6B3F80BF1}" type="slidenum">
              <a:rPr lang="tr-TR" smtClean="0"/>
              <a:pPr/>
              <a:t>8</a:t>
            </a:fld>
            <a:endParaRPr lang="tr-TR"/>
          </a:p>
        </p:txBody>
      </p:sp>
    </p:spTree>
  </p:cSld>
  <p:clrMapOvr>
    <a:masterClrMapping/>
  </p:clrMapOvr>
  <p:transition spd="med">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27584" y="-675456"/>
            <a:ext cx="7772400" cy="1143000"/>
          </a:xfrm>
        </p:spPr>
        <p:txBody>
          <a:bodyPr/>
          <a:lstStyle/>
          <a:p>
            <a:endParaRPr lang="tr-TR" dirty="0"/>
          </a:p>
        </p:txBody>
      </p:sp>
      <p:sp>
        <p:nvSpPr>
          <p:cNvPr id="3" name="İçerik Yer Tutucusu 2"/>
          <p:cNvSpPr>
            <a:spLocks noGrp="1"/>
          </p:cNvSpPr>
          <p:nvPr>
            <p:ph idx="1"/>
          </p:nvPr>
        </p:nvSpPr>
        <p:spPr>
          <a:xfrm>
            <a:off x="990600" y="620688"/>
            <a:ext cx="7772400" cy="5322912"/>
          </a:xfrm>
        </p:spPr>
        <p:txBody>
          <a:bodyPr/>
          <a:lstStyle/>
          <a:p>
            <a:endParaRPr lang="tr-TR" dirty="0" smtClean="0"/>
          </a:p>
          <a:p>
            <a:endParaRPr lang="tr-TR" dirty="0"/>
          </a:p>
          <a:p>
            <a:endParaRPr lang="tr-TR" dirty="0" smtClean="0"/>
          </a:p>
          <a:p>
            <a:endParaRPr lang="tr-TR" dirty="0"/>
          </a:p>
          <a:p>
            <a:r>
              <a:rPr lang="tr-TR" sz="6000" dirty="0" smtClean="0"/>
              <a:t>TEŞEKKÜRLER…</a:t>
            </a:r>
          </a:p>
        </p:txBody>
      </p:sp>
    </p:spTree>
    <p:extLst>
      <p:ext uri="{BB962C8B-B14F-4D97-AF65-F5344CB8AC3E}">
        <p14:creationId xmlns:p14="http://schemas.microsoft.com/office/powerpoint/2010/main" val="284445096"/>
      </p:ext>
    </p:extLst>
  </p:cSld>
  <p:clrMapOvr>
    <a:masterClrMapping/>
  </p:clrMapOvr>
  <p:transition spd="med">
    <p:random/>
  </p:transition>
</p:sld>
</file>

<file path=ppt/theme/theme1.xml><?xml version="1.0" encoding="utf-8"?>
<a:theme xmlns:a="http://schemas.openxmlformats.org/drawingml/2006/main" name="Tema1">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NOTEBOOK 1">
        <a:dk1>
          <a:srgbClr val="402000"/>
        </a:dk1>
        <a:lt1>
          <a:srgbClr val="FBFAE2"/>
        </a:lt1>
        <a:dk2>
          <a:srgbClr val="996633"/>
        </a:dk2>
        <a:lt2>
          <a:srgbClr val="A08366"/>
        </a:lt2>
        <a:accent1>
          <a:srgbClr val="CE9964"/>
        </a:accent1>
        <a:accent2>
          <a:srgbClr val="CD3333"/>
        </a:accent2>
        <a:accent3>
          <a:srgbClr val="FDFCEE"/>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NOTEBOOK 2">
        <a:dk1>
          <a:srgbClr val="402000"/>
        </a:dk1>
        <a:lt1>
          <a:srgbClr val="FFFFFF"/>
        </a:lt1>
        <a:dk2>
          <a:srgbClr val="996633"/>
        </a:dk2>
        <a:lt2>
          <a:srgbClr val="A08366"/>
        </a:lt2>
        <a:accent1>
          <a:srgbClr val="CE9964"/>
        </a:accent1>
        <a:accent2>
          <a:srgbClr val="CD3333"/>
        </a:accent2>
        <a:accent3>
          <a:srgbClr val="FFFFFF"/>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NOTEBOOK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NOTEBOOK 4">
        <a:dk1>
          <a:srgbClr val="1C1C1C"/>
        </a:dk1>
        <a:lt1>
          <a:srgbClr val="FFFFFF"/>
        </a:lt1>
        <a:dk2>
          <a:srgbClr val="000066"/>
        </a:dk2>
        <a:lt2>
          <a:srgbClr val="666699"/>
        </a:lt2>
        <a:accent1>
          <a:srgbClr val="FF5050"/>
        </a:accent1>
        <a:accent2>
          <a:srgbClr val="009999"/>
        </a:accent2>
        <a:accent3>
          <a:srgbClr val="FFFFFF"/>
        </a:accent3>
        <a:accent4>
          <a:srgbClr val="161616"/>
        </a:accent4>
        <a:accent5>
          <a:srgbClr val="FFB3B3"/>
        </a:accent5>
        <a:accent6>
          <a:srgbClr val="008A8A"/>
        </a:accent6>
        <a:hlink>
          <a:srgbClr val="3366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Tema1</Template>
  <TotalTime>107</TotalTime>
  <Words>426</Words>
  <Application>Microsoft Office PowerPoint</Application>
  <PresentationFormat>Ekran Gösterisi (4:3)</PresentationFormat>
  <Paragraphs>68</Paragraphs>
  <Slides>9</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9</vt:i4>
      </vt:variant>
    </vt:vector>
  </HeadingPairs>
  <TitlesOfParts>
    <vt:vector size="14" baseType="lpstr">
      <vt:lpstr>Calibri</vt:lpstr>
      <vt:lpstr>Monotype Sorts</vt:lpstr>
      <vt:lpstr>Times New Roman</vt:lpstr>
      <vt:lpstr>Wingdings</vt:lpstr>
      <vt:lpstr>Tema1</vt:lpstr>
      <vt:lpstr>6.2. Personel Sağlığı ve İş Güvenliği</vt:lpstr>
      <vt:lpstr>6.2. Personel Sağlığı ve İş Güvenliği</vt:lpstr>
      <vt:lpstr>PowerPoint Sunusu</vt:lpstr>
      <vt:lpstr>PowerPoint Sunusu</vt:lpstr>
      <vt:lpstr>PowerPoint Sunusu</vt:lpstr>
      <vt:lpstr>PowerPoint Sunusu</vt:lpstr>
      <vt:lpstr>PowerPoint Sunusu</vt:lpstr>
      <vt:lpstr>İş Kazası ve Meslek Hastalıklarının Etmen ve Sonuçları</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6.2. Personel Sağlığı ve İş Güvenliği</dc:title>
  <dc:creator>ahmtkya</dc:creator>
  <cp:lastModifiedBy>OZLEM ATAY</cp:lastModifiedBy>
  <cp:revision>13</cp:revision>
  <dcterms:created xsi:type="dcterms:W3CDTF">2015-05-23T18:38:41Z</dcterms:created>
  <dcterms:modified xsi:type="dcterms:W3CDTF">2016-05-23T10:40:51Z</dcterms:modified>
</cp:coreProperties>
</file>