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9"/>
  </p:notesMasterIdLst>
  <p:sldIdLst>
    <p:sldId id="604" r:id="rId4"/>
    <p:sldId id="1087" r:id="rId5"/>
    <p:sldId id="1088" r:id="rId6"/>
    <p:sldId id="1090" r:id="rId7"/>
    <p:sldId id="1091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Arbitraj Fiyatlama Teorisi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AFT yatırımın getirisinin birden çok faktöre dayandığını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varsaymaktadır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Yatırımcıların arbitraj davranışının pazarı dengeye getirme yönünde etkisi olduğunu savunmaktadır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Arbitraj Fiyatlama Teorisi (AFT)</a:t>
            </a:r>
          </a:p>
        </p:txBody>
      </p:sp>
    </p:spTree>
    <p:extLst>
      <p:ext uri="{BB962C8B-B14F-4D97-AF65-F5344CB8AC3E}">
        <p14:creationId xmlns:p14="http://schemas.microsoft.com/office/powerpoint/2010/main" val="257552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Modele göre bir varlığın beklenen risk primi (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rvarlık-Rf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) her bir risk faktörüne ait risk primi ile varlığın bu faktöre olan duyarlılığına (beta) bağlıdır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Sistematik risk faktörlerine duyarsız olan bir portföy riski olmayan portföydür ve risksiz faiz oranını kazandırmalıdır.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Portföy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rf’den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daha yüksek bir getiri sağlıyorsa arbitraj fırsatı doğmuş olur. Yatırımcılar borç alarak bu portföye yatırım yaparlar.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Tam tersine portföyün getirisi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Rf’den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daha az ise yatırımcılar bu portföyü satarak paralarını hazine bonosuna yatırırlar.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AFT Modeli</a:t>
            </a:r>
          </a:p>
        </p:txBody>
      </p:sp>
    </p:spTree>
    <p:extLst>
      <p:ext uri="{BB962C8B-B14F-4D97-AF65-F5344CB8AC3E}">
        <p14:creationId xmlns:p14="http://schemas.microsoft.com/office/powerpoint/2010/main" val="535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İki model de varlıklardan istenen getiri oranlarının sistematik riskle orantılı olduğunu kabul eder.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CAPM’de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tek sistematik faktör borsa endeksi iken,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AFT’de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birden çok risk faktörüne yer verilmektedir.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AFT ile </a:t>
            </a:r>
            <a:r>
              <a:rPr lang="tr-TR" sz="2400" b="1" dirty="0" err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CAPM’in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Karşılaştırması</a:t>
            </a:r>
          </a:p>
        </p:txBody>
      </p:sp>
    </p:spTree>
    <p:extLst>
      <p:ext uri="{BB962C8B-B14F-4D97-AF65-F5344CB8AC3E}">
        <p14:creationId xmlns:p14="http://schemas.microsoft.com/office/powerpoint/2010/main" val="17537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Roll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ve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Ross’un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yaptıkları çalışmalarda AFT formülünün gerekli kıldığı 4 aşama şu 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şekilde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belirlenmiştir: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Makroekonomik (sistematik) risk faktörlerinin belirlenmesi: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Enflasyon oranında beklenmedik kısa süreli değişimler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Enflasyon oranında beklenmedik uzun süreli değişimler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Sanayi üretim endeksinde beklenmedik değişimler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Kısa ve uzun vadeli kamu kağıtları getirileri arasındaki farkta beklenmedik değişimler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Tahvil risk priminde beklenmedik değişimler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AFT Modeline Eklenebilecek Unsurlar</a:t>
            </a:r>
          </a:p>
        </p:txBody>
      </p:sp>
    </p:spTree>
    <p:extLst>
      <p:ext uri="{BB962C8B-B14F-4D97-AF65-F5344CB8AC3E}">
        <p14:creationId xmlns:p14="http://schemas.microsoft.com/office/powerpoint/2010/main" val="261407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12579</TotalTime>
  <Words>205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5</vt:i4>
      </vt:variant>
    </vt:vector>
  </HeadingPairs>
  <TitlesOfParts>
    <vt:vector size="13" baseType="lpstr">
      <vt:lpstr>ＭＳ Ｐゴシック</vt:lpstr>
      <vt:lpstr>Arial</vt:lpstr>
      <vt:lpstr>Calibri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816</cp:revision>
  <cp:lastPrinted>2016-10-24T07:53:35Z</cp:lastPrinted>
  <dcterms:created xsi:type="dcterms:W3CDTF">2016-09-18T09:35:24Z</dcterms:created>
  <dcterms:modified xsi:type="dcterms:W3CDTF">2020-02-26T12:37:56Z</dcterms:modified>
</cp:coreProperties>
</file>