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3" r:id="rId3"/>
    <p:sldId id="275" r:id="rId4"/>
    <p:sldId id="276" r:id="rId5"/>
    <p:sldId id="277" r:id="rId6"/>
    <p:sldId id="27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4" autoAdjust="0"/>
  </p:normalViewPr>
  <p:slideViewPr>
    <p:cSldViewPr snapToGrid="0">
      <p:cViewPr varScale="1">
        <p:scale>
          <a:sx n="51" d="100"/>
          <a:sy n="51" d="100"/>
        </p:scale>
        <p:origin x="1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4E94A-B635-4EA4-8F44-4A04B793AF4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62504-197A-4BE7-B90B-63E8FC06B8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64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8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8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3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49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01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7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3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7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4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94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68169"/>
            <a:ext cx="9144000" cy="2387600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 Genetik Kaynaklarının Korunması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5191432"/>
            <a:ext cx="9144000" cy="143305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Seyrani KONCAGÜL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3256" y="200416"/>
            <a:ext cx="11586574" cy="40224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Birbirleriyle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ya da potansiyel olarak çiftleşebilen ve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popülasyonlardan eşeysel olarak izole olmuş, doğada bir göreve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olan  doğal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popülasyonlardır.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55" y="2800168"/>
            <a:ext cx="7928975" cy="40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4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3891" t="23674" r="51750" b="14543"/>
          <a:stretch/>
        </p:blipFill>
        <p:spPr>
          <a:xfrm>
            <a:off x="3945697" y="0"/>
            <a:ext cx="4822521" cy="688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0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4528" y="347554"/>
            <a:ext cx="11788036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Biyoloji dahilinde ırklar, bir takım izolasyon mekanizmaları ile tanınırlar. Bir tür içerisindeki farklı popülâsyonların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olarak tanımlanabilmesi için, o popülâsyonların birbirleriyle hiçbir irtibatının bulunmaması ve bulunamaması gerekmektedir.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75"/>
          <a:stretch/>
        </p:blipFill>
        <p:spPr>
          <a:xfrm>
            <a:off x="1233730" y="3204221"/>
            <a:ext cx="9851804" cy="36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2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5050" y="485340"/>
            <a:ext cx="11286994" cy="6165980"/>
          </a:xfrm>
        </p:spPr>
        <p:txBody>
          <a:bodyPr>
            <a:normAutofit fontScale="92500"/>
          </a:bodyPr>
          <a:lstStyle/>
          <a:p>
            <a:pPr lvl="0" algn="just">
              <a:lnSpc>
                <a:spcPct val="150000"/>
              </a:lnSpc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Seleksiyon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yetiştirme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birbirine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benzer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gelmiş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oldukları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homojen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döllerine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aktaran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hayvanladır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ırklara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kıyasla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ayırt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edilebilir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grubu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oldukları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ayırt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edici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kalıtım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yoluyla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nesiller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boyunca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sürdürebilen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bitki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çeşidi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varyete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ırkıdır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birbirine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benzeyen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gruptan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görsel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ayırt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edilebilir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tanımlanabilir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görünüş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yapısına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evcil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kültürel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coğrafik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tanımlamaya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açacak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ölçüde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fenotipik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farklılıkları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989" y="413358"/>
            <a:ext cx="11423737" cy="5937337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Yetiştiricilerin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çoğu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öyle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birliği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olunan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evcil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grubudur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Yetiştiricilerin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aralarında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kullanmak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söyledikleri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uydurdukları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bilimsel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tanımlamanın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dışında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kimsenin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yetiştiriciyi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yanlışlık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yapıyor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diye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söylemeyeceği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terimdir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kalıtımsal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özelliği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sürdüren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akraba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hat,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çeşit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varyete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Yeterince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insanın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ırk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olduğunu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söylediği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ırk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ırktır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67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237</Words>
  <Application>Microsoft Office PowerPoint</Application>
  <PresentationFormat>Geniş ekran</PresentationFormat>
  <Paragraphs>12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Hayvan Genetik Kaynaklarının Korunması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Genetik Kaynaklarının Korunması</dc:title>
  <dc:creator>PC</dc:creator>
  <cp:lastModifiedBy>PC</cp:lastModifiedBy>
  <cp:revision>29</cp:revision>
  <dcterms:created xsi:type="dcterms:W3CDTF">2024-10-02T08:04:12Z</dcterms:created>
  <dcterms:modified xsi:type="dcterms:W3CDTF">2024-10-17T12:21:53Z</dcterms:modified>
</cp:coreProperties>
</file>