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7" r:id="rId4"/>
    <p:sldId id="259" r:id="rId5"/>
    <p:sldId id="257" r:id="rId6"/>
    <p:sldId id="272" r:id="rId7"/>
    <p:sldId id="271" r:id="rId8"/>
    <p:sldId id="270" r:id="rId9"/>
    <p:sldId id="268" r:id="rId10"/>
    <p:sldId id="269" r:id="rId11"/>
    <p:sldId id="27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FC12AA-7A70-489A-A9AC-BB0E6CCB097F}" v="10" dt="2026-03-24T15:10:35.2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594"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sldOrd">
      <pc:chgData name="Oğuz Özbek" userId="3b5392101ca4e401" providerId="LiveId" clId="{5BE88E52-E907-4C43-BBCB-13D4B516CB9A}" dt="2026-03-24T15:11:17.797" v="279" actId="1076"/>
      <pc:docMkLst>
        <pc:docMk/>
      </pc:docMkLst>
      <pc:sldChg chg="modSp mod">
        <pc:chgData name="Oğuz Özbek" userId="3b5392101ca4e401" providerId="LiveId" clId="{5BE88E52-E907-4C43-BBCB-13D4B516CB9A}" dt="2026-03-23T11:23:50.886" v="4" actId="2711"/>
        <pc:sldMkLst>
          <pc:docMk/>
          <pc:sldMk cId="0" sldId="256"/>
        </pc:sldMkLst>
        <pc:spChg chg="mod">
          <ac:chgData name="Oğuz Özbek" userId="3b5392101ca4e401" providerId="LiveId" clId="{5BE88E52-E907-4C43-BBCB-13D4B516CB9A}" dt="2026-03-23T11:23:50.886" v="4" actId="2711"/>
          <ac:spMkLst>
            <pc:docMk/>
            <pc:sldMk cId="0" sldId="256"/>
            <ac:spMk id="5" creationId="{00000000-0000-0000-0000-000000000000}"/>
          </ac:spMkLst>
        </pc:spChg>
      </pc:sldChg>
      <pc:sldChg chg="delSp modSp mod modClrScheme chgLayout">
        <pc:chgData name="Oğuz Özbek" userId="3b5392101ca4e401" providerId="LiveId" clId="{5BE88E52-E907-4C43-BBCB-13D4B516CB9A}" dt="2026-03-24T14:58:46.004" v="136" actId="1076"/>
        <pc:sldMkLst>
          <pc:docMk/>
          <pc:sldMk cId="0" sldId="257"/>
        </pc:sldMkLst>
        <pc:spChg chg="del">
          <ac:chgData name="Oğuz Özbek" userId="3b5392101ca4e401" providerId="LiveId" clId="{5BE88E52-E907-4C43-BBCB-13D4B516CB9A}" dt="2026-03-24T14:58:43.507" v="135" actId="700"/>
          <ac:spMkLst>
            <pc:docMk/>
            <pc:sldMk cId="0" sldId="257"/>
            <ac:spMk id="2" creationId="{00000000-0000-0000-0000-000000000000}"/>
          </ac:spMkLst>
        </pc:spChg>
        <pc:spChg chg="mod ord">
          <ac:chgData name="Oğuz Özbek" userId="3b5392101ca4e401" providerId="LiveId" clId="{5BE88E52-E907-4C43-BBCB-13D4B516CB9A}" dt="2026-03-24T14:58:46.004" v="136" actId="1076"/>
          <ac:spMkLst>
            <pc:docMk/>
            <pc:sldMk cId="0" sldId="257"/>
            <ac:spMk id="3" creationId="{00000000-0000-0000-0000-000000000000}"/>
          </ac:spMkLst>
        </pc:spChg>
      </pc:sldChg>
      <pc:sldChg chg="modSp mod ord">
        <pc:chgData name="Oğuz Özbek" userId="3b5392101ca4e401" providerId="LiveId" clId="{5BE88E52-E907-4C43-BBCB-13D4B516CB9A}" dt="2026-03-23T11:28:06.868" v="25" actId="2711"/>
        <pc:sldMkLst>
          <pc:docMk/>
          <pc:sldMk cId="0" sldId="258"/>
        </pc:sldMkLst>
        <pc:spChg chg="mod">
          <ac:chgData name="Oğuz Özbek" userId="3b5392101ca4e401" providerId="LiveId" clId="{5BE88E52-E907-4C43-BBCB-13D4B516CB9A}" dt="2026-03-23T11:28:06.868" v="25" actId="2711"/>
          <ac:spMkLst>
            <pc:docMk/>
            <pc:sldMk cId="0" sldId="258"/>
            <ac:spMk id="3" creationId="{00000000-0000-0000-0000-000000000000}"/>
          </ac:spMkLst>
        </pc:spChg>
      </pc:sldChg>
      <pc:sldChg chg="modSp mod ord">
        <pc:chgData name="Oğuz Özbek" userId="3b5392101ca4e401" providerId="LiveId" clId="{5BE88E52-E907-4C43-BBCB-13D4B516CB9A}" dt="2026-03-23T11:28:31.399" v="29"/>
        <pc:sldMkLst>
          <pc:docMk/>
          <pc:sldMk cId="0" sldId="259"/>
        </pc:sldMkLst>
        <pc:spChg chg="mod">
          <ac:chgData name="Oğuz Özbek" userId="3b5392101ca4e401" providerId="LiveId" clId="{5BE88E52-E907-4C43-BBCB-13D4B516CB9A}" dt="2026-03-23T11:28:21.117" v="27" actId="27636"/>
          <ac:spMkLst>
            <pc:docMk/>
            <pc:sldMk cId="0" sldId="259"/>
            <ac:spMk id="3" creationId="{00000000-0000-0000-0000-000000000000}"/>
          </ac:spMkLst>
        </pc:spChg>
      </pc:sldChg>
      <pc:sldChg chg="modSp mod">
        <pc:chgData name="Oğuz Özbek" userId="3b5392101ca4e401" providerId="LiveId" clId="{5BE88E52-E907-4C43-BBCB-13D4B516CB9A}" dt="2026-03-23T11:24:04.715" v="5" actId="2711"/>
        <pc:sldMkLst>
          <pc:docMk/>
          <pc:sldMk cId="0" sldId="267"/>
        </pc:sldMkLst>
        <pc:spChg chg="mod">
          <ac:chgData name="Oğuz Özbek" userId="3b5392101ca4e401" providerId="LiveId" clId="{5BE88E52-E907-4C43-BBCB-13D4B516CB9A}" dt="2026-03-23T11:24:04.715" v="5" actId="2711"/>
          <ac:spMkLst>
            <pc:docMk/>
            <pc:sldMk cId="0" sldId="267"/>
            <ac:spMk id="3" creationId="{00000000-0000-0000-0000-000000000000}"/>
          </ac:spMkLst>
        </pc:spChg>
      </pc:sldChg>
      <pc:sldChg chg="delSp modSp mod ord modClrScheme chgLayout">
        <pc:chgData name="Oğuz Özbek" userId="3b5392101ca4e401" providerId="LiveId" clId="{5BE88E52-E907-4C43-BBCB-13D4B516CB9A}" dt="2026-03-24T15:11:17.797" v="279" actId="1076"/>
        <pc:sldMkLst>
          <pc:docMk/>
          <pc:sldMk cId="0" sldId="268"/>
        </pc:sldMkLst>
        <pc:spChg chg="del">
          <ac:chgData name="Oğuz Özbek" userId="3b5392101ca4e401" providerId="LiveId" clId="{5BE88E52-E907-4C43-BBCB-13D4B516CB9A}" dt="2026-03-24T15:08:23.348" v="237" actId="700"/>
          <ac:spMkLst>
            <pc:docMk/>
            <pc:sldMk cId="0" sldId="268"/>
            <ac:spMk id="2" creationId="{00000000-0000-0000-0000-000000000000}"/>
          </ac:spMkLst>
        </pc:spChg>
        <pc:spChg chg="mod ord">
          <ac:chgData name="Oğuz Özbek" userId="3b5392101ca4e401" providerId="LiveId" clId="{5BE88E52-E907-4C43-BBCB-13D4B516CB9A}" dt="2026-03-24T15:11:17.797" v="279" actId="1076"/>
          <ac:spMkLst>
            <pc:docMk/>
            <pc:sldMk cId="0" sldId="268"/>
            <ac:spMk id="3" creationId="{00000000-0000-0000-0000-000000000000}"/>
          </ac:spMkLst>
        </pc:spChg>
      </pc:sldChg>
      <pc:sldChg chg="modSp mod ord">
        <pc:chgData name="Oğuz Özbek" userId="3b5392101ca4e401" providerId="LiveId" clId="{5BE88E52-E907-4C43-BBCB-13D4B516CB9A}" dt="2026-03-24T15:08:29.496" v="239"/>
        <pc:sldMkLst>
          <pc:docMk/>
          <pc:sldMk cId="850722573" sldId="269"/>
        </pc:sldMkLst>
        <pc:spChg chg="mod">
          <ac:chgData name="Oğuz Özbek" userId="3b5392101ca4e401" providerId="LiveId" clId="{5BE88E52-E907-4C43-BBCB-13D4B516CB9A}" dt="2026-03-23T11:45:28.478" v="72" actId="113"/>
          <ac:spMkLst>
            <pc:docMk/>
            <pc:sldMk cId="850722573" sldId="269"/>
            <ac:spMk id="2" creationId="{9E5DF183-6031-4AB4-A0AC-61B5937F15AA}"/>
          </ac:spMkLst>
        </pc:spChg>
        <pc:spChg chg="mod">
          <ac:chgData name="Oğuz Özbek" userId="3b5392101ca4e401" providerId="LiveId" clId="{5BE88E52-E907-4C43-BBCB-13D4B516CB9A}" dt="2026-03-24T15:07:51.495" v="236" actId="113"/>
          <ac:spMkLst>
            <pc:docMk/>
            <pc:sldMk cId="850722573" sldId="269"/>
            <ac:spMk id="3" creationId="{11AD2C82-9F6D-428A-AE7D-D793D384D63B}"/>
          </ac:spMkLst>
        </pc:spChg>
      </pc:sldChg>
      <pc:sldChg chg="addSp delSp modSp mod modClrScheme chgLayout">
        <pc:chgData name="Oğuz Özbek" userId="3b5392101ca4e401" providerId="LiveId" clId="{5BE88E52-E907-4C43-BBCB-13D4B516CB9A}" dt="2026-03-23T11:36:06.034" v="71" actId="207"/>
        <pc:sldMkLst>
          <pc:docMk/>
          <pc:sldMk cId="2893086741" sldId="270"/>
        </pc:sldMkLst>
        <pc:spChg chg="del mod">
          <ac:chgData name="Oğuz Özbek" userId="3b5392101ca4e401" providerId="LiveId" clId="{5BE88E52-E907-4C43-BBCB-13D4B516CB9A}" dt="2026-03-23T11:30:55.871" v="46" actId="700"/>
          <ac:spMkLst>
            <pc:docMk/>
            <pc:sldMk cId="2893086741" sldId="270"/>
            <ac:spMk id="3" creationId="{D333C682-A06B-49B7-BB2E-C046366315A3}"/>
          </ac:spMkLst>
        </pc:spChg>
        <pc:spChg chg="add del mod">
          <ac:chgData name="Oğuz Özbek" userId="3b5392101ca4e401" providerId="LiveId" clId="{5BE88E52-E907-4C43-BBCB-13D4B516CB9A}" dt="2026-03-23T11:30:39.078" v="45" actId="22"/>
          <ac:spMkLst>
            <pc:docMk/>
            <pc:sldMk cId="2893086741" sldId="270"/>
            <ac:spMk id="4" creationId="{EA554180-E1E0-7473-56FD-3192CACA3B43}"/>
          </ac:spMkLst>
        </pc:spChg>
        <pc:spChg chg="add mod">
          <ac:chgData name="Oğuz Özbek" userId="3b5392101ca4e401" providerId="LiveId" clId="{5BE88E52-E907-4C43-BBCB-13D4B516CB9A}" dt="2026-03-23T11:36:06.034" v="71" actId="207"/>
          <ac:spMkLst>
            <pc:docMk/>
            <pc:sldMk cId="2893086741" sldId="270"/>
            <ac:spMk id="6" creationId="{5A3882A9-F4D8-EDAA-F8C3-6AD5E464549A}"/>
          </ac:spMkLst>
        </pc:spChg>
        <pc:spChg chg="add del mod ord">
          <ac:chgData name="Oğuz Özbek" userId="3b5392101ca4e401" providerId="LiveId" clId="{5BE88E52-E907-4C43-BBCB-13D4B516CB9A}" dt="2026-03-23T11:34:28.437" v="56" actId="700"/>
          <ac:spMkLst>
            <pc:docMk/>
            <pc:sldMk cId="2893086741" sldId="270"/>
            <ac:spMk id="7" creationId="{15F9FC16-C55C-2BA0-0C74-2C2A419F1AFC}"/>
          </ac:spMkLst>
        </pc:spChg>
        <pc:spChg chg="add del mod ord">
          <ac:chgData name="Oğuz Özbek" userId="3b5392101ca4e401" providerId="LiveId" clId="{5BE88E52-E907-4C43-BBCB-13D4B516CB9A}" dt="2026-03-23T11:34:28.437" v="56" actId="700"/>
          <ac:spMkLst>
            <pc:docMk/>
            <pc:sldMk cId="2893086741" sldId="270"/>
            <ac:spMk id="8" creationId="{62B476A3-B3CF-BE66-E1DF-BE217611BF35}"/>
          </ac:spMkLst>
        </pc:spChg>
      </pc:sldChg>
      <pc:sldChg chg="modSp mod">
        <pc:chgData name="Oğuz Özbek" userId="3b5392101ca4e401" providerId="LiveId" clId="{5BE88E52-E907-4C43-BBCB-13D4B516CB9A}" dt="2026-03-23T11:35:54.490" v="70" actId="207"/>
        <pc:sldMkLst>
          <pc:docMk/>
          <pc:sldMk cId="3267361987" sldId="271"/>
        </pc:sldMkLst>
        <pc:spChg chg="mod">
          <ac:chgData name="Oğuz Özbek" userId="3b5392101ca4e401" providerId="LiveId" clId="{5BE88E52-E907-4C43-BBCB-13D4B516CB9A}" dt="2026-03-23T11:35:24.496" v="67" actId="1076"/>
          <ac:spMkLst>
            <pc:docMk/>
            <pc:sldMk cId="3267361987" sldId="271"/>
            <ac:spMk id="2" creationId="{31797729-200E-44FC-9A56-F0EE0F9166B5}"/>
          </ac:spMkLst>
        </pc:spChg>
        <pc:spChg chg="mod">
          <ac:chgData name="Oğuz Özbek" userId="3b5392101ca4e401" providerId="LiveId" clId="{5BE88E52-E907-4C43-BBCB-13D4B516CB9A}" dt="2026-03-23T11:35:54.490" v="70" actId="207"/>
          <ac:spMkLst>
            <pc:docMk/>
            <pc:sldMk cId="3267361987" sldId="271"/>
            <ac:spMk id="3" creationId="{2AF61456-0AE7-4A0F-A684-4D434BD76C02}"/>
          </ac:spMkLst>
        </pc:spChg>
      </pc:sldChg>
      <pc:sldChg chg="delSp modSp new mod modClrScheme chgLayout">
        <pc:chgData name="Oğuz Özbek" userId="3b5392101ca4e401" providerId="LiveId" clId="{5BE88E52-E907-4C43-BBCB-13D4B516CB9A}" dt="2026-03-24T15:04:43.368" v="219" actId="27636"/>
        <pc:sldMkLst>
          <pc:docMk/>
          <pc:sldMk cId="3992777726" sldId="272"/>
        </pc:sldMkLst>
        <pc:spChg chg="del mod">
          <ac:chgData name="Oğuz Özbek" userId="3b5392101ca4e401" providerId="LiveId" clId="{5BE88E52-E907-4C43-BBCB-13D4B516CB9A}" dt="2026-03-24T15:00:00.982" v="193" actId="700"/>
          <ac:spMkLst>
            <pc:docMk/>
            <pc:sldMk cId="3992777726" sldId="272"/>
            <ac:spMk id="2" creationId="{A0103F83-8F9A-5A89-5897-90556BAFA9B3}"/>
          </ac:spMkLst>
        </pc:spChg>
        <pc:spChg chg="mod ord">
          <ac:chgData name="Oğuz Özbek" userId="3b5392101ca4e401" providerId="LiveId" clId="{5BE88E52-E907-4C43-BBCB-13D4B516CB9A}" dt="2026-03-24T15:04:43.368" v="219" actId="27636"/>
          <ac:spMkLst>
            <pc:docMk/>
            <pc:sldMk cId="3992777726" sldId="272"/>
            <ac:spMk id="3" creationId="{B013E36A-B63B-0FB1-10BD-B67D5E2445F4}"/>
          </ac:spMkLst>
        </pc:spChg>
      </pc:sldChg>
      <pc:sldChg chg="new del">
        <pc:chgData name="Oğuz Özbek" userId="3b5392101ca4e401" providerId="LiveId" clId="{5BE88E52-E907-4C43-BBCB-13D4B516CB9A}" dt="2026-03-24T15:06:49.771" v="222" actId="2696"/>
        <pc:sldMkLst>
          <pc:docMk/>
          <pc:sldMk cId="612002419" sldId="273"/>
        </pc:sldMkLst>
      </pc:sldChg>
      <pc:sldChg chg="delSp add del mod modClrScheme chgLayout">
        <pc:chgData name="Oğuz Özbek" userId="3b5392101ca4e401" providerId="LiveId" clId="{5BE88E52-E907-4C43-BBCB-13D4B516CB9A}" dt="2026-03-24T15:07:38.400" v="234" actId="47"/>
        <pc:sldMkLst>
          <pc:docMk/>
          <pc:sldMk cId="1740764242" sldId="273"/>
        </pc:sldMkLst>
        <pc:spChg chg="del">
          <ac:chgData name="Oğuz Özbek" userId="3b5392101ca4e401" providerId="LiveId" clId="{5BE88E52-E907-4C43-BBCB-13D4B516CB9A}" dt="2026-03-24T15:06:57.293" v="225" actId="700"/>
          <ac:spMkLst>
            <pc:docMk/>
            <pc:sldMk cId="1740764242" sldId="273"/>
            <ac:spMk id="2" creationId="{317F29D3-77BC-3A70-BB64-07E377A63FE9}"/>
          </ac:spMkLst>
        </pc:spChg>
        <pc:spChg chg="del">
          <ac:chgData name="Oğuz Özbek" userId="3b5392101ca4e401" providerId="LiveId" clId="{5BE88E52-E907-4C43-BBCB-13D4B516CB9A}" dt="2026-03-24T15:06:57.293" v="225" actId="700"/>
          <ac:spMkLst>
            <pc:docMk/>
            <pc:sldMk cId="1740764242" sldId="273"/>
            <ac:spMk id="3" creationId="{285836EC-C52C-618D-02D6-C61C6C900A13}"/>
          </ac:spMkLst>
        </pc:spChg>
      </pc:sldChg>
      <pc:sldChg chg="delSp new del mod modClrScheme chgLayout">
        <pc:chgData name="Oğuz Özbek" userId="3b5392101ca4e401" providerId="LiveId" clId="{5BE88E52-E907-4C43-BBCB-13D4B516CB9A}" dt="2026-03-24T15:07:37.021" v="233" actId="47"/>
        <pc:sldMkLst>
          <pc:docMk/>
          <pc:sldMk cId="2789859605" sldId="274"/>
        </pc:sldMkLst>
        <pc:spChg chg="del">
          <ac:chgData name="Oğuz Özbek" userId="3b5392101ca4e401" providerId="LiveId" clId="{5BE88E52-E907-4C43-BBCB-13D4B516CB9A}" dt="2026-03-24T15:06:52.207" v="223" actId="700"/>
          <ac:spMkLst>
            <pc:docMk/>
            <pc:sldMk cId="2789859605" sldId="274"/>
            <ac:spMk id="2" creationId="{8CE68174-235F-A221-FE34-B38428DB64E0}"/>
          </ac:spMkLst>
        </pc:spChg>
        <pc:spChg chg="del">
          <ac:chgData name="Oğuz Özbek" userId="3b5392101ca4e401" providerId="LiveId" clId="{5BE88E52-E907-4C43-BBCB-13D4B516CB9A}" dt="2026-03-24T15:06:52.207" v="223" actId="700"/>
          <ac:spMkLst>
            <pc:docMk/>
            <pc:sldMk cId="2789859605" sldId="274"/>
            <ac:spMk id="3" creationId="{DCB2B048-8498-E605-E340-89816502050D}"/>
          </ac:spMkLst>
        </pc:spChg>
      </pc:sldChg>
      <pc:sldChg chg="add del">
        <pc:chgData name="Oğuz Özbek" userId="3b5392101ca4e401" providerId="LiveId" clId="{5BE88E52-E907-4C43-BBCB-13D4B516CB9A}" dt="2026-03-24T15:07:39.829" v="235" actId="47"/>
        <pc:sldMkLst>
          <pc:docMk/>
          <pc:sldMk cId="388823826" sldId="275"/>
        </pc:sldMkLst>
      </pc:sldChg>
      <pc:sldChg chg="addSp delSp modSp add mod modClrScheme chgLayout">
        <pc:chgData name="Oğuz Özbek" userId="3b5392101ca4e401" providerId="LiveId" clId="{5BE88E52-E907-4C43-BBCB-13D4B516CB9A}" dt="2026-03-24T15:10:01.994" v="261" actId="207"/>
        <pc:sldMkLst>
          <pc:docMk/>
          <pc:sldMk cId="190648627" sldId="276"/>
        </pc:sldMkLst>
        <pc:spChg chg="del">
          <ac:chgData name="Oğuz Özbek" userId="3b5392101ca4e401" providerId="LiveId" clId="{5BE88E52-E907-4C43-BBCB-13D4B516CB9A}" dt="2026-03-24T15:07:23.418" v="229" actId="700"/>
          <ac:spMkLst>
            <pc:docMk/>
            <pc:sldMk cId="190648627" sldId="276"/>
            <ac:spMk id="2" creationId="{A23B99C0-12AE-C3EC-E33D-7D5B1E64768C}"/>
          </ac:spMkLst>
        </pc:spChg>
        <pc:spChg chg="del">
          <ac:chgData name="Oğuz Özbek" userId="3b5392101ca4e401" providerId="LiveId" clId="{5BE88E52-E907-4C43-BBCB-13D4B516CB9A}" dt="2026-03-24T15:07:23.418" v="229" actId="700"/>
          <ac:spMkLst>
            <pc:docMk/>
            <pc:sldMk cId="190648627" sldId="276"/>
            <ac:spMk id="3" creationId="{53C4D7FE-E51E-90A8-506E-6873CA3CCECE}"/>
          </ac:spMkLst>
        </pc:spChg>
        <pc:spChg chg="add mod">
          <ac:chgData name="Oğuz Özbek" userId="3b5392101ca4e401" providerId="LiveId" clId="{5BE88E52-E907-4C43-BBCB-13D4B516CB9A}" dt="2026-03-24T15:10:01.994" v="261" actId="207"/>
          <ac:spMkLst>
            <pc:docMk/>
            <pc:sldMk cId="190648627" sldId="276"/>
            <ac:spMk id="5" creationId="{FFB46BA8-1092-6E76-EBDC-2D92D82AA53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24.03.2026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Şike ve Teşvik Pirimi</a:t>
            </a:r>
          </a:p>
        </p:txBody>
      </p:sp>
      <p:sp>
        <p:nvSpPr>
          <p:cNvPr id="5" name="4 İçerik Yer Tutucusu"/>
          <p:cNvSpPr>
            <a:spLocks noGrp="1"/>
          </p:cNvSpPr>
          <p:nvPr>
            <p:ph idx="1"/>
          </p:nvPr>
        </p:nvSpPr>
        <p:spPr/>
        <p:txBody>
          <a:bodyPr>
            <a:normAutofit/>
          </a:bodyPr>
          <a:lstStyle/>
          <a:p>
            <a:pPr algn="just"/>
            <a:r>
              <a:rPr lang="tr-TR" dirty="0">
                <a:latin typeface="+mj-lt"/>
              </a:rPr>
              <a:t>Şike ve teşvik primi, sporda karşılaşılan spor etiğine aykırı davranışların başında gelmektedir. Bir çıkar sağlamak için oyunun sonucu ile ilgili olarak önceden bir anlaşmaya varmak olarak tanımlanan şike, spordaki dürüst oyun anlayışına ters düşmektedir. </a:t>
            </a:r>
          </a:p>
          <a:p>
            <a:pPr algn="just"/>
            <a:r>
              <a:rPr lang="tr-TR" dirty="0">
                <a:latin typeface="+mj-lt"/>
              </a:rPr>
              <a:t>Teşvik primi ise bir takımın oyuncularına, bir başka takımın yöneticileri tarafından para verilerek, parayı veren takımın çıkarları için çaba göstererek oynayacakları maçı kazanmaları için teşvik etmeleridir.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5DF183-6031-4AB4-A0AC-61B5937F15AA}"/>
              </a:ext>
            </a:extLst>
          </p:cNvPr>
          <p:cNvSpPr>
            <a:spLocks noGrp="1"/>
          </p:cNvSpPr>
          <p:nvPr>
            <p:ph type="title"/>
          </p:nvPr>
        </p:nvSpPr>
        <p:spPr>
          <a:xfrm>
            <a:off x="882538" y="533400"/>
            <a:ext cx="8229600" cy="1143000"/>
          </a:xfrm>
        </p:spPr>
        <p:txBody>
          <a:bodyPr>
            <a:normAutofit/>
          </a:bodyPr>
          <a:lstStyle/>
          <a:p>
            <a:r>
              <a:rPr lang="tr-TR" sz="3200" b="1" dirty="0"/>
              <a:t>6222 Sayılı Sporda Şiddet ve Düzensizliğin Önlenmesine Dair Kanun:</a:t>
            </a:r>
          </a:p>
        </p:txBody>
      </p:sp>
      <p:sp>
        <p:nvSpPr>
          <p:cNvPr id="3" name="İçerik Yer Tutucusu 2">
            <a:extLst>
              <a:ext uri="{FF2B5EF4-FFF2-40B4-BE49-F238E27FC236}">
                <a16:creationId xmlns:a16="http://schemas.microsoft.com/office/drawing/2014/main" id="{11AD2C82-9F6D-428A-AE7D-D793D384D63B}"/>
              </a:ext>
            </a:extLst>
          </p:cNvPr>
          <p:cNvSpPr>
            <a:spLocks noGrp="1"/>
          </p:cNvSpPr>
          <p:nvPr>
            <p:ph idx="1"/>
          </p:nvPr>
        </p:nvSpPr>
        <p:spPr/>
        <p:txBody>
          <a:bodyPr>
            <a:normAutofit/>
          </a:bodyPr>
          <a:lstStyle/>
          <a:p>
            <a:pPr algn="just"/>
            <a:r>
              <a:rPr lang="tr-TR" b="1" dirty="0">
                <a:latin typeface="+mj-lt"/>
              </a:rPr>
              <a:t>Şike ve teşvik primi MADDE 11</a:t>
            </a:r>
            <a:r>
              <a:rPr lang="tr-TR" dirty="0">
                <a:latin typeface="+mj-lt"/>
              </a:rPr>
              <a:t> – (1) Belirli bir spor müsabakasının sonucunu etkilemek amacıyla bir başkasına kazanç veya sair menfaat temin eden kişi, </a:t>
            </a:r>
            <a:r>
              <a:rPr lang="tr-TR" dirty="0">
                <a:solidFill>
                  <a:srgbClr val="FF0000"/>
                </a:solidFill>
                <a:latin typeface="+mj-lt"/>
              </a:rPr>
              <a:t>bir yıldan üç yıla kadar hapis ve </a:t>
            </a:r>
            <a:r>
              <a:rPr lang="tr-TR" dirty="0" err="1">
                <a:solidFill>
                  <a:srgbClr val="FF0000"/>
                </a:solidFill>
                <a:latin typeface="+mj-lt"/>
              </a:rPr>
              <a:t>yirmibin</a:t>
            </a:r>
            <a:r>
              <a:rPr lang="tr-TR" dirty="0">
                <a:solidFill>
                  <a:srgbClr val="FF0000"/>
                </a:solidFill>
                <a:latin typeface="+mj-lt"/>
              </a:rPr>
              <a:t> güne kadar adli para cezası ile cezalandırılır</a:t>
            </a:r>
            <a:r>
              <a:rPr lang="tr-TR" dirty="0">
                <a:latin typeface="+mj-lt"/>
              </a:rPr>
              <a:t>. Kendisine menfaat temin edilen kişi de bu suçtan dolayı müşterek fail olarak cezalandırılır. Kazanç veya sair menfaat temini hususunda anlaşmaya varılmış olması halinde dahi, suç tamamlanmış gibi cezaya hükmolunur. </a:t>
            </a:r>
          </a:p>
          <a:p>
            <a:pPr marL="0" indent="0" algn="just">
              <a:buNone/>
            </a:pPr>
            <a:endParaRPr lang="tr-TR" dirty="0"/>
          </a:p>
        </p:txBody>
      </p:sp>
    </p:spTree>
    <p:extLst>
      <p:ext uri="{BB962C8B-B14F-4D97-AF65-F5344CB8AC3E}">
        <p14:creationId xmlns:p14="http://schemas.microsoft.com/office/powerpoint/2010/main" val="850722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EE07D-D983-11AE-BCB9-AE3F3A6FB5E6}"/>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FFB46BA8-1092-6E76-EBDC-2D92D82AA53E}"/>
              </a:ext>
            </a:extLst>
          </p:cNvPr>
          <p:cNvSpPr txBox="1"/>
          <p:nvPr/>
        </p:nvSpPr>
        <p:spPr>
          <a:xfrm>
            <a:off x="251520" y="570385"/>
            <a:ext cx="8640960" cy="5215787"/>
          </a:xfrm>
          <a:prstGeom prst="rect">
            <a:avLst/>
          </a:prstGeom>
          <a:noFill/>
        </p:spPr>
        <p:txBody>
          <a:bodyPr wrap="square">
            <a:spAutoFit/>
          </a:bodyPr>
          <a:lstStyle/>
          <a:p>
            <a:pPr indent="450215" algn="just">
              <a:lnSpc>
                <a:spcPct val="127000"/>
              </a:lnSpc>
              <a:buNone/>
            </a:pPr>
            <a:r>
              <a:rPr lang="tr-TR" sz="2400" b="1" dirty="0">
                <a:latin typeface="+mj-lt"/>
              </a:rPr>
              <a:t>Şike ve teşvik primi MADDE 11- DEVAM: </a:t>
            </a:r>
            <a:r>
              <a:rPr lang="tr-TR" sz="2400" dirty="0">
                <a:effectLst/>
                <a:latin typeface="+mj-lt"/>
                <a:ea typeface="Times New Roman" panose="02020603050405020304" pitchFamily="18" charset="0"/>
              </a:rPr>
              <a:t>Suçun;</a:t>
            </a:r>
          </a:p>
          <a:p>
            <a:pPr indent="450215" algn="just">
              <a:lnSpc>
                <a:spcPct val="127000"/>
              </a:lnSpc>
              <a:buNone/>
            </a:pPr>
            <a:r>
              <a:rPr lang="tr-TR" sz="2400" dirty="0">
                <a:effectLst/>
                <a:latin typeface="+mj-lt"/>
                <a:ea typeface="Times New Roman" panose="02020603050405020304" pitchFamily="18" charset="0"/>
              </a:rPr>
              <a:t>a) Kamu görevinin sağladığı güven veya nüfuzun kötüye kullanılması suretiyle,</a:t>
            </a:r>
          </a:p>
          <a:p>
            <a:pPr indent="450215" algn="just">
              <a:lnSpc>
                <a:spcPct val="127000"/>
              </a:lnSpc>
              <a:buNone/>
            </a:pPr>
            <a:r>
              <a:rPr lang="tr-TR" sz="2400" dirty="0">
                <a:effectLst/>
                <a:latin typeface="+mj-lt"/>
                <a:ea typeface="Times New Roman" panose="02020603050405020304" pitchFamily="18" charset="0"/>
              </a:rPr>
              <a:t>b) Federasyon veya spor kulüpleri ile spor alanında faaliyet gösteren tüzel kişilerin, genel kurul ve yönetim kurulu başkan veya üyeleri, teknik veya idari yöneticiler ile kulüplerin ve sporcuların menajerleri veya temsilciliğini yapan kişiler tarafından,</a:t>
            </a:r>
          </a:p>
          <a:p>
            <a:pPr indent="450215" algn="just">
              <a:lnSpc>
                <a:spcPct val="127000"/>
              </a:lnSpc>
              <a:buNone/>
            </a:pPr>
            <a:r>
              <a:rPr lang="tr-TR" sz="2400" dirty="0">
                <a:effectLst/>
                <a:latin typeface="+mj-lt"/>
                <a:ea typeface="Times New Roman" panose="02020603050405020304" pitchFamily="18" charset="0"/>
              </a:rPr>
              <a:t>c) Suç işlemek amacıyla kurulmuş bir örgütün faaliyeti çerçevesinde,</a:t>
            </a:r>
          </a:p>
          <a:p>
            <a:pPr indent="450215" algn="just">
              <a:lnSpc>
                <a:spcPct val="127000"/>
              </a:lnSpc>
              <a:buNone/>
            </a:pPr>
            <a:r>
              <a:rPr lang="tr-TR" sz="2400" dirty="0">
                <a:effectLst/>
                <a:latin typeface="+mj-lt"/>
                <a:ea typeface="Times New Roman" panose="02020603050405020304" pitchFamily="18" charset="0"/>
              </a:rPr>
              <a:t>ç) </a:t>
            </a:r>
            <a:r>
              <a:rPr lang="tr-TR" sz="2400" dirty="0">
                <a:solidFill>
                  <a:srgbClr val="FF0000"/>
                </a:solidFill>
                <a:effectLst/>
                <a:latin typeface="+mj-lt"/>
                <a:ea typeface="Times New Roman" panose="02020603050405020304" pitchFamily="18" charset="0"/>
              </a:rPr>
              <a:t>Bahis oyunlarının</a:t>
            </a:r>
            <a:r>
              <a:rPr lang="tr-TR" sz="2400" dirty="0">
                <a:effectLst/>
                <a:latin typeface="+mj-lt"/>
                <a:ea typeface="Times New Roman" panose="02020603050405020304" pitchFamily="18" charset="0"/>
              </a:rPr>
              <a:t> sonuçlarını etkilemek amacıyla,</a:t>
            </a:r>
          </a:p>
          <a:p>
            <a:pPr indent="450215" algn="just">
              <a:lnSpc>
                <a:spcPct val="127000"/>
              </a:lnSpc>
              <a:buNone/>
            </a:pPr>
            <a:r>
              <a:rPr lang="tr-TR" sz="2400" dirty="0">
                <a:effectLst/>
                <a:latin typeface="+mj-lt"/>
                <a:ea typeface="Times New Roman" panose="02020603050405020304" pitchFamily="18" charset="0"/>
              </a:rPr>
              <a:t>işlenmesi halinde </a:t>
            </a:r>
            <a:r>
              <a:rPr lang="tr-TR" sz="2400" dirty="0">
                <a:solidFill>
                  <a:srgbClr val="FF0000"/>
                </a:solidFill>
                <a:effectLst/>
                <a:latin typeface="+mj-lt"/>
                <a:ea typeface="Times New Roman" panose="02020603050405020304" pitchFamily="18" charset="0"/>
              </a:rPr>
              <a:t>verilecek ceza yarı oranında artırılır.</a:t>
            </a:r>
          </a:p>
        </p:txBody>
      </p:sp>
    </p:spTree>
    <p:extLst>
      <p:ext uri="{BB962C8B-B14F-4D97-AF65-F5344CB8AC3E}">
        <p14:creationId xmlns:p14="http://schemas.microsoft.com/office/powerpoint/2010/main" val="190648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a:latin typeface="+mj-lt"/>
              </a:rPr>
              <a:t>Sporda, şike ve teşvik primine ilişkin ortaya atılan iddiaların hepsinin kanıtlanması her zaman mümkün olmamaktadır. Bunlardan bazıları kanıtlanabilmiş, suçlu bulunan kişiler cezalandırılmıştır. </a:t>
            </a:r>
          </a:p>
          <a:p>
            <a:pPr algn="just"/>
            <a:r>
              <a:rPr lang="tr-TR" dirty="0">
                <a:latin typeface="+mj-lt"/>
              </a:rPr>
              <a:t>Örneğin, 1963-1964 sezonunda ligi sonuncu olarak bitiren Kasımpaşalı futbolcular, İzmir’de oynadıkları Karşıyaka-Kasımpaşa maçında, Karşıyakalılardan para aldıklarını ve maçı 4-0 kaybederek İzmir takımını küme düşmekten kurtardıklarını açıklamışlardır. Bunun üzerine, Futbol Federasyonu Karşıyaka’nın küme düşürülmesine karar vermiştir.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a:latin typeface="+mj-lt"/>
              </a:rPr>
              <a:t>Şike ve teşvik primine ilişkin haberler basında sık sık yer almaktadır. “Türk futbolunun en önemli sorunlarından biri şike ve teşvik primi konusudur”. Spor karşılaşmaları sonuçlarını tahmine etmeye dayalı olarak para kazanılan Spor-Toto ve İddia gibi şans oyunları, bu karşılaşmaları şike yapılması için çekici hale getirmektedir.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r>
              <a:rPr lang="tr-TR" sz="4400" dirty="0">
                <a:latin typeface="+mj-lt"/>
              </a:rPr>
              <a:t>2005 yılında oynanan, A. </a:t>
            </a:r>
            <a:r>
              <a:rPr lang="tr-TR" sz="4400" dirty="0" err="1">
                <a:latin typeface="+mj-lt"/>
              </a:rPr>
              <a:t>Sebatspor</a:t>
            </a:r>
            <a:r>
              <a:rPr lang="tr-TR" sz="4400" dirty="0">
                <a:latin typeface="+mj-lt"/>
              </a:rPr>
              <a:t>-</a:t>
            </a:r>
            <a:r>
              <a:rPr lang="tr-TR" sz="4400" dirty="0" err="1">
                <a:latin typeface="+mj-lt"/>
              </a:rPr>
              <a:t>Kayserispor</a:t>
            </a:r>
            <a:r>
              <a:rPr lang="tr-TR" sz="4400" dirty="0">
                <a:latin typeface="+mj-lt"/>
              </a:rPr>
              <a:t> maçındaki şike ve bahis skandalına adı karışan bir futbolcuya 10 ay futboldan men cezası verilmiştir. </a:t>
            </a:r>
          </a:p>
          <a:p>
            <a:r>
              <a:rPr lang="tr-TR" sz="4400" dirty="0">
                <a:latin typeface="+mj-lt"/>
              </a:rPr>
              <a:t>Şike olayının en önemli aktörleri antrenörler, kulüp yöneticileri ve hakemlerdir. Ancak antrenör ve kulüp yöneticileri anlaşmaya varsa bile, sporcuların anlaşmaya uyması her zaman mümkün olmayabilir. </a:t>
            </a:r>
          </a:p>
          <a:p>
            <a:r>
              <a:rPr lang="tr-TR" sz="4400" dirty="0">
                <a:latin typeface="+mj-lt"/>
              </a:rPr>
              <a:t>Anlaşmayı sahaya yansıtacak kişi sporcudur. Sporcunun kişiliği, ekonomik koşulları, spor etiği anlayışı davranışını belirler. </a:t>
            </a:r>
          </a:p>
          <a:p>
            <a:r>
              <a:rPr lang="tr-TR" sz="4400" dirty="0">
                <a:latin typeface="+mj-lt"/>
              </a:rPr>
              <a:t>Antrenörün tutumu da futbolcunun davranışını etkiler. Spor etiğine uygun davranan sporcu şikeye alet olmaz, antrenör ise sporcularını şikeye karşı korur, kendisi de şikeye alet olmamalıdır</a:t>
            </a:r>
            <a:r>
              <a:rPr lang="tr-TR" dirty="0">
                <a:latin typeface="+mj-lt"/>
              </a:rPr>
              <a:t>.</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179512" y="1234281"/>
            <a:ext cx="8229600" cy="4389437"/>
          </a:xfrm>
        </p:spPr>
        <p:txBody>
          <a:bodyPr>
            <a:normAutofit fontScale="92500" lnSpcReduction="20000"/>
          </a:bodyPr>
          <a:lstStyle/>
          <a:p>
            <a:pPr algn="just"/>
            <a:r>
              <a:rPr lang="tr-TR" dirty="0">
                <a:latin typeface="+mj-lt"/>
              </a:rPr>
              <a:t>Teşvik priminin suç olup olmadığı ya da şikeden farklı değerlendirilmesi gerektiği konusunda değişik görüşler gündeme gelmiştir. </a:t>
            </a:r>
          </a:p>
          <a:p>
            <a:pPr algn="just"/>
            <a:r>
              <a:rPr lang="tr-TR" dirty="0">
                <a:latin typeface="+mj-lt"/>
              </a:rPr>
              <a:t>Ancak yapılan yasal düzenlemeler ile teşvik primi de şike gibi suç olarak değerlendirilmiştir. </a:t>
            </a:r>
            <a:r>
              <a:rPr lang="tr-TR" b="1" dirty="0">
                <a:latin typeface="+mj-lt"/>
              </a:rPr>
              <a:t>Türkiye Futbol Federasyonu Futbol Disiplin </a:t>
            </a:r>
            <a:r>
              <a:rPr lang="tr-TR" b="1" dirty="0" err="1">
                <a:latin typeface="+mj-lt"/>
              </a:rPr>
              <a:t>Talimatı’nda</a:t>
            </a:r>
            <a:r>
              <a:rPr lang="tr-TR" dirty="0">
                <a:latin typeface="+mj-lt"/>
              </a:rPr>
              <a:t>, Müsabaka Sonucunu Etkileme başlığı altında yer alan </a:t>
            </a:r>
          </a:p>
          <a:p>
            <a:pPr algn="just"/>
            <a:r>
              <a:rPr lang="tr-TR" b="1" dirty="0">
                <a:latin typeface="+mj-lt"/>
              </a:rPr>
              <a:t>56. Maddeye </a:t>
            </a:r>
            <a:r>
              <a:rPr lang="tr-TR" dirty="0">
                <a:latin typeface="+mj-lt"/>
              </a:rPr>
              <a:t>göre, “</a:t>
            </a:r>
            <a:r>
              <a:rPr lang="tr-TR" dirty="0">
                <a:solidFill>
                  <a:srgbClr val="FF0000"/>
                </a:solidFill>
                <a:latin typeface="+mj-lt"/>
              </a:rPr>
              <a:t>Müsabakanın sonucunu hukuka veya spor ahlakına aykırı şekilde etkilemek yasaktır. Teşvik primi verilmesi de bu kapsamdadır”. Söz konusu maddede, bir futbolcuya veya kulübe teşvik primi veren kişilere, </a:t>
            </a:r>
            <a:r>
              <a:rPr lang="tr-TR" b="1" dirty="0">
                <a:solidFill>
                  <a:srgbClr val="FF0000"/>
                </a:solidFill>
                <a:latin typeface="+mj-lt"/>
              </a:rPr>
              <a:t>sürekli hak mahrumiyeti cezası,</a:t>
            </a:r>
            <a:r>
              <a:rPr lang="tr-TR" dirty="0">
                <a:solidFill>
                  <a:srgbClr val="FF0000"/>
                </a:solidFill>
                <a:latin typeface="+mj-lt"/>
              </a:rPr>
              <a:t> </a:t>
            </a:r>
            <a:r>
              <a:rPr lang="tr-TR" dirty="0">
                <a:latin typeface="+mj-lt"/>
              </a:rPr>
              <a:t>bu eylemlerin kulüp yöneticileri tarafından gerçekleştirilmiş olması durumunda ilgili kulüplere </a:t>
            </a:r>
            <a:r>
              <a:rPr lang="tr-TR" dirty="0">
                <a:solidFill>
                  <a:srgbClr val="FF0000"/>
                </a:solidFill>
                <a:latin typeface="+mj-lt"/>
              </a:rPr>
              <a:t>bir alt lige düşürme cezası</a:t>
            </a:r>
            <a:r>
              <a:rPr lang="tr-TR" dirty="0">
                <a:latin typeface="+mj-lt"/>
              </a:rPr>
              <a:t> verileceği belirtilmiştir.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013E36A-B63B-0FB1-10BD-B67D5E2445F4}"/>
              </a:ext>
            </a:extLst>
          </p:cNvPr>
          <p:cNvSpPr>
            <a:spLocks noGrp="1"/>
          </p:cNvSpPr>
          <p:nvPr>
            <p:ph idx="4294967295"/>
          </p:nvPr>
        </p:nvSpPr>
        <p:spPr>
          <a:xfrm>
            <a:off x="611560" y="1124744"/>
            <a:ext cx="8229600" cy="4389437"/>
          </a:xfrm>
        </p:spPr>
        <p:txBody>
          <a:bodyPr>
            <a:normAutofit fontScale="85000" lnSpcReduction="20000"/>
          </a:bodyPr>
          <a:lstStyle/>
          <a:p>
            <a:pPr marL="0" indent="0">
              <a:buNone/>
            </a:pPr>
            <a:r>
              <a:rPr lang="tr-TR" sz="2800" dirty="0">
                <a:latin typeface="+mj-lt"/>
              </a:rPr>
              <a:t>TFF Futbol Disiplin Talimatı ile  bahis oynamak yasaklanmıştır.</a:t>
            </a:r>
            <a:endParaRPr lang="tr-TR" b="1" dirty="0">
              <a:latin typeface="+mj-lt"/>
            </a:endParaRPr>
          </a:p>
          <a:p>
            <a:pPr marL="0" indent="0">
              <a:buNone/>
            </a:pPr>
            <a:r>
              <a:rPr lang="tr-TR" b="1" dirty="0">
                <a:latin typeface="+mj-lt"/>
              </a:rPr>
              <a:t>MADDE 57 – BAHİS </a:t>
            </a:r>
            <a:endParaRPr lang="tr-TR" dirty="0">
              <a:latin typeface="+mj-lt"/>
            </a:endParaRPr>
          </a:p>
          <a:p>
            <a:pPr marL="0" indent="0">
              <a:buNone/>
            </a:pPr>
            <a:r>
              <a:rPr lang="fi-FI" dirty="0">
                <a:latin typeface="+mj-lt"/>
              </a:rPr>
              <a:t>(1) Bu Talimat kapsamındaki </a:t>
            </a:r>
            <a:r>
              <a:rPr lang="tr-TR" dirty="0">
                <a:latin typeface="+mj-lt"/>
              </a:rPr>
              <a:t>(Futbolcular, kulüp yöneticileri ve görevliler dışında) </a:t>
            </a:r>
            <a:r>
              <a:rPr lang="fi-FI" dirty="0">
                <a:latin typeface="+mj-lt"/>
              </a:rPr>
              <a:t>kişilerin; </a:t>
            </a:r>
          </a:p>
          <a:p>
            <a:pPr marL="0" indent="0">
              <a:buNone/>
            </a:pPr>
            <a:r>
              <a:rPr lang="tr-TR" dirty="0">
                <a:latin typeface="+mj-lt"/>
              </a:rPr>
              <a:t>a) Futbol müsabakaları ve/veya futbolla ilgili herhangi bir aktivite üzerine, doğrudan ya da dolaylı </a:t>
            </a:r>
            <a:r>
              <a:rPr lang="tr-TR" dirty="0">
                <a:solidFill>
                  <a:srgbClr val="FF0000"/>
                </a:solidFill>
                <a:latin typeface="+mj-lt"/>
              </a:rPr>
              <a:t>bahis ve benzeri şans oyunları oynamaları yasaktır. </a:t>
            </a:r>
          </a:p>
          <a:p>
            <a:pPr marL="0" indent="0">
              <a:buNone/>
            </a:pPr>
            <a:r>
              <a:rPr lang="tr-TR" dirty="0">
                <a:latin typeface="+mj-lt"/>
              </a:rPr>
              <a:t>b) Futbol müsabakalarına ilişkin olarak düzenlenen bahis veya benzeri şans oyunlarını ya da benzer etkinlik veya işlemleri tanıtan, aracılık eden, düzenleyen veya gerçekleştiren işletme, organizasyon ve kuruluşlarda (Kamu kurum ve kuruluşları hariç olmak üzere) doğrudan veya dolaylı olarak hiçbir görev veya menfaat sahibi olamazlar. </a:t>
            </a:r>
          </a:p>
          <a:p>
            <a:pPr marL="0" indent="0">
              <a:buNone/>
            </a:pPr>
            <a:r>
              <a:rPr lang="tr-TR" dirty="0">
                <a:latin typeface="+mj-lt"/>
              </a:rPr>
              <a:t>(2) Aksine hareket eden kişiler, </a:t>
            </a:r>
            <a:r>
              <a:rPr lang="tr-TR" dirty="0">
                <a:solidFill>
                  <a:srgbClr val="FF0000"/>
                </a:solidFill>
                <a:latin typeface="+mj-lt"/>
              </a:rPr>
              <a:t>üç aydan bir yıla kadar müsabakalardan men veya hak mahrumiyeti cezası ile cezalandırılır. </a:t>
            </a:r>
          </a:p>
        </p:txBody>
      </p:sp>
    </p:spTree>
    <p:extLst>
      <p:ext uri="{BB962C8B-B14F-4D97-AF65-F5344CB8AC3E}">
        <p14:creationId xmlns:p14="http://schemas.microsoft.com/office/powerpoint/2010/main" val="3992777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797729-200E-44FC-9A56-F0EE0F9166B5}"/>
              </a:ext>
            </a:extLst>
          </p:cNvPr>
          <p:cNvSpPr>
            <a:spLocks noGrp="1"/>
          </p:cNvSpPr>
          <p:nvPr>
            <p:ph type="title"/>
          </p:nvPr>
        </p:nvSpPr>
        <p:spPr>
          <a:xfrm>
            <a:off x="481189" y="404664"/>
            <a:ext cx="8229600" cy="1143000"/>
          </a:xfrm>
        </p:spPr>
        <p:txBody>
          <a:bodyPr>
            <a:noAutofit/>
          </a:bodyPr>
          <a:lstStyle/>
          <a:p>
            <a:r>
              <a:rPr lang="tr-TR" sz="2800" b="1" dirty="0"/>
              <a:t>Spor Disiplin Yönetmeliği </a:t>
            </a:r>
            <a:r>
              <a:rPr lang="tr-TR" sz="2800" dirty="0"/>
              <a:t>(13.07.2019, R.G., 30830)</a:t>
            </a:r>
            <a:br>
              <a:rPr lang="tr-TR" sz="2800" b="1" dirty="0">
                <a:ea typeface="Times New Roman" panose="02020603050405020304" pitchFamily="18" charset="0"/>
                <a:cs typeface="Times New Roman" panose="02020603050405020304" pitchFamily="18" charset="0"/>
              </a:rPr>
            </a:br>
            <a:endParaRPr lang="tr-TR" sz="2800" dirty="0"/>
          </a:p>
        </p:txBody>
      </p:sp>
      <p:sp>
        <p:nvSpPr>
          <p:cNvPr id="3" name="İçerik Yer Tutucusu 2">
            <a:extLst>
              <a:ext uri="{FF2B5EF4-FFF2-40B4-BE49-F238E27FC236}">
                <a16:creationId xmlns:a16="http://schemas.microsoft.com/office/drawing/2014/main" id="{2AF61456-0AE7-4A0F-A684-4D434BD76C02}"/>
              </a:ext>
            </a:extLst>
          </p:cNvPr>
          <p:cNvSpPr>
            <a:spLocks noGrp="1"/>
          </p:cNvSpPr>
          <p:nvPr>
            <p:ph idx="1"/>
          </p:nvPr>
        </p:nvSpPr>
        <p:spPr>
          <a:xfrm>
            <a:off x="433211" y="1340768"/>
            <a:ext cx="8229600" cy="4389120"/>
          </a:xfrm>
        </p:spPr>
        <p:txBody>
          <a:bodyPr>
            <a:normAutofit fontScale="92500" lnSpcReduction="20000"/>
          </a:bodyPr>
          <a:lstStyle/>
          <a:p>
            <a:pPr algn="just"/>
            <a:r>
              <a:rPr lang="tr-TR" sz="2800" b="1" dirty="0">
                <a:latin typeface="+mj-lt"/>
              </a:rPr>
              <a:t>Bahis oynamak veya yer ve imkân sağlamak</a:t>
            </a:r>
            <a:endParaRPr lang="tr-TR" sz="2800" dirty="0">
              <a:latin typeface="+mj-lt"/>
            </a:endParaRPr>
          </a:p>
          <a:p>
            <a:pPr algn="just"/>
            <a:r>
              <a:rPr lang="tr-TR" sz="2800" b="1" dirty="0">
                <a:latin typeface="+mj-lt"/>
              </a:rPr>
              <a:t>MADDE 50 –</a:t>
            </a:r>
            <a:r>
              <a:rPr lang="tr-TR" sz="2800" dirty="0">
                <a:latin typeface="+mj-lt"/>
              </a:rPr>
              <a:t> (1) Bağlı olduğu spor dalı ile ilgili olarak düzenlenen spor müsabakalarına dayalı bahis oyunlarına doğrudan ya da dolaylı olarak katılan sporcu, müsabaka görevlisi ve görevli diğer kişiler, </a:t>
            </a:r>
            <a:r>
              <a:rPr lang="tr-TR" sz="2800" dirty="0">
                <a:solidFill>
                  <a:srgbClr val="FF0000"/>
                </a:solidFill>
                <a:latin typeface="+mj-lt"/>
              </a:rPr>
              <a:t>üç aydan bir yıla kadar müsabakadan men</a:t>
            </a:r>
            <a:r>
              <a:rPr lang="tr-TR" sz="2800" dirty="0">
                <a:latin typeface="+mj-lt"/>
              </a:rPr>
              <a:t> veya aynı süre ile hak mahrumiyeti cezası ile cezalandırılır.</a:t>
            </a:r>
          </a:p>
          <a:p>
            <a:pPr algn="just"/>
            <a:r>
              <a:rPr lang="tr-TR" sz="2800" dirty="0">
                <a:latin typeface="+mj-lt"/>
              </a:rPr>
              <a:t>(2) Bağlı olduğu spor dalı ile ilgili olarak düzenlenen spor müsabakalarına dayalı bahis oyunlarını oynatan veya bu oyunların oynanması için yer ve imkân sağlayan sporcu, müsabaka görevlisi ve görevli diğer kişiler, </a:t>
            </a:r>
            <a:r>
              <a:rPr lang="tr-TR" sz="2800" dirty="0">
                <a:solidFill>
                  <a:srgbClr val="FF0000"/>
                </a:solidFill>
                <a:latin typeface="+mj-lt"/>
              </a:rPr>
              <a:t>altı aydan iki yıla kadar müsabakadan men </a:t>
            </a:r>
            <a:r>
              <a:rPr lang="tr-TR" sz="2800" dirty="0">
                <a:latin typeface="+mj-lt"/>
              </a:rPr>
              <a:t>veya aynı süre ile hak mahrumiyeti cezası ile cezalandırılır.</a:t>
            </a:r>
          </a:p>
          <a:p>
            <a:endParaRPr lang="tr-TR" dirty="0"/>
          </a:p>
        </p:txBody>
      </p:sp>
    </p:spTree>
    <p:extLst>
      <p:ext uri="{BB962C8B-B14F-4D97-AF65-F5344CB8AC3E}">
        <p14:creationId xmlns:p14="http://schemas.microsoft.com/office/powerpoint/2010/main" val="3267361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5A3882A9-F4D8-EDAA-F8C3-6AD5E464549A}"/>
              </a:ext>
            </a:extLst>
          </p:cNvPr>
          <p:cNvSpPr txBox="1"/>
          <p:nvPr/>
        </p:nvSpPr>
        <p:spPr>
          <a:xfrm>
            <a:off x="611560" y="692696"/>
            <a:ext cx="7704856" cy="5170646"/>
          </a:xfrm>
          <a:prstGeom prst="rect">
            <a:avLst/>
          </a:prstGeom>
          <a:noFill/>
        </p:spPr>
        <p:txBody>
          <a:bodyPr wrap="square">
            <a:spAutoFit/>
          </a:bodyPr>
          <a:lstStyle/>
          <a:p>
            <a:pPr indent="359410" algn="just">
              <a:spcAft>
                <a:spcPts val="0"/>
              </a:spcAft>
            </a:pPr>
            <a:r>
              <a:rPr lang="tr-TR" sz="2400" b="1" dirty="0">
                <a:latin typeface="+mj-lt"/>
              </a:rPr>
              <a:t>Spor Disiplin Yönetmeliği </a:t>
            </a:r>
            <a:r>
              <a:rPr lang="tr-TR" sz="2400" dirty="0">
                <a:latin typeface="+mj-lt"/>
              </a:rPr>
              <a:t>(13.07.2019, R.G., 30830)</a:t>
            </a:r>
            <a:endParaRPr lang="tr-TR" sz="2400" b="1" dirty="0">
              <a:latin typeface="+mj-lt"/>
              <a:ea typeface="Times New Roman" panose="02020603050405020304" pitchFamily="18" charset="0"/>
              <a:cs typeface="Times New Roman" panose="02020603050405020304" pitchFamily="18" charset="0"/>
            </a:endParaRPr>
          </a:p>
          <a:p>
            <a:pPr indent="359410" algn="just">
              <a:spcAft>
                <a:spcPts val="0"/>
              </a:spcAft>
            </a:pPr>
            <a:r>
              <a:rPr lang="tr-TR" sz="1800" b="1" dirty="0">
                <a:latin typeface="+mj-lt"/>
                <a:ea typeface="Times New Roman" panose="02020603050405020304" pitchFamily="18" charset="0"/>
                <a:cs typeface="Times New Roman" panose="02020603050405020304" pitchFamily="18" charset="0"/>
              </a:rPr>
              <a:t>Şike ve teşvik primi</a:t>
            </a:r>
            <a:endParaRPr lang="tr-TR" sz="1800" dirty="0">
              <a:latin typeface="+mj-lt"/>
              <a:ea typeface="Calibri" panose="020F0502020204030204" pitchFamily="34" charset="0"/>
              <a:cs typeface="Times New Roman" panose="02020603050405020304" pitchFamily="18" charset="0"/>
            </a:endParaRPr>
          </a:p>
          <a:p>
            <a:pPr indent="359410" algn="just">
              <a:spcAft>
                <a:spcPts val="0"/>
              </a:spcAft>
            </a:pPr>
            <a:r>
              <a:rPr lang="tr-TR" sz="1800" b="1" dirty="0">
                <a:latin typeface="+mj-lt"/>
                <a:ea typeface="Times New Roman" panose="02020603050405020304" pitchFamily="18" charset="0"/>
                <a:cs typeface="Times New Roman" panose="02020603050405020304" pitchFamily="18" charset="0"/>
              </a:rPr>
              <a:t>MADDE 51 –</a:t>
            </a:r>
            <a:r>
              <a:rPr lang="tr-TR" sz="1800" dirty="0">
                <a:latin typeface="+mj-lt"/>
                <a:ea typeface="Times New Roman" panose="02020603050405020304" pitchFamily="18" charset="0"/>
                <a:cs typeface="Times New Roman" panose="02020603050405020304" pitchFamily="18" charset="0"/>
              </a:rPr>
              <a:t> Belirli bir müsabakanın sonucunu etkilemek amacıyla bir başkasına kazanç veya sair menfaat temin edenler ile bu kapsamda kendisine menfaat temin edilen kişiler</a:t>
            </a:r>
            <a:r>
              <a:rPr lang="tr-TR" sz="1800" dirty="0">
                <a:solidFill>
                  <a:srgbClr val="FF0000"/>
                </a:solidFill>
                <a:latin typeface="+mj-lt"/>
                <a:ea typeface="Times New Roman" panose="02020603050405020304" pitchFamily="18" charset="0"/>
                <a:cs typeface="Times New Roman" panose="02020603050405020304" pitchFamily="18" charset="0"/>
              </a:rPr>
              <a:t>, bir yıldan üç yıla kadar müsabakadan men </a:t>
            </a:r>
            <a:r>
              <a:rPr lang="tr-TR" sz="1800" dirty="0">
                <a:latin typeface="+mj-lt"/>
                <a:ea typeface="Times New Roman" panose="02020603050405020304" pitchFamily="18" charset="0"/>
                <a:cs typeface="Times New Roman" panose="02020603050405020304" pitchFamily="18" charset="0"/>
              </a:rPr>
              <a:t>veya aynı süre ile hak mahrumiyeti cezası ile cezalandırılır.</a:t>
            </a:r>
          </a:p>
          <a:p>
            <a:pPr indent="359410" algn="just">
              <a:spcAft>
                <a:spcPts val="0"/>
              </a:spcAft>
            </a:pPr>
            <a:endParaRPr lang="tr-TR" sz="1800" dirty="0">
              <a:latin typeface="+mj-lt"/>
              <a:ea typeface="Calibri" panose="020F0502020204030204" pitchFamily="34" charset="0"/>
              <a:cs typeface="Times New Roman" panose="02020603050405020304" pitchFamily="18" charset="0"/>
            </a:endParaRPr>
          </a:p>
          <a:p>
            <a:pPr indent="359410" algn="just">
              <a:spcAft>
                <a:spcPts val="0"/>
              </a:spcAft>
            </a:pPr>
            <a:r>
              <a:rPr lang="tr-TR" sz="1800" dirty="0">
                <a:latin typeface="+mj-lt"/>
                <a:ea typeface="Times New Roman" panose="02020603050405020304" pitchFamily="18" charset="0"/>
                <a:cs typeface="Times New Roman" panose="02020603050405020304" pitchFamily="18" charset="0"/>
              </a:rPr>
              <a:t> İhlalin veya ihlale teşebbüsün müsabaka görevlileri tarafından işlenmesi halinde bu kişiler sürekli hak mahrumiyeti cezası ile cezalandırılır.</a:t>
            </a:r>
          </a:p>
          <a:p>
            <a:pPr indent="359410" algn="just">
              <a:spcAft>
                <a:spcPts val="0"/>
              </a:spcAft>
            </a:pPr>
            <a:endParaRPr lang="tr-TR" sz="1800" dirty="0">
              <a:latin typeface="+mj-lt"/>
              <a:ea typeface="Calibri" panose="020F0502020204030204" pitchFamily="34" charset="0"/>
              <a:cs typeface="Times New Roman" panose="02020603050405020304" pitchFamily="18" charset="0"/>
            </a:endParaRPr>
          </a:p>
          <a:p>
            <a:pPr indent="359410" algn="just">
              <a:spcAft>
                <a:spcPts val="0"/>
              </a:spcAft>
            </a:pPr>
            <a:r>
              <a:rPr lang="tr-TR" sz="1800" dirty="0">
                <a:latin typeface="+mj-lt"/>
                <a:ea typeface="Times New Roman" panose="02020603050405020304" pitchFamily="18" charset="0"/>
                <a:cs typeface="Times New Roman" panose="02020603050405020304" pitchFamily="18" charset="0"/>
              </a:rPr>
              <a:t> İhlalin; sporcu, antrenör veya kulüp yöneticileri tarafından ya da spor müsabakalarına dayalı bahis oyunlarının sonuçlarını etkilemek amacıyla, işlenmesi halinde verilecek ceza yarı oranında artırılır.</a:t>
            </a:r>
          </a:p>
          <a:p>
            <a:pPr indent="359410" algn="just">
              <a:spcAft>
                <a:spcPts val="0"/>
              </a:spcAft>
            </a:pPr>
            <a:endParaRPr lang="tr-TR" sz="1800" dirty="0">
              <a:latin typeface="+mj-lt"/>
              <a:ea typeface="Calibri" panose="020F0502020204030204" pitchFamily="34" charset="0"/>
              <a:cs typeface="Times New Roman" panose="02020603050405020304" pitchFamily="18" charset="0"/>
            </a:endParaRPr>
          </a:p>
          <a:p>
            <a:pPr indent="359410" algn="just">
              <a:spcAft>
                <a:spcPts val="0"/>
              </a:spcAft>
            </a:pPr>
            <a:r>
              <a:rPr lang="tr-TR" sz="1800" dirty="0">
                <a:latin typeface="+mj-lt"/>
                <a:ea typeface="Times New Roman" panose="02020603050405020304" pitchFamily="18" charset="0"/>
                <a:cs typeface="Times New Roman" panose="02020603050405020304" pitchFamily="18" charset="0"/>
              </a:rPr>
              <a:t> Bu madde hükümleri; milli takımlara veya milli sporculara başarılı olmalarını sağlamak amacıyla veya spor kulüpleri tarafından kendi takım sporcularına veya teknik heyetine müsabakada başarılı olabilmelerini sağlamak amacıyla, prim verilmesi veya vaadinde bulunulması halinde uygulanmaz.</a:t>
            </a:r>
          </a:p>
        </p:txBody>
      </p:sp>
    </p:spTree>
    <p:extLst>
      <p:ext uri="{BB962C8B-B14F-4D97-AF65-F5344CB8AC3E}">
        <p14:creationId xmlns:p14="http://schemas.microsoft.com/office/powerpoint/2010/main" val="2893086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457200" y="1340768"/>
            <a:ext cx="8229600" cy="4389437"/>
          </a:xfrm>
        </p:spPr>
        <p:txBody>
          <a:bodyPr>
            <a:normAutofit/>
          </a:bodyPr>
          <a:lstStyle/>
          <a:p>
            <a:pPr marL="0" indent="0" algn="just">
              <a:buNone/>
            </a:pPr>
            <a:r>
              <a:rPr lang="tr-TR" b="1" dirty="0">
                <a:latin typeface="+mj-lt"/>
              </a:rPr>
              <a:t>6222 Sayılı Sporda Şiddet ve Düzensizliğin Önlenmesine Dair Kanun</a:t>
            </a:r>
            <a:endParaRPr lang="tr-TR" dirty="0">
              <a:latin typeface="+mj-lt"/>
            </a:endParaRPr>
          </a:p>
          <a:p>
            <a:pPr marL="0" indent="0" algn="just">
              <a:buNone/>
            </a:pPr>
            <a:endParaRPr lang="tr-TR" dirty="0">
              <a:latin typeface="+mj-lt"/>
            </a:endParaRPr>
          </a:p>
          <a:p>
            <a:pPr algn="just"/>
            <a:r>
              <a:rPr lang="tr-TR" dirty="0">
                <a:latin typeface="+mj-lt"/>
              </a:rPr>
              <a:t>2011 yılında çıkarılan, 6222 Sayılı Sporda Şiddet ve Düzensizliğin Önlenmesine Dair Kanun ile şike yapmak ve teşvik primi vermek suç kapsamına alınmıştır. İlgili kanunla  şike ve teşvik primi suçuna hapis ve adli para cezası yaptırımı getirilmiştir.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TotalTime>
  <Words>1009</Words>
  <Application>Microsoft Office PowerPoint</Application>
  <PresentationFormat>Ekran Gösterisi (4:3)</PresentationFormat>
  <Paragraphs>43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Constantia</vt:lpstr>
      <vt:lpstr>Times New Roman</vt:lpstr>
      <vt:lpstr>Wingdings 2</vt:lpstr>
      <vt:lpstr>Akış</vt:lpstr>
      <vt:lpstr>Şike ve Teşvik Pirimi</vt:lpstr>
      <vt:lpstr>PowerPoint Sunusu</vt:lpstr>
      <vt:lpstr>PowerPoint Sunusu</vt:lpstr>
      <vt:lpstr>PowerPoint Sunusu</vt:lpstr>
      <vt:lpstr>PowerPoint Sunusu</vt:lpstr>
      <vt:lpstr>PowerPoint Sunusu</vt:lpstr>
      <vt:lpstr>Spor Disiplin Yönetmeliği (13.07.2019, R.G., 30830) </vt:lpstr>
      <vt:lpstr>PowerPoint Sunusu</vt:lpstr>
      <vt:lpstr>PowerPoint Sunusu</vt:lpstr>
      <vt:lpstr>6222 Sayılı Sporda Şiddet ve Düzensizliğin Önlenmesine Dair Kanun:</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10</cp:revision>
  <dcterms:created xsi:type="dcterms:W3CDTF">2019-03-23T19:48:37Z</dcterms:created>
  <dcterms:modified xsi:type="dcterms:W3CDTF">2026-03-24T15:11:18Z</dcterms:modified>
</cp:coreProperties>
</file>