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45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99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11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480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183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30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958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16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3224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597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2414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5220A-9A37-488C-B9AF-EB63D1A6587D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3AEF9-EF1B-41B8-8706-89D498C9C66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894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Ekoturizmin</a:t>
            </a:r>
            <a:r>
              <a:rPr lang="tr-TR" dirty="0"/>
              <a:t> </a:t>
            </a:r>
            <a:r>
              <a:rPr lang="tr-TR" dirty="0" smtClean="0"/>
              <a:t>Özellikleri</a:t>
            </a:r>
            <a:br>
              <a:rPr lang="tr-TR" dirty="0" smtClean="0"/>
            </a:br>
            <a:r>
              <a:rPr lang="tr-TR" dirty="0" smtClean="0"/>
              <a:t>(Devam)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005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/>
              <a:t>4. Olanaklar: </a:t>
            </a:r>
            <a:r>
              <a:rPr lang="tr-TR" dirty="0" smtClean="0"/>
              <a:t>Çevreye daha az etki eden </a:t>
            </a:r>
            <a:r>
              <a:rPr lang="tr-TR" dirty="0" err="1" smtClean="0"/>
              <a:t>teknonolojileri</a:t>
            </a:r>
            <a:r>
              <a:rPr lang="tr-TR" dirty="0" smtClean="0"/>
              <a:t> kullanmak</a:t>
            </a:r>
            <a:endParaRPr lang="tr-TR" b="1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5. Gelişme Yaklaşımı</a:t>
            </a:r>
            <a:r>
              <a:rPr lang="tr-TR" dirty="0"/>
              <a:t>: </a:t>
            </a:r>
            <a:r>
              <a:rPr lang="tr-TR" dirty="0" smtClean="0"/>
              <a:t>Korumaya yönelik hedefler ile ekonomik kazançların birleştirilmesi ile ilgilidir.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b="1" dirty="0"/>
              <a:t>6. Gelişme Süreçleri: </a:t>
            </a:r>
            <a:r>
              <a:rPr lang="tr-TR" dirty="0" smtClean="0"/>
              <a:t>Çevre ve etrafına az alt düzeyde olumsuz etki olmalı </a:t>
            </a: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7772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Aktif </a:t>
            </a:r>
            <a:r>
              <a:rPr lang="tr-TR" b="1" dirty="0" err="1"/>
              <a:t>ekoturizm</a:t>
            </a:r>
            <a:r>
              <a:rPr lang="tr-TR" dirty="0"/>
              <a:t>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Çevreyi değiştirme amacı yok</a:t>
            </a:r>
          </a:p>
          <a:p>
            <a:pPr marL="0" indent="0">
              <a:buNone/>
            </a:pPr>
            <a:r>
              <a:rPr lang="tr-TR" dirty="0" smtClean="0"/>
              <a:t>Donanım ve hizmet alt düzeyde</a:t>
            </a:r>
          </a:p>
          <a:p>
            <a:pPr marL="0" indent="0">
              <a:buNone/>
            </a:pPr>
            <a:r>
              <a:rPr lang="tr-TR" dirty="0" smtClean="0"/>
              <a:t>Ziyaretçiler çevre konusunda daha hassas</a:t>
            </a:r>
          </a:p>
          <a:p>
            <a:pPr marL="0" indent="0">
              <a:buNone/>
            </a:pPr>
            <a:r>
              <a:rPr lang="tr-TR" dirty="0" smtClean="0"/>
              <a:t>Sürdürülebilir turizm ön planda</a:t>
            </a:r>
          </a:p>
          <a:p>
            <a:pPr marL="0" indent="0">
              <a:buNone/>
            </a:pPr>
            <a:r>
              <a:rPr lang="tr-TR" dirty="0" smtClean="0"/>
              <a:t>Konaklama hizmeti doğaya uygun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925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Pasif </a:t>
            </a:r>
            <a:r>
              <a:rPr lang="tr-TR" b="1" dirty="0" err="1"/>
              <a:t>ekoturizm</a:t>
            </a:r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dirty="0"/>
              <a:t>Hizmet ve donanım yaygın düzeyde</a:t>
            </a:r>
          </a:p>
          <a:p>
            <a:r>
              <a:rPr lang="tr-TR" dirty="0" smtClean="0"/>
              <a:t>Çevreye karşı daha az hassas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7879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Ekoturizmin</a:t>
            </a:r>
            <a:r>
              <a:rPr lang="tr-TR" dirty="0"/>
              <a:t> Ekonomik Etkileri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/>
              <a:t>Doğrudan Etkiler </a:t>
            </a: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Ziyaretçilerin bıraktığı doğrudan gelir</a:t>
            </a:r>
            <a:endParaRPr lang="tr-TR" dirty="0"/>
          </a:p>
          <a:p>
            <a:pPr marL="0" indent="0">
              <a:buNone/>
            </a:pPr>
            <a:r>
              <a:rPr lang="tr-TR" b="1" dirty="0" smtClean="0"/>
              <a:t>Dolaylı Etki</a:t>
            </a:r>
          </a:p>
          <a:p>
            <a:pPr marL="0" indent="0">
              <a:buNone/>
            </a:pPr>
            <a:r>
              <a:rPr lang="tr-TR" dirty="0" smtClean="0"/>
              <a:t>Elde edilen gelirin, diğer sektörlerde harcanması.</a:t>
            </a:r>
          </a:p>
          <a:p>
            <a:pPr marL="0" indent="0">
              <a:buNone/>
            </a:pPr>
            <a:r>
              <a:rPr lang="tr-TR" dirty="0" err="1" smtClean="0"/>
              <a:t>Ekoturizmde</a:t>
            </a:r>
            <a:r>
              <a:rPr lang="tr-TR" dirty="0" smtClean="0"/>
              <a:t> elde edilen gelirin yine yöre içinde kalması önemlidir.  Örneğin yöredeki bir </a:t>
            </a:r>
            <a:r>
              <a:rPr lang="tr-TR" dirty="0" err="1" smtClean="0"/>
              <a:t>acenta</a:t>
            </a:r>
            <a:r>
              <a:rPr lang="tr-TR" dirty="0" smtClean="0"/>
              <a:t> kazandığı parayı yöre dışından tuttuğu bir turist rehberine verirse, buna </a:t>
            </a:r>
            <a:r>
              <a:rPr lang="tr-TR" dirty="0"/>
              <a:t>‘</a:t>
            </a:r>
            <a:r>
              <a:rPr lang="tr-TR" b="1" dirty="0" err="1"/>
              <a:t>leakage</a:t>
            </a:r>
            <a:r>
              <a:rPr lang="tr-TR" dirty="0"/>
              <a:t>’ yani </a:t>
            </a:r>
            <a:r>
              <a:rPr lang="tr-TR" b="1" dirty="0"/>
              <a:t>‘ekonominin dışarıya sızması’ </a:t>
            </a:r>
            <a:r>
              <a:rPr lang="tr-TR" dirty="0" smtClean="0"/>
              <a:t>denilmektedir.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374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Ekoturizmde</a:t>
            </a:r>
            <a:r>
              <a:rPr lang="tr-TR" dirty="0" smtClean="0"/>
              <a:t> elde edilen gelirin dışarıya sızma oranı yüksekse, o yöreye ekonomik açıdan katkısı da azalacaktır. Ama önemli olan o kazancın yine bölge içinde harcanması istenmektedir.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0748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Yörenin el sanatları unsurları da yine yöre içinden aracılarla alınması uygundur. Aynı şekilde diğer sektörler için de yöre içinde kazanılan gelirin yine yöre içinde kalması gerekmektedir.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54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Tüm bu süreçte </a:t>
            </a:r>
            <a:r>
              <a:rPr lang="tr-TR" dirty="0" err="1" smtClean="0"/>
              <a:t>ekoturizmin</a:t>
            </a:r>
            <a:r>
              <a:rPr lang="tr-TR" dirty="0" smtClean="0"/>
              <a:t> ekonomik </a:t>
            </a:r>
            <a:r>
              <a:rPr lang="tr-TR" dirty="0" err="1" smtClean="0"/>
              <a:t>etkisindne</a:t>
            </a:r>
            <a:r>
              <a:rPr lang="tr-TR" dirty="0" smtClean="0"/>
              <a:t> söz edilebilir. aksi halde yöreye hiçbir </a:t>
            </a:r>
            <a:r>
              <a:rPr lang="tr-TR" smtClean="0"/>
              <a:t>kazancı olmamaktadır</a:t>
            </a:r>
            <a:r>
              <a:rPr lang="tr-TR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7837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206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Ekoturizmin Özellikleri (Devam)</vt:lpstr>
      <vt:lpstr>PowerPoint Sunusu</vt:lpstr>
      <vt:lpstr>PowerPoint Sunusu</vt:lpstr>
      <vt:lpstr>PowerPoint Sunusu</vt:lpstr>
      <vt:lpstr>Ekoturizmin Ekonomik Etkileri 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11</cp:revision>
  <dcterms:created xsi:type="dcterms:W3CDTF">2020-03-06T08:48:03Z</dcterms:created>
  <dcterms:modified xsi:type="dcterms:W3CDTF">2020-03-06T17:56:46Z</dcterms:modified>
</cp:coreProperties>
</file>