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56" r:id="rId3"/>
    <p:sldId id="258" r:id="rId4"/>
    <p:sldId id="260" r:id="rId5"/>
    <p:sldId id="261" r:id="rId6"/>
    <p:sldId id="262" r:id="rId7"/>
    <p:sldId id="259"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103" d="100"/>
          <a:sy n="103" d="100"/>
        </p:scale>
        <p:origin x="-2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 Id="rId4" Type="http://schemas.microsoft.com/office/2007/relationships/hdphoto" Target="../media/hdphoto1.wdp"/></Relationships>
</file>

<file path=ppt/diagrams/_rels/data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3.jpeg"/><Relationship Id="rId2" Type="http://schemas.microsoft.com/office/2007/relationships/hdphoto" Target="../media/hdphoto1.wdp"/><Relationship Id="rId1" Type="http://schemas.openxmlformats.org/officeDocument/2006/relationships/image" Target="../media/image5.jpeg"/><Relationship Id="rId4" Type="http://schemas.openxmlformats.org/officeDocument/2006/relationships/image" Target="../media/image4.jpeg"/></Relationships>
</file>

<file path=ppt/diagrams/_rels/drawing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813459-6D1F-47CF-BFFC-EDA4D83E81E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9F9F22CB-216C-4334-A9AC-495083AD2138}">
      <dgm:prSet phldrT="[Metin]" custT="1"/>
      <dgm:spPr>
        <a:blipFill rotWithShape="0">
          <a:blip xmlns:r="http://schemas.openxmlformats.org/officeDocument/2006/relationships" r:embed="rId1"/>
          <a:tile tx="0" ty="0" sx="100000" sy="100000" flip="none" algn="tl"/>
        </a:blipFill>
        <a:effectLst>
          <a:outerShdw blurRad="50800" dist="38100" dir="5400000" algn="t" rotWithShape="0">
            <a:schemeClr val="tx2">
              <a:alpha val="40000"/>
            </a:schemeClr>
          </a:outerShdw>
        </a:effectLst>
        <a:scene3d>
          <a:camera prst="orthographicFront"/>
          <a:lightRig rig="threePt" dir="t"/>
        </a:scene3d>
        <a:sp3d z="-114300" extrusionH="69850"/>
      </dgm:spPr>
      <dgm:t>
        <a:bodyPr>
          <a:flatTx/>
        </a:bodyPr>
        <a:lstStyle/>
        <a:p>
          <a:endParaRPr lang="tr-TR" sz="2000" b="1" i="0" dirty="0" smtClean="0">
            <a:effectLst>
              <a:outerShdw blurRad="60007" dist="310007" dir="7680000" sy="30000" kx="1300200" algn="ctr" rotWithShape="0">
                <a:prstClr val="black">
                  <a:alpha val="32000"/>
                </a:prstClr>
              </a:outerShdw>
            </a:effectLst>
          </a:endParaRPr>
        </a:p>
        <a:p>
          <a:r>
            <a:rPr lang="tr-TR" sz="2400" b="1" i="0" dirty="0" smtClean="0">
              <a:solidFill>
                <a:schemeClr val="bg1"/>
              </a:solidFill>
              <a:effectLst>
                <a:outerShdw blurRad="60007" dist="310007" dir="7680000" sy="30000" kx="1300200" algn="ctr" rotWithShape="0">
                  <a:prstClr val="black">
                    <a:alpha val="32000"/>
                  </a:prstClr>
                </a:outerShdw>
              </a:effectLst>
            </a:rPr>
            <a:t>TENVİN VE SAKİN NÛN’UN HÜKÜMLERİ</a:t>
          </a:r>
        </a:p>
        <a:p>
          <a:r>
            <a:rPr lang="ar-EG" sz="2400" b="1" dirty="0" smtClean="0">
              <a:solidFill>
                <a:schemeClr val="bg1"/>
              </a:solidFill>
            </a:rPr>
            <a:t>اَحْكاَمُ النُّونِ السَّاكِنَةِ وَالتَّنْوِينِ</a:t>
          </a:r>
          <a:endParaRPr lang="tr-TR" sz="2400" b="1" i="0" dirty="0" smtClean="0">
            <a:solidFill>
              <a:schemeClr val="bg1"/>
            </a:solidFill>
            <a:effectLst>
              <a:outerShdw blurRad="60007" dist="310007" dir="7680000" sy="30000" kx="1300200" algn="ctr" rotWithShape="0">
                <a:prstClr val="black">
                  <a:alpha val="32000"/>
                </a:prstClr>
              </a:outerShdw>
            </a:effectLst>
          </a:endParaRPr>
        </a:p>
        <a:p>
          <a:endParaRPr lang="tr-TR" sz="2400" b="1" i="0" dirty="0">
            <a:solidFill>
              <a:schemeClr val="bg1"/>
            </a:solidFill>
            <a:effectLst>
              <a:outerShdw blurRad="60007" dist="310007" dir="7680000" sy="30000" kx="1300200" algn="ctr" rotWithShape="0">
                <a:prstClr val="black">
                  <a:alpha val="32000"/>
                </a:prstClr>
              </a:outerShdw>
            </a:effectLst>
          </a:endParaRPr>
        </a:p>
      </dgm:t>
    </dgm:pt>
    <dgm:pt modelId="{33721F48-F728-4790-87F2-C4C343787031}" type="parTrans" cxnId="{AB48C8DE-19DB-4F09-84BC-030F6EFEABA2}">
      <dgm:prSet/>
      <dgm:spPr/>
      <dgm:t>
        <a:bodyPr/>
        <a:lstStyle/>
        <a:p>
          <a:endParaRPr lang="tr-TR"/>
        </a:p>
      </dgm:t>
    </dgm:pt>
    <dgm:pt modelId="{8B17F825-87D0-4430-8058-4A8F450F5891}" type="sibTrans" cxnId="{AB48C8DE-19DB-4F09-84BC-030F6EFEABA2}">
      <dgm:prSet/>
      <dgm:spPr/>
      <dgm:t>
        <a:bodyPr/>
        <a:lstStyle/>
        <a:p>
          <a:endParaRPr lang="tr-TR"/>
        </a:p>
      </dgm:t>
    </dgm:pt>
    <dgm:pt modelId="{8144EB73-6C35-4E15-8A1B-BAE5A20919FA}">
      <dgm:prSet phldrT="[Metin]"/>
      <dgm:spPr>
        <a:blipFill rotWithShape="0">
          <a:blip xmlns:r="http://schemas.openxmlformats.org/officeDocument/2006/relationships" r:embed="rId2"/>
          <a:tile tx="0" ty="0" sx="100000" sy="100000" flip="none" algn="tl"/>
        </a:blipFill>
      </dgm:spPr>
      <dgm:t>
        <a:bodyPr/>
        <a:lstStyle/>
        <a:p>
          <a:r>
            <a:rPr lang="tr-TR" b="1" dirty="0" smtClean="0">
              <a:effectLst>
                <a:outerShdw blurRad="60007" dist="200025" dir="15000000" sy="30000" kx="-1800000" algn="bl" rotWithShape="0">
                  <a:prstClr val="black">
                    <a:alpha val="32000"/>
                  </a:prstClr>
                </a:outerShdw>
              </a:effectLst>
            </a:rPr>
            <a:t>İZHÂR</a:t>
          </a:r>
          <a:r>
            <a:rPr lang="tr-TR" dirty="0" smtClean="0">
              <a:effectLst>
                <a:outerShdw blurRad="60007" dist="200025" dir="15000000" sy="30000" kx="-1800000" algn="bl" rotWithShape="0">
                  <a:prstClr val="black">
                    <a:alpha val="32000"/>
                  </a:prstClr>
                </a:outerShdw>
              </a:effectLst>
            </a:rPr>
            <a:t> </a:t>
          </a:r>
          <a:r>
            <a:rPr lang="tr-TR" dirty="0" smtClean="0"/>
            <a:t>(</a:t>
          </a:r>
          <a:r>
            <a:rPr lang="ar-EG" dirty="0" smtClean="0"/>
            <a:t>اَلإظْهَارُ</a:t>
          </a:r>
          <a:r>
            <a:rPr lang="tr-TR" dirty="0" smtClean="0"/>
            <a:t>)</a:t>
          </a:r>
          <a:endParaRPr lang="tr-TR" dirty="0"/>
        </a:p>
      </dgm:t>
    </dgm:pt>
    <dgm:pt modelId="{396AAA64-F1E8-41FE-A0F8-A7B8EE4EA566}" type="parTrans" cxnId="{FF939C5A-233F-4FC3-9041-4DFEADF74DC4}">
      <dgm:prSet/>
      <dgm:spPr/>
      <dgm:t>
        <a:bodyPr/>
        <a:lstStyle/>
        <a:p>
          <a:endParaRPr lang="tr-TR" dirty="0"/>
        </a:p>
      </dgm:t>
    </dgm:pt>
    <dgm:pt modelId="{B27688CA-4704-474D-82D4-DE6EB6BAB3AB}" type="sibTrans" cxnId="{FF939C5A-233F-4FC3-9041-4DFEADF74DC4}">
      <dgm:prSet/>
      <dgm:spPr/>
      <dgm:t>
        <a:bodyPr/>
        <a:lstStyle/>
        <a:p>
          <a:endParaRPr lang="tr-TR"/>
        </a:p>
      </dgm:t>
    </dgm:pt>
    <dgm:pt modelId="{BB4362DA-1761-47D1-8896-20AC8F341EDA}">
      <dgm:prSet phldrT="[Metin]"/>
      <dgm:spPr>
        <a:blipFill rotWithShape="0">
          <a:blip xmlns:r="http://schemas.openxmlformats.org/officeDocument/2006/relationships" r:embed="rId2"/>
          <a:tile tx="0" ty="0" sx="100000" sy="100000" flip="none" algn="tl"/>
        </a:blipFill>
      </dgm:spPr>
      <dgm:t>
        <a:bodyPr/>
        <a:lstStyle/>
        <a:p>
          <a:r>
            <a:rPr lang="tr-TR" b="1" dirty="0" smtClean="0">
              <a:effectLst>
                <a:outerShdw blurRad="60007" dist="310007" dir="7680000" sy="30000" kx="1300200" algn="ctr" rotWithShape="0">
                  <a:prstClr val="black">
                    <a:alpha val="32000"/>
                  </a:prstClr>
                </a:outerShdw>
              </a:effectLst>
            </a:rPr>
            <a:t>İDĞÂM</a:t>
          </a:r>
        </a:p>
        <a:p>
          <a:r>
            <a:rPr lang="tr-TR" dirty="0" smtClean="0"/>
            <a:t>(</a:t>
          </a:r>
          <a:r>
            <a:rPr lang="ar-EG" dirty="0" smtClean="0"/>
            <a:t>اَلإدْغاَمُ</a:t>
          </a:r>
          <a:r>
            <a:rPr lang="tr-TR" dirty="0" smtClean="0"/>
            <a:t>)</a:t>
          </a:r>
          <a:endParaRPr lang="tr-TR" dirty="0"/>
        </a:p>
      </dgm:t>
    </dgm:pt>
    <dgm:pt modelId="{7642EB20-9EAA-4CB0-927B-177D7A25E612}" type="parTrans" cxnId="{01D406D7-2E3D-4F60-BEA7-EE34B036641D}">
      <dgm:prSet/>
      <dgm:spPr/>
      <dgm:t>
        <a:bodyPr/>
        <a:lstStyle/>
        <a:p>
          <a:endParaRPr lang="tr-TR" dirty="0"/>
        </a:p>
      </dgm:t>
    </dgm:pt>
    <dgm:pt modelId="{4EEF4725-C28A-492B-8B54-04CF758A0D4E}" type="sibTrans" cxnId="{01D406D7-2E3D-4F60-BEA7-EE34B036641D}">
      <dgm:prSet/>
      <dgm:spPr/>
      <dgm:t>
        <a:bodyPr/>
        <a:lstStyle/>
        <a:p>
          <a:endParaRPr lang="tr-TR"/>
        </a:p>
      </dgm:t>
    </dgm:pt>
    <dgm:pt modelId="{36EFC122-4541-43DF-8C59-3C11FA0E17B2}">
      <dgm:prSet/>
      <dgm:spPr>
        <a:blipFill rotWithShape="0">
          <a:blip xmlns:r="http://schemas.openxmlformats.org/officeDocument/2006/relationships" r:embed="rId2"/>
          <a:tile tx="0" ty="0" sx="100000" sy="100000" flip="none" algn="tl"/>
        </a:blipFill>
      </dgm:spPr>
      <dgm:t>
        <a:bodyPr/>
        <a:lstStyle/>
        <a:p>
          <a:r>
            <a:rPr lang="tr-TR" b="1" dirty="0" smtClean="0">
              <a:effectLst>
                <a:outerShdw blurRad="60007" dist="310007" dir="7680000" sy="30000" kx="1300200" algn="ctr" rotWithShape="0">
                  <a:prstClr val="black">
                    <a:alpha val="32000"/>
                  </a:prstClr>
                </a:outerShdw>
              </a:effectLst>
            </a:rPr>
            <a:t>İHFÂ</a:t>
          </a:r>
        </a:p>
        <a:p>
          <a:r>
            <a:rPr lang="ar-EG" dirty="0" smtClean="0"/>
            <a:t> </a:t>
          </a:r>
          <a:r>
            <a:rPr lang="tr-TR" dirty="0" smtClean="0"/>
            <a:t>(</a:t>
          </a:r>
          <a:r>
            <a:rPr lang="ar-EG" dirty="0" smtClean="0"/>
            <a:t>اَلإخْفاَءُ</a:t>
          </a:r>
          <a:r>
            <a:rPr lang="tr-TR" dirty="0" smtClean="0"/>
            <a:t>)</a:t>
          </a:r>
          <a:endParaRPr lang="tr-TR" dirty="0"/>
        </a:p>
      </dgm:t>
    </dgm:pt>
    <dgm:pt modelId="{D560DD6B-599A-4585-9DA6-7A9B1AEC1822}" type="parTrans" cxnId="{2EF0DC0D-4AB6-4DA4-BA51-469C0FD522D6}">
      <dgm:prSet/>
      <dgm:spPr/>
      <dgm:t>
        <a:bodyPr/>
        <a:lstStyle/>
        <a:p>
          <a:endParaRPr lang="tr-TR" dirty="0"/>
        </a:p>
      </dgm:t>
    </dgm:pt>
    <dgm:pt modelId="{80F199BE-82EB-43CF-AFDF-40F5905DD79E}" type="sibTrans" cxnId="{2EF0DC0D-4AB6-4DA4-BA51-469C0FD522D6}">
      <dgm:prSet/>
      <dgm:spPr/>
      <dgm:t>
        <a:bodyPr/>
        <a:lstStyle/>
        <a:p>
          <a:endParaRPr lang="tr-TR"/>
        </a:p>
      </dgm:t>
    </dgm:pt>
    <dgm:pt modelId="{46468B63-D554-4FA1-8759-ACD37993BC37}">
      <dgm:prSet phldrT="[Metin]"/>
      <dgm:spPr>
        <a:blipFill rotWithShape="0">
          <a:blip xmlns:r="http://schemas.openxmlformats.org/officeDocument/2006/relationships" r:embed="rId2"/>
          <a:tile tx="0" ty="0" sx="100000" sy="100000" flip="none" algn="tl"/>
        </a:blipFill>
      </dgm:spPr>
      <dgm:t>
        <a:bodyPr/>
        <a:lstStyle/>
        <a:p>
          <a:r>
            <a:rPr lang="tr-TR" b="1" dirty="0" smtClean="0">
              <a:effectLst>
                <a:outerShdw blurRad="60007" dist="310007" dir="7680000" sy="30000" kx="1300200" algn="ctr" rotWithShape="0">
                  <a:prstClr val="black">
                    <a:alpha val="32000"/>
                  </a:prstClr>
                </a:outerShdw>
              </a:effectLst>
            </a:rPr>
            <a:t>İKLÂB</a:t>
          </a:r>
        </a:p>
        <a:p>
          <a:r>
            <a:rPr lang="tr-TR" dirty="0" smtClean="0"/>
            <a:t>(</a:t>
          </a:r>
          <a:r>
            <a:rPr lang="ar-EG" dirty="0" smtClean="0"/>
            <a:t>اَلإقلابُ</a:t>
          </a:r>
          <a:r>
            <a:rPr lang="tr-TR" dirty="0" smtClean="0"/>
            <a:t>)</a:t>
          </a:r>
          <a:endParaRPr lang="tr-TR" dirty="0"/>
        </a:p>
      </dgm:t>
    </dgm:pt>
    <dgm:pt modelId="{380F93D6-13B9-4A07-B79D-4E89BA7AE085}" type="parTrans" cxnId="{BB12A653-6E0F-49EB-89F7-ADA4B5F21044}">
      <dgm:prSet/>
      <dgm:spPr/>
      <dgm:t>
        <a:bodyPr/>
        <a:lstStyle/>
        <a:p>
          <a:endParaRPr lang="tr-TR"/>
        </a:p>
      </dgm:t>
    </dgm:pt>
    <dgm:pt modelId="{EAC58D26-4951-43A6-BDDB-9076A64402F4}" type="sibTrans" cxnId="{BB12A653-6E0F-49EB-89F7-ADA4B5F21044}">
      <dgm:prSet/>
      <dgm:spPr/>
      <dgm:t>
        <a:bodyPr/>
        <a:lstStyle/>
        <a:p>
          <a:endParaRPr lang="tr-TR"/>
        </a:p>
      </dgm:t>
    </dgm:pt>
    <dgm:pt modelId="{819DC2E5-7653-492C-91B6-FE32E3356B0B}" type="pres">
      <dgm:prSet presAssocID="{F6813459-6D1F-47CF-BFFC-EDA4D83E81E7}" presName="hierChild1" presStyleCnt="0">
        <dgm:presLayoutVars>
          <dgm:chPref val="1"/>
          <dgm:dir/>
          <dgm:animOne val="branch"/>
          <dgm:animLvl val="lvl"/>
          <dgm:resizeHandles/>
        </dgm:presLayoutVars>
      </dgm:prSet>
      <dgm:spPr/>
      <dgm:t>
        <a:bodyPr/>
        <a:lstStyle/>
        <a:p>
          <a:endParaRPr lang="tr-TR"/>
        </a:p>
      </dgm:t>
    </dgm:pt>
    <dgm:pt modelId="{051DC5AD-A9E4-4392-B644-6D8EC338A0DD}" type="pres">
      <dgm:prSet presAssocID="{9F9F22CB-216C-4334-A9AC-495083AD2138}" presName="hierRoot1" presStyleCnt="0"/>
      <dgm:spPr/>
    </dgm:pt>
    <dgm:pt modelId="{B7900F13-A918-49B7-900C-9E234C4FF11D}" type="pres">
      <dgm:prSet presAssocID="{9F9F22CB-216C-4334-A9AC-495083AD2138}" presName="composite" presStyleCnt="0"/>
      <dgm:spPr/>
    </dgm:pt>
    <dgm:pt modelId="{EFCFE7BB-2817-46D9-8196-D2A9D53C4111}" type="pres">
      <dgm:prSet presAssocID="{9F9F22CB-216C-4334-A9AC-495083AD2138}" presName="background" presStyleLbl="node0" presStyleIdx="0" presStyleCnt="1"/>
      <dgm:spPr>
        <a:blipFill rotWithShape="0">
          <a:blip xmlns:r="http://schemas.openxmlformats.org/officeDocument/2006/relationships" r:embed="rId3">
            <a:extLst>
              <a:ext uri="{BEBA8EAE-BF5A-486C-A8C5-ECC9F3942E4B}">
                <a14:imgProps xmlns:a14="http://schemas.microsoft.com/office/drawing/2010/main">
                  <a14:imgLayer r:embed="rId4">
                    <a14:imgEffect>
                      <a14:saturation sat="0"/>
                    </a14:imgEffect>
                  </a14:imgLayer>
                </a14:imgProps>
              </a:ext>
            </a:extLst>
          </a:blip>
          <a:tile tx="0" ty="0" sx="100000" sy="100000" flip="none" algn="tl"/>
        </a:blipFill>
      </dgm:spPr>
      <dgm:t>
        <a:bodyPr/>
        <a:lstStyle/>
        <a:p>
          <a:endParaRPr lang="tr-TR"/>
        </a:p>
      </dgm:t>
    </dgm:pt>
    <dgm:pt modelId="{224E7764-89EB-4839-939F-7C27DBFA53EB}" type="pres">
      <dgm:prSet presAssocID="{9F9F22CB-216C-4334-A9AC-495083AD2138}" presName="text" presStyleLbl="fgAcc0" presStyleIdx="0" presStyleCnt="1" custScaleX="203811" custScaleY="157342" custLinFactNeighborX="-9290" custLinFactNeighborY="-9948">
        <dgm:presLayoutVars>
          <dgm:chPref val="3"/>
        </dgm:presLayoutVars>
      </dgm:prSet>
      <dgm:spPr>
        <a:prstGeom prst="roundRect">
          <a:avLst/>
        </a:prstGeom>
      </dgm:spPr>
      <dgm:t>
        <a:bodyPr/>
        <a:lstStyle/>
        <a:p>
          <a:endParaRPr lang="tr-TR"/>
        </a:p>
      </dgm:t>
    </dgm:pt>
    <dgm:pt modelId="{217D4AC9-DC12-4C10-A7AD-8D7D5E68CFB0}" type="pres">
      <dgm:prSet presAssocID="{9F9F22CB-216C-4334-A9AC-495083AD2138}" presName="hierChild2" presStyleCnt="0"/>
      <dgm:spPr/>
    </dgm:pt>
    <dgm:pt modelId="{63067E71-37E4-478F-98DA-42FB9AD22B4B}" type="pres">
      <dgm:prSet presAssocID="{D560DD6B-599A-4585-9DA6-7A9B1AEC1822}" presName="Name10" presStyleLbl="parChTrans1D2" presStyleIdx="0" presStyleCnt="4"/>
      <dgm:spPr/>
      <dgm:t>
        <a:bodyPr/>
        <a:lstStyle/>
        <a:p>
          <a:endParaRPr lang="tr-TR"/>
        </a:p>
      </dgm:t>
    </dgm:pt>
    <dgm:pt modelId="{497AE18C-6B43-4937-A527-D63242570002}" type="pres">
      <dgm:prSet presAssocID="{36EFC122-4541-43DF-8C59-3C11FA0E17B2}" presName="hierRoot2" presStyleCnt="0"/>
      <dgm:spPr/>
    </dgm:pt>
    <dgm:pt modelId="{2D7C77CA-86AC-4619-95FA-BCDD414E79F2}" type="pres">
      <dgm:prSet presAssocID="{36EFC122-4541-43DF-8C59-3C11FA0E17B2}" presName="composite2" presStyleCnt="0"/>
      <dgm:spPr/>
    </dgm:pt>
    <dgm:pt modelId="{B90A798B-7FB1-49CE-BC08-CFE5EF960874}" type="pres">
      <dgm:prSet presAssocID="{36EFC122-4541-43DF-8C59-3C11FA0E17B2}" presName="background2" presStyleLbl="node2" presStyleIdx="0" presStyleCnt="4"/>
      <dgm:spPr/>
      <dgm:t>
        <a:bodyPr/>
        <a:lstStyle/>
        <a:p>
          <a:endParaRPr lang="tr-TR"/>
        </a:p>
      </dgm:t>
    </dgm:pt>
    <dgm:pt modelId="{D14F7F0F-7FDC-4CCB-9AD3-9C430D5FBC96}" type="pres">
      <dgm:prSet presAssocID="{36EFC122-4541-43DF-8C59-3C11FA0E17B2}" presName="text2" presStyleLbl="fgAcc2" presStyleIdx="0" presStyleCnt="4">
        <dgm:presLayoutVars>
          <dgm:chPref val="3"/>
        </dgm:presLayoutVars>
      </dgm:prSet>
      <dgm:spPr/>
      <dgm:t>
        <a:bodyPr/>
        <a:lstStyle/>
        <a:p>
          <a:endParaRPr lang="tr-TR"/>
        </a:p>
      </dgm:t>
    </dgm:pt>
    <dgm:pt modelId="{5DA96E16-4975-4420-B07D-5032E52ADAB6}" type="pres">
      <dgm:prSet presAssocID="{36EFC122-4541-43DF-8C59-3C11FA0E17B2}" presName="hierChild3" presStyleCnt="0"/>
      <dgm:spPr/>
    </dgm:pt>
    <dgm:pt modelId="{0E0C0B9C-EB9F-484B-A9F6-0523AE4E6CDC}" type="pres">
      <dgm:prSet presAssocID="{396AAA64-F1E8-41FE-A0F8-A7B8EE4EA566}" presName="Name10" presStyleLbl="parChTrans1D2" presStyleIdx="1" presStyleCnt="4"/>
      <dgm:spPr/>
      <dgm:t>
        <a:bodyPr/>
        <a:lstStyle/>
        <a:p>
          <a:endParaRPr lang="tr-TR"/>
        </a:p>
      </dgm:t>
    </dgm:pt>
    <dgm:pt modelId="{FBD811E2-9A0D-425F-BA00-4CDB733B5CDA}" type="pres">
      <dgm:prSet presAssocID="{8144EB73-6C35-4E15-8A1B-BAE5A20919FA}" presName="hierRoot2" presStyleCnt="0"/>
      <dgm:spPr/>
    </dgm:pt>
    <dgm:pt modelId="{5788CCE7-61B9-4B46-A67C-BAFAE8F738EE}" type="pres">
      <dgm:prSet presAssocID="{8144EB73-6C35-4E15-8A1B-BAE5A20919FA}" presName="composite2" presStyleCnt="0"/>
      <dgm:spPr/>
    </dgm:pt>
    <dgm:pt modelId="{7FD18C52-5B44-4013-9CE0-5C3EFA7B601E}" type="pres">
      <dgm:prSet presAssocID="{8144EB73-6C35-4E15-8A1B-BAE5A20919FA}" presName="background2" presStyleLbl="node2" presStyleIdx="1" presStyleCnt="4"/>
      <dgm:spPr/>
      <dgm:t>
        <a:bodyPr/>
        <a:lstStyle/>
        <a:p>
          <a:endParaRPr lang="tr-TR"/>
        </a:p>
      </dgm:t>
    </dgm:pt>
    <dgm:pt modelId="{D725F8F7-863B-4E91-A919-35D4F9F4C97B}" type="pres">
      <dgm:prSet presAssocID="{8144EB73-6C35-4E15-8A1B-BAE5A20919FA}" presName="text2" presStyleLbl="fgAcc2" presStyleIdx="1" presStyleCnt="4">
        <dgm:presLayoutVars>
          <dgm:chPref val="3"/>
        </dgm:presLayoutVars>
      </dgm:prSet>
      <dgm:spPr/>
      <dgm:t>
        <a:bodyPr/>
        <a:lstStyle/>
        <a:p>
          <a:endParaRPr lang="tr-TR"/>
        </a:p>
      </dgm:t>
    </dgm:pt>
    <dgm:pt modelId="{7342C632-3AB2-432D-83B4-549A72DB180B}" type="pres">
      <dgm:prSet presAssocID="{8144EB73-6C35-4E15-8A1B-BAE5A20919FA}" presName="hierChild3" presStyleCnt="0"/>
      <dgm:spPr/>
    </dgm:pt>
    <dgm:pt modelId="{255CC27B-FFF3-4856-A8B4-1730CE6F8328}" type="pres">
      <dgm:prSet presAssocID="{7642EB20-9EAA-4CB0-927B-177D7A25E612}" presName="Name10" presStyleLbl="parChTrans1D2" presStyleIdx="2" presStyleCnt="4"/>
      <dgm:spPr/>
      <dgm:t>
        <a:bodyPr/>
        <a:lstStyle/>
        <a:p>
          <a:endParaRPr lang="tr-TR"/>
        </a:p>
      </dgm:t>
    </dgm:pt>
    <dgm:pt modelId="{5217D10C-D3BD-4F6F-944C-21AEE1A2EC8C}" type="pres">
      <dgm:prSet presAssocID="{BB4362DA-1761-47D1-8896-20AC8F341EDA}" presName="hierRoot2" presStyleCnt="0"/>
      <dgm:spPr/>
    </dgm:pt>
    <dgm:pt modelId="{1DA3ECBC-B721-4FD6-9079-EE6C5EF330DB}" type="pres">
      <dgm:prSet presAssocID="{BB4362DA-1761-47D1-8896-20AC8F341EDA}" presName="composite2" presStyleCnt="0"/>
      <dgm:spPr/>
    </dgm:pt>
    <dgm:pt modelId="{B698DBEB-A9AF-48A9-BA5E-5E6065E9828C}" type="pres">
      <dgm:prSet presAssocID="{BB4362DA-1761-47D1-8896-20AC8F341EDA}" presName="background2" presStyleLbl="node2" presStyleIdx="2" presStyleCnt="4"/>
      <dgm:spPr/>
      <dgm:t>
        <a:bodyPr/>
        <a:lstStyle/>
        <a:p>
          <a:endParaRPr lang="tr-TR"/>
        </a:p>
      </dgm:t>
    </dgm:pt>
    <dgm:pt modelId="{0BEE439E-7C98-4460-BD4D-A0F239F1BCF5}" type="pres">
      <dgm:prSet presAssocID="{BB4362DA-1761-47D1-8896-20AC8F341EDA}" presName="text2" presStyleLbl="fgAcc2" presStyleIdx="2" presStyleCnt="4">
        <dgm:presLayoutVars>
          <dgm:chPref val="3"/>
        </dgm:presLayoutVars>
      </dgm:prSet>
      <dgm:spPr/>
      <dgm:t>
        <a:bodyPr/>
        <a:lstStyle/>
        <a:p>
          <a:endParaRPr lang="tr-TR"/>
        </a:p>
      </dgm:t>
    </dgm:pt>
    <dgm:pt modelId="{969D503E-EF43-4216-BBAA-F78535029021}" type="pres">
      <dgm:prSet presAssocID="{BB4362DA-1761-47D1-8896-20AC8F341EDA}" presName="hierChild3" presStyleCnt="0"/>
      <dgm:spPr/>
    </dgm:pt>
    <dgm:pt modelId="{02ED5CB9-B40C-41AA-979E-719899876E37}" type="pres">
      <dgm:prSet presAssocID="{380F93D6-13B9-4A07-B79D-4E89BA7AE085}" presName="Name10" presStyleLbl="parChTrans1D2" presStyleIdx="3" presStyleCnt="4"/>
      <dgm:spPr/>
      <dgm:t>
        <a:bodyPr/>
        <a:lstStyle/>
        <a:p>
          <a:endParaRPr lang="tr-TR"/>
        </a:p>
      </dgm:t>
    </dgm:pt>
    <dgm:pt modelId="{B66BEA2A-9214-4876-B11A-E7DD80449E50}" type="pres">
      <dgm:prSet presAssocID="{46468B63-D554-4FA1-8759-ACD37993BC37}" presName="hierRoot2" presStyleCnt="0"/>
      <dgm:spPr/>
    </dgm:pt>
    <dgm:pt modelId="{AB9A1401-5169-4F76-BE9A-DACBB444A29D}" type="pres">
      <dgm:prSet presAssocID="{46468B63-D554-4FA1-8759-ACD37993BC37}" presName="composite2" presStyleCnt="0"/>
      <dgm:spPr/>
    </dgm:pt>
    <dgm:pt modelId="{A886EA2A-95DD-4D32-BB32-859A0D325EC7}" type="pres">
      <dgm:prSet presAssocID="{46468B63-D554-4FA1-8759-ACD37993BC37}" presName="background2" presStyleLbl="node2" presStyleIdx="3" presStyleCnt="4"/>
      <dgm:spPr/>
      <dgm:t>
        <a:bodyPr/>
        <a:lstStyle/>
        <a:p>
          <a:endParaRPr lang="tr-TR"/>
        </a:p>
      </dgm:t>
    </dgm:pt>
    <dgm:pt modelId="{72BCF630-FC24-4062-BDE4-4836416651ED}" type="pres">
      <dgm:prSet presAssocID="{46468B63-D554-4FA1-8759-ACD37993BC37}" presName="text2" presStyleLbl="fgAcc2" presStyleIdx="3" presStyleCnt="4">
        <dgm:presLayoutVars>
          <dgm:chPref val="3"/>
        </dgm:presLayoutVars>
      </dgm:prSet>
      <dgm:spPr/>
      <dgm:t>
        <a:bodyPr/>
        <a:lstStyle/>
        <a:p>
          <a:endParaRPr lang="tr-TR"/>
        </a:p>
      </dgm:t>
    </dgm:pt>
    <dgm:pt modelId="{BAE6A060-DCAC-41E8-9822-9FC55649F85E}" type="pres">
      <dgm:prSet presAssocID="{46468B63-D554-4FA1-8759-ACD37993BC37}" presName="hierChild3" presStyleCnt="0"/>
      <dgm:spPr/>
    </dgm:pt>
  </dgm:ptLst>
  <dgm:cxnLst>
    <dgm:cxn modelId="{2EF0DC0D-4AB6-4DA4-BA51-469C0FD522D6}" srcId="{9F9F22CB-216C-4334-A9AC-495083AD2138}" destId="{36EFC122-4541-43DF-8C59-3C11FA0E17B2}" srcOrd="0" destOrd="0" parTransId="{D560DD6B-599A-4585-9DA6-7A9B1AEC1822}" sibTransId="{80F199BE-82EB-43CF-AFDF-40F5905DD79E}"/>
    <dgm:cxn modelId="{E8B9A5D0-97A7-430D-8FF0-1CBE19D7F6A7}" type="presOf" srcId="{F6813459-6D1F-47CF-BFFC-EDA4D83E81E7}" destId="{819DC2E5-7653-492C-91B6-FE32E3356B0B}" srcOrd="0" destOrd="0" presId="urn:microsoft.com/office/officeart/2005/8/layout/hierarchy1"/>
    <dgm:cxn modelId="{BB12A653-6E0F-49EB-89F7-ADA4B5F21044}" srcId="{9F9F22CB-216C-4334-A9AC-495083AD2138}" destId="{46468B63-D554-4FA1-8759-ACD37993BC37}" srcOrd="3" destOrd="0" parTransId="{380F93D6-13B9-4A07-B79D-4E89BA7AE085}" sibTransId="{EAC58D26-4951-43A6-BDDB-9076A64402F4}"/>
    <dgm:cxn modelId="{FF939C5A-233F-4FC3-9041-4DFEADF74DC4}" srcId="{9F9F22CB-216C-4334-A9AC-495083AD2138}" destId="{8144EB73-6C35-4E15-8A1B-BAE5A20919FA}" srcOrd="1" destOrd="0" parTransId="{396AAA64-F1E8-41FE-A0F8-A7B8EE4EA566}" sibTransId="{B27688CA-4704-474D-82D4-DE6EB6BAB3AB}"/>
    <dgm:cxn modelId="{9FD17037-F0D4-4ECE-A296-CD76374C2A50}" type="presOf" srcId="{380F93D6-13B9-4A07-B79D-4E89BA7AE085}" destId="{02ED5CB9-B40C-41AA-979E-719899876E37}" srcOrd="0" destOrd="0" presId="urn:microsoft.com/office/officeart/2005/8/layout/hierarchy1"/>
    <dgm:cxn modelId="{A17CC515-9876-46D0-8C50-3AC5F8CA3961}" type="presOf" srcId="{D560DD6B-599A-4585-9DA6-7A9B1AEC1822}" destId="{63067E71-37E4-478F-98DA-42FB9AD22B4B}" srcOrd="0" destOrd="0" presId="urn:microsoft.com/office/officeart/2005/8/layout/hierarchy1"/>
    <dgm:cxn modelId="{67DA599A-67A0-4432-8B6B-FD807144163E}" type="presOf" srcId="{9F9F22CB-216C-4334-A9AC-495083AD2138}" destId="{224E7764-89EB-4839-939F-7C27DBFA53EB}" srcOrd="0" destOrd="0" presId="urn:microsoft.com/office/officeart/2005/8/layout/hierarchy1"/>
    <dgm:cxn modelId="{01D406D7-2E3D-4F60-BEA7-EE34B036641D}" srcId="{9F9F22CB-216C-4334-A9AC-495083AD2138}" destId="{BB4362DA-1761-47D1-8896-20AC8F341EDA}" srcOrd="2" destOrd="0" parTransId="{7642EB20-9EAA-4CB0-927B-177D7A25E612}" sibTransId="{4EEF4725-C28A-492B-8B54-04CF758A0D4E}"/>
    <dgm:cxn modelId="{B6B48C1E-5736-4293-998E-028F6F67F220}" type="presOf" srcId="{8144EB73-6C35-4E15-8A1B-BAE5A20919FA}" destId="{D725F8F7-863B-4E91-A919-35D4F9F4C97B}" srcOrd="0" destOrd="0" presId="urn:microsoft.com/office/officeart/2005/8/layout/hierarchy1"/>
    <dgm:cxn modelId="{8B852D94-0020-4ED5-B479-DAB63552DC57}" type="presOf" srcId="{36EFC122-4541-43DF-8C59-3C11FA0E17B2}" destId="{D14F7F0F-7FDC-4CCB-9AD3-9C430D5FBC96}" srcOrd="0" destOrd="0" presId="urn:microsoft.com/office/officeart/2005/8/layout/hierarchy1"/>
    <dgm:cxn modelId="{854AA46D-4D7E-4CA8-BDC1-F00AF3058F06}" type="presOf" srcId="{396AAA64-F1E8-41FE-A0F8-A7B8EE4EA566}" destId="{0E0C0B9C-EB9F-484B-A9F6-0523AE4E6CDC}" srcOrd="0" destOrd="0" presId="urn:microsoft.com/office/officeart/2005/8/layout/hierarchy1"/>
    <dgm:cxn modelId="{3ECFADF6-66EF-418F-92EC-9BA8BD40DFF6}" type="presOf" srcId="{46468B63-D554-4FA1-8759-ACD37993BC37}" destId="{72BCF630-FC24-4062-BDE4-4836416651ED}" srcOrd="0" destOrd="0" presId="urn:microsoft.com/office/officeart/2005/8/layout/hierarchy1"/>
    <dgm:cxn modelId="{2ECAA411-FC4E-4939-BCFC-25ABB79DF752}" type="presOf" srcId="{BB4362DA-1761-47D1-8896-20AC8F341EDA}" destId="{0BEE439E-7C98-4460-BD4D-A0F239F1BCF5}" srcOrd="0" destOrd="0" presId="urn:microsoft.com/office/officeart/2005/8/layout/hierarchy1"/>
    <dgm:cxn modelId="{87219895-F097-4D8A-A42D-06C52A33303B}" type="presOf" srcId="{7642EB20-9EAA-4CB0-927B-177D7A25E612}" destId="{255CC27B-FFF3-4856-A8B4-1730CE6F8328}" srcOrd="0" destOrd="0" presId="urn:microsoft.com/office/officeart/2005/8/layout/hierarchy1"/>
    <dgm:cxn modelId="{AB48C8DE-19DB-4F09-84BC-030F6EFEABA2}" srcId="{F6813459-6D1F-47CF-BFFC-EDA4D83E81E7}" destId="{9F9F22CB-216C-4334-A9AC-495083AD2138}" srcOrd="0" destOrd="0" parTransId="{33721F48-F728-4790-87F2-C4C343787031}" sibTransId="{8B17F825-87D0-4430-8058-4A8F450F5891}"/>
    <dgm:cxn modelId="{FCB27633-CBA0-4CA1-87B9-BA5D1F84A73E}" type="presParOf" srcId="{819DC2E5-7653-492C-91B6-FE32E3356B0B}" destId="{051DC5AD-A9E4-4392-B644-6D8EC338A0DD}" srcOrd="0" destOrd="0" presId="urn:microsoft.com/office/officeart/2005/8/layout/hierarchy1"/>
    <dgm:cxn modelId="{1AF3FA33-668C-48E7-892F-B9F367FF5340}" type="presParOf" srcId="{051DC5AD-A9E4-4392-B644-6D8EC338A0DD}" destId="{B7900F13-A918-49B7-900C-9E234C4FF11D}" srcOrd="0" destOrd="0" presId="urn:microsoft.com/office/officeart/2005/8/layout/hierarchy1"/>
    <dgm:cxn modelId="{9E4C09BD-A527-4FB8-97E1-8DCDCCA852CE}" type="presParOf" srcId="{B7900F13-A918-49B7-900C-9E234C4FF11D}" destId="{EFCFE7BB-2817-46D9-8196-D2A9D53C4111}" srcOrd="0" destOrd="0" presId="urn:microsoft.com/office/officeart/2005/8/layout/hierarchy1"/>
    <dgm:cxn modelId="{4091034D-A8A2-41E7-8213-D67E866F8452}" type="presParOf" srcId="{B7900F13-A918-49B7-900C-9E234C4FF11D}" destId="{224E7764-89EB-4839-939F-7C27DBFA53EB}" srcOrd="1" destOrd="0" presId="urn:microsoft.com/office/officeart/2005/8/layout/hierarchy1"/>
    <dgm:cxn modelId="{17E4B2BA-5BA3-4893-A81F-A56F75899022}" type="presParOf" srcId="{051DC5AD-A9E4-4392-B644-6D8EC338A0DD}" destId="{217D4AC9-DC12-4C10-A7AD-8D7D5E68CFB0}" srcOrd="1" destOrd="0" presId="urn:microsoft.com/office/officeart/2005/8/layout/hierarchy1"/>
    <dgm:cxn modelId="{4F954221-10FC-4D16-8FEF-6EBDF4DD83B7}" type="presParOf" srcId="{217D4AC9-DC12-4C10-A7AD-8D7D5E68CFB0}" destId="{63067E71-37E4-478F-98DA-42FB9AD22B4B}" srcOrd="0" destOrd="0" presId="urn:microsoft.com/office/officeart/2005/8/layout/hierarchy1"/>
    <dgm:cxn modelId="{5D9CC3E2-739E-4245-B095-F8334D69DFE5}" type="presParOf" srcId="{217D4AC9-DC12-4C10-A7AD-8D7D5E68CFB0}" destId="{497AE18C-6B43-4937-A527-D63242570002}" srcOrd="1" destOrd="0" presId="urn:microsoft.com/office/officeart/2005/8/layout/hierarchy1"/>
    <dgm:cxn modelId="{C0FAE7C0-63C1-42AD-99FB-A4E78BFF0219}" type="presParOf" srcId="{497AE18C-6B43-4937-A527-D63242570002}" destId="{2D7C77CA-86AC-4619-95FA-BCDD414E79F2}" srcOrd="0" destOrd="0" presId="urn:microsoft.com/office/officeart/2005/8/layout/hierarchy1"/>
    <dgm:cxn modelId="{6CAEE37F-371A-4140-9469-5BF2542C1800}" type="presParOf" srcId="{2D7C77CA-86AC-4619-95FA-BCDD414E79F2}" destId="{B90A798B-7FB1-49CE-BC08-CFE5EF960874}" srcOrd="0" destOrd="0" presId="urn:microsoft.com/office/officeart/2005/8/layout/hierarchy1"/>
    <dgm:cxn modelId="{71F7A21F-A563-404B-83E0-CCC7ADE0E536}" type="presParOf" srcId="{2D7C77CA-86AC-4619-95FA-BCDD414E79F2}" destId="{D14F7F0F-7FDC-4CCB-9AD3-9C430D5FBC96}" srcOrd="1" destOrd="0" presId="urn:microsoft.com/office/officeart/2005/8/layout/hierarchy1"/>
    <dgm:cxn modelId="{5A0F2984-C212-4364-B5F1-312F1B80E369}" type="presParOf" srcId="{497AE18C-6B43-4937-A527-D63242570002}" destId="{5DA96E16-4975-4420-B07D-5032E52ADAB6}" srcOrd="1" destOrd="0" presId="urn:microsoft.com/office/officeart/2005/8/layout/hierarchy1"/>
    <dgm:cxn modelId="{D970447B-8B67-41E3-B8FC-EF832907C625}" type="presParOf" srcId="{217D4AC9-DC12-4C10-A7AD-8D7D5E68CFB0}" destId="{0E0C0B9C-EB9F-484B-A9F6-0523AE4E6CDC}" srcOrd="2" destOrd="0" presId="urn:microsoft.com/office/officeart/2005/8/layout/hierarchy1"/>
    <dgm:cxn modelId="{6356C867-DA94-4EF7-90DE-6EDB00DFD29E}" type="presParOf" srcId="{217D4AC9-DC12-4C10-A7AD-8D7D5E68CFB0}" destId="{FBD811E2-9A0D-425F-BA00-4CDB733B5CDA}" srcOrd="3" destOrd="0" presId="urn:microsoft.com/office/officeart/2005/8/layout/hierarchy1"/>
    <dgm:cxn modelId="{11887016-3D33-4F20-9A71-E48651FB2C7C}" type="presParOf" srcId="{FBD811E2-9A0D-425F-BA00-4CDB733B5CDA}" destId="{5788CCE7-61B9-4B46-A67C-BAFAE8F738EE}" srcOrd="0" destOrd="0" presId="urn:microsoft.com/office/officeart/2005/8/layout/hierarchy1"/>
    <dgm:cxn modelId="{F9866A9C-B43C-4EF9-9B76-7A1C872C82C5}" type="presParOf" srcId="{5788CCE7-61B9-4B46-A67C-BAFAE8F738EE}" destId="{7FD18C52-5B44-4013-9CE0-5C3EFA7B601E}" srcOrd="0" destOrd="0" presId="urn:microsoft.com/office/officeart/2005/8/layout/hierarchy1"/>
    <dgm:cxn modelId="{5274B920-9F22-4904-8E3B-ABF239E5AF69}" type="presParOf" srcId="{5788CCE7-61B9-4B46-A67C-BAFAE8F738EE}" destId="{D725F8F7-863B-4E91-A919-35D4F9F4C97B}" srcOrd="1" destOrd="0" presId="urn:microsoft.com/office/officeart/2005/8/layout/hierarchy1"/>
    <dgm:cxn modelId="{1DADB278-5B3E-4177-A714-596E7DF198B0}" type="presParOf" srcId="{FBD811E2-9A0D-425F-BA00-4CDB733B5CDA}" destId="{7342C632-3AB2-432D-83B4-549A72DB180B}" srcOrd="1" destOrd="0" presId="urn:microsoft.com/office/officeart/2005/8/layout/hierarchy1"/>
    <dgm:cxn modelId="{B7108E0D-FF73-4F29-BCED-18B67B04D0E8}" type="presParOf" srcId="{217D4AC9-DC12-4C10-A7AD-8D7D5E68CFB0}" destId="{255CC27B-FFF3-4856-A8B4-1730CE6F8328}" srcOrd="4" destOrd="0" presId="urn:microsoft.com/office/officeart/2005/8/layout/hierarchy1"/>
    <dgm:cxn modelId="{07141EB5-AF4B-4B57-A53A-DE1AC75D127F}" type="presParOf" srcId="{217D4AC9-DC12-4C10-A7AD-8D7D5E68CFB0}" destId="{5217D10C-D3BD-4F6F-944C-21AEE1A2EC8C}" srcOrd="5" destOrd="0" presId="urn:microsoft.com/office/officeart/2005/8/layout/hierarchy1"/>
    <dgm:cxn modelId="{752F9DA2-2A09-4933-9ED2-C7642447EB6F}" type="presParOf" srcId="{5217D10C-D3BD-4F6F-944C-21AEE1A2EC8C}" destId="{1DA3ECBC-B721-4FD6-9079-EE6C5EF330DB}" srcOrd="0" destOrd="0" presId="urn:microsoft.com/office/officeart/2005/8/layout/hierarchy1"/>
    <dgm:cxn modelId="{FAE94977-C309-43B3-8736-87F04E217698}" type="presParOf" srcId="{1DA3ECBC-B721-4FD6-9079-EE6C5EF330DB}" destId="{B698DBEB-A9AF-48A9-BA5E-5E6065E9828C}" srcOrd="0" destOrd="0" presId="urn:microsoft.com/office/officeart/2005/8/layout/hierarchy1"/>
    <dgm:cxn modelId="{C0AB563E-5654-43A4-ACCD-18A7123A21C5}" type="presParOf" srcId="{1DA3ECBC-B721-4FD6-9079-EE6C5EF330DB}" destId="{0BEE439E-7C98-4460-BD4D-A0F239F1BCF5}" srcOrd="1" destOrd="0" presId="urn:microsoft.com/office/officeart/2005/8/layout/hierarchy1"/>
    <dgm:cxn modelId="{9A278CCE-BB56-43C1-ADF5-81925C9AEBA6}" type="presParOf" srcId="{5217D10C-D3BD-4F6F-944C-21AEE1A2EC8C}" destId="{969D503E-EF43-4216-BBAA-F78535029021}" srcOrd="1" destOrd="0" presId="urn:microsoft.com/office/officeart/2005/8/layout/hierarchy1"/>
    <dgm:cxn modelId="{1550B33B-E6CD-4896-86F6-8C73C352BE4A}" type="presParOf" srcId="{217D4AC9-DC12-4C10-A7AD-8D7D5E68CFB0}" destId="{02ED5CB9-B40C-41AA-979E-719899876E37}" srcOrd="6" destOrd="0" presId="urn:microsoft.com/office/officeart/2005/8/layout/hierarchy1"/>
    <dgm:cxn modelId="{1A1B2558-D7D2-4219-A7C8-70CC85CDEE03}" type="presParOf" srcId="{217D4AC9-DC12-4C10-A7AD-8D7D5E68CFB0}" destId="{B66BEA2A-9214-4876-B11A-E7DD80449E50}" srcOrd="7" destOrd="0" presId="urn:microsoft.com/office/officeart/2005/8/layout/hierarchy1"/>
    <dgm:cxn modelId="{70B5F9B3-5A7F-4682-93B6-72DC0A679611}" type="presParOf" srcId="{B66BEA2A-9214-4876-B11A-E7DD80449E50}" destId="{AB9A1401-5169-4F76-BE9A-DACBB444A29D}" srcOrd="0" destOrd="0" presId="urn:microsoft.com/office/officeart/2005/8/layout/hierarchy1"/>
    <dgm:cxn modelId="{B17FB3A9-B265-4E0B-9089-FD5EAF657AFB}" type="presParOf" srcId="{AB9A1401-5169-4F76-BE9A-DACBB444A29D}" destId="{A886EA2A-95DD-4D32-BB32-859A0D325EC7}" srcOrd="0" destOrd="0" presId="urn:microsoft.com/office/officeart/2005/8/layout/hierarchy1"/>
    <dgm:cxn modelId="{4DB19928-390B-458B-8BF9-C70D53ED4900}" type="presParOf" srcId="{AB9A1401-5169-4F76-BE9A-DACBB444A29D}" destId="{72BCF630-FC24-4062-BDE4-4836416651ED}" srcOrd="1" destOrd="0" presId="urn:microsoft.com/office/officeart/2005/8/layout/hierarchy1"/>
    <dgm:cxn modelId="{B10CB05A-59E4-4671-9625-1D41E6A98938}" type="presParOf" srcId="{B66BEA2A-9214-4876-B11A-E7DD80449E50}" destId="{BAE6A060-DCAC-41E8-9822-9FC55649F85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2D7A1A-1694-4A8E-AC36-CF71E46EF4F2}"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tr-TR"/>
        </a:p>
      </dgm:t>
    </dgm:pt>
    <dgm:pt modelId="{5DC68B72-0729-473A-B964-9C651DA0D8E5}">
      <dgm:prSet phldrT="[Metin]"/>
      <dgm:spPr>
        <a:blipFill rotWithShape="0">
          <a:blip xmlns:r="http://schemas.openxmlformats.org/officeDocument/2006/relationships" r:embed="rId1"/>
          <a:tile tx="0" ty="0" sx="100000" sy="100000" flip="none" algn="tl"/>
        </a:blipFill>
      </dgm:spPr>
      <dgm:t>
        <a:bodyPr/>
        <a:lstStyle/>
        <a:p>
          <a:r>
            <a:rPr lang="tr-TR" b="1" dirty="0" smtClean="0"/>
            <a:t>İHFÂ’NIN ÇEŞİTLERİ</a:t>
          </a:r>
          <a:endParaRPr lang="tr-TR" b="1" dirty="0"/>
        </a:p>
      </dgm:t>
    </dgm:pt>
    <dgm:pt modelId="{E0A590D6-6FBB-4184-8304-43540A5DBAE3}" type="parTrans" cxnId="{553F4D3A-A1F3-4B04-B62D-6E62DDB94597}">
      <dgm:prSet/>
      <dgm:spPr/>
      <dgm:t>
        <a:bodyPr/>
        <a:lstStyle/>
        <a:p>
          <a:endParaRPr lang="tr-TR"/>
        </a:p>
      </dgm:t>
    </dgm:pt>
    <dgm:pt modelId="{7341EBC8-EBD9-4ED3-9CA9-247CA519E5A7}" type="sibTrans" cxnId="{553F4D3A-A1F3-4B04-B62D-6E62DDB94597}">
      <dgm:prSet/>
      <dgm:spPr/>
      <dgm:t>
        <a:bodyPr/>
        <a:lstStyle/>
        <a:p>
          <a:endParaRPr lang="tr-TR"/>
        </a:p>
      </dgm:t>
    </dgm:pt>
    <dgm:pt modelId="{631354BC-2611-4F78-8CE9-6FAC54E5ED74}">
      <dgm:prSet phldrT="[Metin]"/>
      <dgm:spPr>
        <a:blipFill rotWithShape="0">
          <a:blip xmlns:r="http://schemas.openxmlformats.org/officeDocument/2006/relationships" r:embed="rId2"/>
          <a:tile tx="0" ty="0" sx="100000" sy="100000" flip="none" algn="tl"/>
        </a:blipFill>
      </dgm:spPr>
      <dgm:t>
        <a:bodyPr/>
        <a:lstStyle/>
        <a:p>
          <a:r>
            <a:rPr lang="tr-TR" dirty="0" smtClean="0"/>
            <a:t>HARFİN İHFÂ’SI	</a:t>
          </a:r>
          <a:endParaRPr lang="tr-TR" dirty="0"/>
        </a:p>
      </dgm:t>
    </dgm:pt>
    <dgm:pt modelId="{B8EEE92D-1D08-4A50-964F-0D948FF36AB9}" type="parTrans" cxnId="{40849C2D-AC29-4317-8A79-68F05CF4F28B}">
      <dgm:prSet/>
      <dgm:spPr/>
      <dgm:t>
        <a:bodyPr/>
        <a:lstStyle/>
        <a:p>
          <a:endParaRPr lang="tr-TR" dirty="0"/>
        </a:p>
      </dgm:t>
    </dgm:pt>
    <dgm:pt modelId="{359E8114-9D79-4A94-9613-3F5B5E4E7F01}" type="sibTrans" cxnId="{40849C2D-AC29-4317-8A79-68F05CF4F28B}">
      <dgm:prSet/>
      <dgm:spPr/>
      <dgm:t>
        <a:bodyPr/>
        <a:lstStyle/>
        <a:p>
          <a:endParaRPr lang="tr-TR"/>
        </a:p>
      </dgm:t>
    </dgm:pt>
    <dgm:pt modelId="{C618F6C2-47A9-4044-BC13-0DA5BD8FE06F}">
      <dgm:prSet phldrT="[Metin]"/>
      <dgm:spPr>
        <a:blipFill rotWithShape="0">
          <a:blip xmlns:r="http://schemas.openxmlformats.org/officeDocument/2006/relationships" r:embed="rId2"/>
          <a:tile tx="0" ty="0" sx="100000" sy="100000" flip="none" algn="tl"/>
        </a:blipFill>
      </dgm:spPr>
      <dgm:t>
        <a:bodyPr/>
        <a:lstStyle/>
        <a:p>
          <a:r>
            <a:rPr lang="tr-TR" b="1" dirty="0" smtClean="0"/>
            <a:t>DİL </a:t>
          </a:r>
          <a:r>
            <a:rPr lang="tr-TR" dirty="0" smtClean="0"/>
            <a:t>İHFASI</a:t>
          </a:r>
          <a:endParaRPr lang="tr-TR" b="1" dirty="0" smtClean="0"/>
        </a:p>
        <a:p>
          <a:r>
            <a:rPr lang="tr-TR" b="1" dirty="0" smtClean="0"/>
            <a:t>(İhfâ-i Lisânî)</a:t>
          </a:r>
          <a:endParaRPr lang="tr-TR" b="1" dirty="0"/>
        </a:p>
      </dgm:t>
    </dgm:pt>
    <dgm:pt modelId="{5584896A-D691-4655-A74D-F6FD05802CB0}" type="parTrans" cxnId="{C3119E0B-B1A6-4868-AC2F-8A7085A5C090}">
      <dgm:prSet/>
      <dgm:spPr/>
      <dgm:t>
        <a:bodyPr/>
        <a:lstStyle/>
        <a:p>
          <a:endParaRPr lang="tr-TR" dirty="0"/>
        </a:p>
      </dgm:t>
    </dgm:pt>
    <dgm:pt modelId="{0162DC55-E4D4-4653-8735-958AF8B962C1}" type="sibTrans" cxnId="{C3119E0B-B1A6-4868-AC2F-8A7085A5C090}">
      <dgm:prSet/>
      <dgm:spPr/>
      <dgm:t>
        <a:bodyPr/>
        <a:lstStyle/>
        <a:p>
          <a:endParaRPr lang="tr-TR"/>
        </a:p>
      </dgm:t>
    </dgm:pt>
    <dgm:pt modelId="{EE5ACDE2-75FD-46A3-BE09-A708EFE56890}">
      <dgm:prSet phldrT="[Metin]"/>
      <dgm:spPr>
        <a:blipFill rotWithShape="0">
          <a:blip xmlns:r="http://schemas.openxmlformats.org/officeDocument/2006/relationships" r:embed="rId2"/>
          <a:tile tx="0" ty="0" sx="100000" sy="100000" flip="none" algn="tl"/>
        </a:blipFill>
      </dgm:spPr>
      <dgm:t>
        <a:bodyPr/>
        <a:lstStyle/>
        <a:p>
          <a:r>
            <a:rPr lang="tr-TR" b="1" dirty="0" smtClean="0"/>
            <a:t>DUDAK İHFÂSI</a:t>
          </a:r>
        </a:p>
        <a:p>
          <a:r>
            <a:rPr lang="tr-TR" b="1" dirty="0" smtClean="0"/>
            <a:t>(İhfâ-İ Şefevi</a:t>
          </a:r>
          <a:r>
            <a:rPr lang="tr-TR" dirty="0" smtClean="0"/>
            <a:t>)</a:t>
          </a:r>
          <a:endParaRPr lang="tr-TR" dirty="0"/>
        </a:p>
      </dgm:t>
    </dgm:pt>
    <dgm:pt modelId="{F9D412EA-0150-42C5-8570-184917D9A9BE}" type="parTrans" cxnId="{05B6761A-0591-4C26-932A-79FDC620279F}">
      <dgm:prSet/>
      <dgm:spPr/>
      <dgm:t>
        <a:bodyPr/>
        <a:lstStyle/>
        <a:p>
          <a:endParaRPr lang="tr-TR" dirty="0"/>
        </a:p>
      </dgm:t>
    </dgm:pt>
    <dgm:pt modelId="{3502B52B-3A42-4754-A73C-52ECB0E0FA91}" type="sibTrans" cxnId="{05B6761A-0591-4C26-932A-79FDC620279F}">
      <dgm:prSet/>
      <dgm:spPr/>
      <dgm:t>
        <a:bodyPr/>
        <a:lstStyle/>
        <a:p>
          <a:endParaRPr lang="tr-TR"/>
        </a:p>
      </dgm:t>
    </dgm:pt>
    <dgm:pt modelId="{DEF0877C-8351-4B2E-88B7-495E393592E7}">
      <dgm:prSet phldrT="[Metin]"/>
      <dgm:spPr>
        <a:blipFill rotWithShape="0">
          <a:blip xmlns:r="http://schemas.openxmlformats.org/officeDocument/2006/relationships" r:embed="rId2"/>
          <a:tile tx="0" ty="0" sx="100000" sy="100000" flip="none" algn="tl"/>
        </a:blipFill>
      </dgm:spPr>
      <dgm:t>
        <a:bodyPr/>
        <a:lstStyle/>
        <a:p>
          <a:r>
            <a:rPr lang="tr-TR" dirty="0" smtClean="0"/>
            <a:t>HAREKENİN İHFÂ’SI</a:t>
          </a:r>
          <a:endParaRPr lang="tr-TR" dirty="0"/>
        </a:p>
      </dgm:t>
    </dgm:pt>
    <dgm:pt modelId="{6D000330-7952-4285-897F-EAB57D68F5C4}" type="parTrans" cxnId="{80F7773E-3F87-46D3-8132-E5E739C03D17}">
      <dgm:prSet/>
      <dgm:spPr/>
      <dgm:t>
        <a:bodyPr/>
        <a:lstStyle/>
        <a:p>
          <a:endParaRPr lang="tr-TR" dirty="0"/>
        </a:p>
      </dgm:t>
    </dgm:pt>
    <dgm:pt modelId="{C936F456-7705-4DB3-A447-D739DE370109}" type="sibTrans" cxnId="{80F7773E-3F87-46D3-8132-E5E739C03D17}">
      <dgm:prSet/>
      <dgm:spPr/>
      <dgm:t>
        <a:bodyPr/>
        <a:lstStyle/>
        <a:p>
          <a:endParaRPr lang="tr-TR"/>
        </a:p>
      </dgm:t>
    </dgm:pt>
    <dgm:pt modelId="{2F7DB4FD-0230-40FB-9A3B-4F8091289C8F}" type="pres">
      <dgm:prSet presAssocID="{D12D7A1A-1694-4A8E-AC36-CF71E46EF4F2}" presName="mainComposite" presStyleCnt="0">
        <dgm:presLayoutVars>
          <dgm:chPref val="1"/>
          <dgm:dir/>
          <dgm:animOne val="branch"/>
          <dgm:animLvl val="lvl"/>
          <dgm:resizeHandles val="exact"/>
        </dgm:presLayoutVars>
      </dgm:prSet>
      <dgm:spPr/>
      <dgm:t>
        <a:bodyPr/>
        <a:lstStyle/>
        <a:p>
          <a:endParaRPr lang="tr-TR"/>
        </a:p>
      </dgm:t>
    </dgm:pt>
    <dgm:pt modelId="{4B8551EC-4C94-47DE-91DC-6088D998090C}" type="pres">
      <dgm:prSet presAssocID="{D12D7A1A-1694-4A8E-AC36-CF71E46EF4F2}" presName="hierFlow" presStyleCnt="0"/>
      <dgm:spPr/>
    </dgm:pt>
    <dgm:pt modelId="{655FF1C6-DEB7-41B3-8720-6F7B148EDD11}" type="pres">
      <dgm:prSet presAssocID="{D12D7A1A-1694-4A8E-AC36-CF71E46EF4F2}" presName="hierChild1" presStyleCnt="0">
        <dgm:presLayoutVars>
          <dgm:chPref val="1"/>
          <dgm:animOne val="branch"/>
          <dgm:animLvl val="lvl"/>
        </dgm:presLayoutVars>
      </dgm:prSet>
      <dgm:spPr/>
    </dgm:pt>
    <dgm:pt modelId="{657FAEB0-59F2-4A87-99DC-46E4B41F4E1F}" type="pres">
      <dgm:prSet presAssocID="{5DC68B72-0729-473A-B964-9C651DA0D8E5}" presName="Name14" presStyleCnt="0"/>
      <dgm:spPr/>
    </dgm:pt>
    <dgm:pt modelId="{356F3230-9144-419F-9C58-FC2D9C19C6C2}" type="pres">
      <dgm:prSet presAssocID="{5DC68B72-0729-473A-B964-9C651DA0D8E5}" presName="level1Shape" presStyleLbl="node0" presStyleIdx="0" presStyleCnt="1" custAng="0" custScaleX="158435">
        <dgm:presLayoutVars>
          <dgm:chPref val="3"/>
        </dgm:presLayoutVars>
      </dgm:prSet>
      <dgm:spPr/>
      <dgm:t>
        <a:bodyPr/>
        <a:lstStyle/>
        <a:p>
          <a:endParaRPr lang="tr-TR"/>
        </a:p>
      </dgm:t>
    </dgm:pt>
    <dgm:pt modelId="{38947646-C0EC-4E92-A3D3-C5E1DB006613}" type="pres">
      <dgm:prSet presAssocID="{5DC68B72-0729-473A-B964-9C651DA0D8E5}" presName="hierChild2" presStyleCnt="0"/>
      <dgm:spPr/>
    </dgm:pt>
    <dgm:pt modelId="{D7C44917-F6F2-4633-AFF9-0DB5B0DB8C9E}" type="pres">
      <dgm:prSet presAssocID="{B8EEE92D-1D08-4A50-964F-0D948FF36AB9}" presName="Name19" presStyleLbl="parChTrans1D2" presStyleIdx="0" presStyleCnt="2"/>
      <dgm:spPr/>
      <dgm:t>
        <a:bodyPr/>
        <a:lstStyle/>
        <a:p>
          <a:endParaRPr lang="tr-TR"/>
        </a:p>
      </dgm:t>
    </dgm:pt>
    <dgm:pt modelId="{434EEE1B-C7E1-4B36-AB27-268F2D946DC7}" type="pres">
      <dgm:prSet presAssocID="{631354BC-2611-4F78-8CE9-6FAC54E5ED74}" presName="Name21" presStyleCnt="0"/>
      <dgm:spPr/>
    </dgm:pt>
    <dgm:pt modelId="{7B1FDE3B-2007-4F0B-B68A-05A2553D5026}" type="pres">
      <dgm:prSet presAssocID="{631354BC-2611-4F78-8CE9-6FAC54E5ED74}" presName="level2Shape" presStyleLbl="node2" presStyleIdx="0" presStyleCnt="2"/>
      <dgm:spPr/>
      <dgm:t>
        <a:bodyPr/>
        <a:lstStyle/>
        <a:p>
          <a:endParaRPr lang="tr-TR"/>
        </a:p>
      </dgm:t>
    </dgm:pt>
    <dgm:pt modelId="{E8082CB2-5CFF-43E8-A213-430BFA0D2FE5}" type="pres">
      <dgm:prSet presAssocID="{631354BC-2611-4F78-8CE9-6FAC54E5ED74}" presName="hierChild3" presStyleCnt="0"/>
      <dgm:spPr/>
    </dgm:pt>
    <dgm:pt modelId="{1A55EF8F-3DF1-46D1-BCFF-695F13E80CE2}" type="pres">
      <dgm:prSet presAssocID="{5584896A-D691-4655-A74D-F6FD05802CB0}" presName="Name19" presStyleLbl="parChTrans1D3" presStyleIdx="0" presStyleCnt="2"/>
      <dgm:spPr/>
      <dgm:t>
        <a:bodyPr/>
        <a:lstStyle/>
        <a:p>
          <a:endParaRPr lang="tr-TR"/>
        </a:p>
      </dgm:t>
    </dgm:pt>
    <dgm:pt modelId="{8866984B-9D8E-413B-8CFD-9AED8F07062D}" type="pres">
      <dgm:prSet presAssocID="{C618F6C2-47A9-4044-BC13-0DA5BD8FE06F}" presName="Name21" presStyleCnt="0"/>
      <dgm:spPr/>
    </dgm:pt>
    <dgm:pt modelId="{3911F24A-830E-4051-8535-2930BDD9AFF8}" type="pres">
      <dgm:prSet presAssocID="{C618F6C2-47A9-4044-BC13-0DA5BD8FE06F}" presName="level2Shape" presStyleLbl="node3" presStyleIdx="0" presStyleCnt="2"/>
      <dgm:spPr/>
      <dgm:t>
        <a:bodyPr/>
        <a:lstStyle/>
        <a:p>
          <a:endParaRPr lang="tr-TR"/>
        </a:p>
      </dgm:t>
    </dgm:pt>
    <dgm:pt modelId="{0F74C889-43E9-4C9E-92C7-3F9B5CF8F481}" type="pres">
      <dgm:prSet presAssocID="{C618F6C2-47A9-4044-BC13-0DA5BD8FE06F}" presName="hierChild3" presStyleCnt="0"/>
      <dgm:spPr/>
    </dgm:pt>
    <dgm:pt modelId="{AA69F4DB-A608-41EF-A9F4-132897FA453A}" type="pres">
      <dgm:prSet presAssocID="{F9D412EA-0150-42C5-8570-184917D9A9BE}" presName="Name19" presStyleLbl="parChTrans1D3" presStyleIdx="1" presStyleCnt="2"/>
      <dgm:spPr/>
      <dgm:t>
        <a:bodyPr/>
        <a:lstStyle/>
        <a:p>
          <a:endParaRPr lang="tr-TR"/>
        </a:p>
      </dgm:t>
    </dgm:pt>
    <dgm:pt modelId="{46114DC8-2CCB-4212-A32F-B2897546FDAF}" type="pres">
      <dgm:prSet presAssocID="{EE5ACDE2-75FD-46A3-BE09-A708EFE56890}" presName="Name21" presStyleCnt="0"/>
      <dgm:spPr/>
    </dgm:pt>
    <dgm:pt modelId="{801A858D-2C27-4A0F-ABB0-E80AE165C6B7}" type="pres">
      <dgm:prSet presAssocID="{EE5ACDE2-75FD-46A3-BE09-A708EFE56890}" presName="level2Shape" presStyleLbl="node3" presStyleIdx="1" presStyleCnt="2"/>
      <dgm:spPr/>
      <dgm:t>
        <a:bodyPr/>
        <a:lstStyle/>
        <a:p>
          <a:endParaRPr lang="tr-TR"/>
        </a:p>
      </dgm:t>
    </dgm:pt>
    <dgm:pt modelId="{68079F50-6C2C-4406-A9A4-EFAF3A5FA879}" type="pres">
      <dgm:prSet presAssocID="{EE5ACDE2-75FD-46A3-BE09-A708EFE56890}" presName="hierChild3" presStyleCnt="0"/>
      <dgm:spPr/>
    </dgm:pt>
    <dgm:pt modelId="{44463B31-A031-4387-A9BF-20CE85A011BC}" type="pres">
      <dgm:prSet presAssocID="{6D000330-7952-4285-897F-EAB57D68F5C4}" presName="Name19" presStyleLbl="parChTrans1D2" presStyleIdx="1" presStyleCnt="2"/>
      <dgm:spPr/>
      <dgm:t>
        <a:bodyPr/>
        <a:lstStyle/>
        <a:p>
          <a:endParaRPr lang="tr-TR"/>
        </a:p>
      </dgm:t>
    </dgm:pt>
    <dgm:pt modelId="{AB1C2E5C-0419-4990-BC5E-C62D4986D70F}" type="pres">
      <dgm:prSet presAssocID="{DEF0877C-8351-4B2E-88B7-495E393592E7}" presName="Name21" presStyleCnt="0"/>
      <dgm:spPr/>
    </dgm:pt>
    <dgm:pt modelId="{8F315B1C-7374-4D91-B818-0D27C849F8A2}" type="pres">
      <dgm:prSet presAssocID="{DEF0877C-8351-4B2E-88B7-495E393592E7}" presName="level2Shape" presStyleLbl="node2" presStyleIdx="1" presStyleCnt="2"/>
      <dgm:spPr/>
      <dgm:t>
        <a:bodyPr/>
        <a:lstStyle/>
        <a:p>
          <a:endParaRPr lang="tr-TR"/>
        </a:p>
      </dgm:t>
    </dgm:pt>
    <dgm:pt modelId="{DF2EDE3E-07E6-4AAD-A477-31DAA9A26576}" type="pres">
      <dgm:prSet presAssocID="{DEF0877C-8351-4B2E-88B7-495E393592E7}" presName="hierChild3" presStyleCnt="0"/>
      <dgm:spPr/>
    </dgm:pt>
    <dgm:pt modelId="{44DE7656-8273-4A08-B96D-E1F63AE3A4B3}" type="pres">
      <dgm:prSet presAssocID="{D12D7A1A-1694-4A8E-AC36-CF71E46EF4F2}" presName="bgShapesFlow" presStyleCnt="0"/>
      <dgm:spPr/>
    </dgm:pt>
  </dgm:ptLst>
  <dgm:cxnLst>
    <dgm:cxn modelId="{5272263C-D2F8-4139-8226-8EE8071E14E7}" type="presOf" srcId="{EE5ACDE2-75FD-46A3-BE09-A708EFE56890}" destId="{801A858D-2C27-4A0F-ABB0-E80AE165C6B7}" srcOrd="0" destOrd="0" presId="urn:microsoft.com/office/officeart/2005/8/layout/hierarchy6"/>
    <dgm:cxn modelId="{553F4D3A-A1F3-4B04-B62D-6E62DDB94597}" srcId="{D12D7A1A-1694-4A8E-AC36-CF71E46EF4F2}" destId="{5DC68B72-0729-473A-B964-9C651DA0D8E5}" srcOrd="0" destOrd="0" parTransId="{E0A590D6-6FBB-4184-8304-43540A5DBAE3}" sibTransId="{7341EBC8-EBD9-4ED3-9CA9-247CA519E5A7}"/>
    <dgm:cxn modelId="{C3119E0B-B1A6-4868-AC2F-8A7085A5C090}" srcId="{631354BC-2611-4F78-8CE9-6FAC54E5ED74}" destId="{C618F6C2-47A9-4044-BC13-0DA5BD8FE06F}" srcOrd="0" destOrd="0" parTransId="{5584896A-D691-4655-A74D-F6FD05802CB0}" sibTransId="{0162DC55-E4D4-4653-8735-958AF8B962C1}"/>
    <dgm:cxn modelId="{F30D9FA8-492B-405E-B1A0-553BE7D4C135}" type="presOf" srcId="{631354BC-2611-4F78-8CE9-6FAC54E5ED74}" destId="{7B1FDE3B-2007-4F0B-B68A-05A2553D5026}" srcOrd="0" destOrd="0" presId="urn:microsoft.com/office/officeart/2005/8/layout/hierarchy6"/>
    <dgm:cxn modelId="{2CC02F82-D23F-4E1D-BE90-519157CC625F}" type="presOf" srcId="{F9D412EA-0150-42C5-8570-184917D9A9BE}" destId="{AA69F4DB-A608-41EF-A9F4-132897FA453A}" srcOrd="0" destOrd="0" presId="urn:microsoft.com/office/officeart/2005/8/layout/hierarchy6"/>
    <dgm:cxn modelId="{D37E8F8D-4986-4C43-808D-F1066D91CE7D}" type="presOf" srcId="{C618F6C2-47A9-4044-BC13-0DA5BD8FE06F}" destId="{3911F24A-830E-4051-8535-2930BDD9AFF8}" srcOrd="0" destOrd="0" presId="urn:microsoft.com/office/officeart/2005/8/layout/hierarchy6"/>
    <dgm:cxn modelId="{6CF59E8C-8D26-47A1-9BC4-7C465F00A503}" type="presOf" srcId="{D12D7A1A-1694-4A8E-AC36-CF71E46EF4F2}" destId="{2F7DB4FD-0230-40FB-9A3B-4F8091289C8F}" srcOrd="0" destOrd="0" presId="urn:microsoft.com/office/officeart/2005/8/layout/hierarchy6"/>
    <dgm:cxn modelId="{22684752-D686-414D-B52F-85DC281711C5}" type="presOf" srcId="{B8EEE92D-1D08-4A50-964F-0D948FF36AB9}" destId="{D7C44917-F6F2-4633-AFF9-0DB5B0DB8C9E}" srcOrd="0" destOrd="0" presId="urn:microsoft.com/office/officeart/2005/8/layout/hierarchy6"/>
    <dgm:cxn modelId="{D44235D0-9447-4829-A26A-4F29AF36CFE5}" type="presOf" srcId="{6D000330-7952-4285-897F-EAB57D68F5C4}" destId="{44463B31-A031-4387-A9BF-20CE85A011BC}" srcOrd="0" destOrd="0" presId="urn:microsoft.com/office/officeart/2005/8/layout/hierarchy6"/>
    <dgm:cxn modelId="{40849C2D-AC29-4317-8A79-68F05CF4F28B}" srcId="{5DC68B72-0729-473A-B964-9C651DA0D8E5}" destId="{631354BC-2611-4F78-8CE9-6FAC54E5ED74}" srcOrd="0" destOrd="0" parTransId="{B8EEE92D-1D08-4A50-964F-0D948FF36AB9}" sibTransId="{359E8114-9D79-4A94-9613-3F5B5E4E7F01}"/>
    <dgm:cxn modelId="{099825F3-4379-4EFB-920E-2404D33DF911}" type="presOf" srcId="{DEF0877C-8351-4B2E-88B7-495E393592E7}" destId="{8F315B1C-7374-4D91-B818-0D27C849F8A2}" srcOrd="0" destOrd="0" presId="urn:microsoft.com/office/officeart/2005/8/layout/hierarchy6"/>
    <dgm:cxn modelId="{05B6761A-0591-4C26-932A-79FDC620279F}" srcId="{631354BC-2611-4F78-8CE9-6FAC54E5ED74}" destId="{EE5ACDE2-75FD-46A3-BE09-A708EFE56890}" srcOrd="1" destOrd="0" parTransId="{F9D412EA-0150-42C5-8570-184917D9A9BE}" sibTransId="{3502B52B-3A42-4754-A73C-52ECB0E0FA91}"/>
    <dgm:cxn modelId="{80F7773E-3F87-46D3-8132-E5E739C03D17}" srcId="{5DC68B72-0729-473A-B964-9C651DA0D8E5}" destId="{DEF0877C-8351-4B2E-88B7-495E393592E7}" srcOrd="1" destOrd="0" parTransId="{6D000330-7952-4285-897F-EAB57D68F5C4}" sibTransId="{C936F456-7705-4DB3-A447-D739DE370109}"/>
    <dgm:cxn modelId="{47E5F81F-ABE9-4973-BCB4-3EB9DFD6A071}" type="presOf" srcId="{5DC68B72-0729-473A-B964-9C651DA0D8E5}" destId="{356F3230-9144-419F-9C58-FC2D9C19C6C2}" srcOrd="0" destOrd="0" presId="urn:microsoft.com/office/officeart/2005/8/layout/hierarchy6"/>
    <dgm:cxn modelId="{87F037EA-352E-4F2F-A38E-A5F254B00AC5}" type="presOf" srcId="{5584896A-D691-4655-A74D-F6FD05802CB0}" destId="{1A55EF8F-3DF1-46D1-BCFF-695F13E80CE2}" srcOrd="0" destOrd="0" presId="urn:microsoft.com/office/officeart/2005/8/layout/hierarchy6"/>
    <dgm:cxn modelId="{FD6EAEFA-BA20-4244-AC88-1BDCB72A0EA0}" type="presParOf" srcId="{2F7DB4FD-0230-40FB-9A3B-4F8091289C8F}" destId="{4B8551EC-4C94-47DE-91DC-6088D998090C}" srcOrd="0" destOrd="0" presId="urn:microsoft.com/office/officeart/2005/8/layout/hierarchy6"/>
    <dgm:cxn modelId="{376D1871-F6DA-419D-B45D-CEBDAAF3145A}" type="presParOf" srcId="{4B8551EC-4C94-47DE-91DC-6088D998090C}" destId="{655FF1C6-DEB7-41B3-8720-6F7B148EDD11}" srcOrd="0" destOrd="0" presId="urn:microsoft.com/office/officeart/2005/8/layout/hierarchy6"/>
    <dgm:cxn modelId="{7E33B8C7-32B0-411A-9FC0-E3B816F45B77}" type="presParOf" srcId="{655FF1C6-DEB7-41B3-8720-6F7B148EDD11}" destId="{657FAEB0-59F2-4A87-99DC-46E4B41F4E1F}" srcOrd="0" destOrd="0" presId="urn:microsoft.com/office/officeart/2005/8/layout/hierarchy6"/>
    <dgm:cxn modelId="{CA3E22D4-BA91-426A-99C0-DDF5B2ECE850}" type="presParOf" srcId="{657FAEB0-59F2-4A87-99DC-46E4B41F4E1F}" destId="{356F3230-9144-419F-9C58-FC2D9C19C6C2}" srcOrd="0" destOrd="0" presId="urn:microsoft.com/office/officeart/2005/8/layout/hierarchy6"/>
    <dgm:cxn modelId="{D8720CBC-C960-4EAA-B2D3-84A9E403922C}" type="presParOf" srcId="{657FAEB0-59F2-4A87-99DC-46E4B41F4E1F}" destId="{38947646-C0EC-4E92-A3D3-C5E1DB006613}" srcOrd="1" destOrd="0" presId="urn:microsoft.com/office/officeart/2005/8/layout/hierarchy6"/>
    <dgm:cxn modelId="{73C32ED7-B9DB-46E0-8EFD-686953BC71CC}" type="presParOf" srcId="{38947646-C0EC-4E92-A3D3-C5E1DB006613}" destId="{D7C44917-F6F2-4633-AFF9-0DB5B0DB8C9E}" srcOrd="0" destOrd="0" presId="urn:microsoft.com/office/officeart/2005/8/layout/hierarchy6"/>
    <dgm:cxn modelId="{8AE95CD2-7103-4E2E-A612-710549D7FD08}" type="presParOf" srcId="{38947646-C0EC-4E92-A3D3-C5E1DB006613}" destId="{434EEE1B-C7E1-4B36-AB27-268F2D946DC7}" srcOrd="1" destOrd="0" presId="urn:microsoft.com/office/officeart/2005/8/layout/hierarchy6"/>
    <dgm:cxn modelId="{AF04A4CF-0C83-4E37-AA7A-B228954B35F6}" type="presParOf" srcId="{434EEE1B-C7E1-4B36-AB27-268F2D946DC7}" destId="{7B1FDE3B-2007-4F0B-B68A-05A2553D5026}" srcOrd="0" destOrd="0" presId="urn:microsoft.com/office/officeart/2005/8/layout/hierarchy6"/>
    <dgm:cxn modelId="{CFD267F6-AB66-4A2C-BD78-637096E31FE7}" type="presParOf" srcId="{434EEE1B-C7E1-4B36-AB27-268F2D946DC7}" destId="{E8082CB2-5CFF-43E8-A213-430BFA0D2FE5}" srcOrd="1" destOrd="0" presId="urn:microsoft.com/office/officeart/2005/8/layout/hierarchy6"/>
    <dgm:cxn modelId="{DC773906-4011-456F-B6A8-DC3AC4A915AB}" type="presParOf" srcId="{E8082CB2-5CFF-43E8-A213-430BFA0D2FE5}" destId="{1A55EF8F-3DF1-46D1-BCFF-695F13E80CE2}" srcOrd="0" destOrd="0" presId="urn:microsoft.com/office/officeart/2005/8/layout/hierarchy6"/>
    <dgm:cxn modelId="{62FA1F8C-3B4A-4385-9AEF-A384AAAD8281}" type="presParOf" srcId="{E8082CB2-5CFF-43E8-A213-430BFA0D2FE5}" destId="{8866984B-9D8E-413B-8CFD-9AED8F07062D}" srcOrd="1" destOrd="0" presId="urn:microsoft.com/office/officeart/2005/8/layout/hierarchy6"/>
    <dgm:cxn modelId="{523B36C8-B32C-46CB-8175-7E94462AEF39}" type="presParOf" srcId="{8866984B-9D8E-413B-8CFD-9AED8F07062D}" destId="{3911F24A-830E-4051-8535-2930BDD9AFF8}" srcOrd="0" destOrd="0" presId="urn:microsoft.com/office/officeart/2005/8/layout/hierarchy6"/>
    <dgm:cxn modelId="{28CE7867-3DFE-4A93-9126-0C18F1208A85}" type="presParOf" srcId="{8866984B-9D8E-413B-8CFD-9AED8F07062D}" destId="{0F74C889-43E9-4C9E-92C7-3F9B5CF8F481}" srcOrd="1" destOrd="0" presId="urn:microsoft.com/office/officeart/2005/8/layout/hierarchy6"/>
    <dgm:cxn modelId="{68DC8D3F-2AAB-44C3-B29B-93ED73CD7E95}" type="presParOf" srcId="{E8082CB2-5CFF-43E8-A213-430BFA0D2FE5}" destId="{AA69F4DB-A608-41EF-A9F4-132897FA453A}" srcOrd="2" destOrd="0" presId="urn:microsoft.com/office/officeart/2005/8/layout/hierarchy6"/>
    <dgm:cxn modelId="{3CC11546-9F80-4352-89B3-3B3DEC7A7D84}" type="presParOf" srcId="{E8082CB2-5CFF-43E8-A213-430BFA0D2FE5}" destId="{46114DC8-2CCB-4212-A32F-B2897546FDAF}" srcOrd="3" destOrd="0" presId="urn:microsoft.com/office/officeart/2005/8/layout/hierarchy6"/>
    <dgm:cxn modelId="{F390ADA2-CF9F-426A-93C7-60D97EF3715A}" type="presParOf" srcId="{46114DC8-2CCB-4212-A32F-B2897546FDAF}" destId="{801A858D-2C27-4A0F-ABB0-E80AE165C6B7}" srcOrd="0" destOrd="0" presId="urn:microsoft.com/office/officeart/2005/8/layout/hierarchy6"/>
    <dgm:cxn modelId="{806695CE-6586-4953-94A3-96301C493090}" type="presParOf" srcId="{46114DC8-2CCB-4212-A32F-B2897546FDAF}" destId="{68079F50-6C2C-4406-A9A4-EFAF3A5FA879}" srcOrd="1" destOrd="0" presId="urn:microsoft.com/office/officeart/2005/8/layout/hierarchy6"/>
    <dgm:cxn modelId="{43A4FF52-F971-4D7D-BD59-4A9DD280D8DD}" type="presParOf" srcId="{38947646-C0EC-4E92-A3D3-C5E1DB006613}" destId="{44463B31-A031-4387-A9BF-20CE85A011BC}" srcOrd="2" destOrd="0" presId="urn:microsoft.com/office/officeart/2005/8/layout/hierarchy6"/>
    <dgm:cxn modelId="{6FB51AEC-7C04-4192-93A9-9178111A5A00}" type="presParOf" srcId="{38947646-C0EC-4E92-A3D3-C5E1DB006613}" destId="{AB1C2E5C-0419-4990-BC5E-C62D4986D70F}" srcOrd="3" destOrd="0" presId="urn:microsoft.com/office/officeart/2005/8/layout/hierarchy6"/>
    <dgm:cxn modelId="{D1F12AB4-C4B7-40AF-92C7-8F4AD2C56303}" type="presParOf" srcId="{AB1C2E5C-0419-4990-BC5E-C62D4986D70F}" destId="{8F315B1C-7374-4D91-B818-0D27C849F8A2}" srcOrd="0" destOrd="0" presId="urn:microsoft.com/office/officeart/2005/8/layout/hierarchy6"/>
    <dgm:cxn modelId="{9D0CF53C-F80E-4E71-B23A-4C133213E226}" type="presParOf" srcId="{AB1C2E5C-0419-4990-BC5E-C62D4986D70F}" destId="{DF2EDE3E-07E6-4AAD-A477-31DAA9A26576}" srcOrd="1" destOrd="0" presId="urn:microsoft.com/office/officeart/2005/8/layout/hierarchy6"/>
    <dgm:cxn modelId="{D55752AE-ED3F-45E9-BE6B-745460F64856}" type="presParOf" srcId="{2F7DB4FD-0230-40FB-9A3B-4F8091289C8F}" destId="{44DE7656-8273-4A08-B96D-E1F63AE3A4B3}"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ED5CB9-B40C-41AA-979E-719899876E37}">
      <dsp:nvSpPr>
        <dsp:cNvPr id="0" name=""/>
        <dsp:cNvSpPr/>
      </dsp:nvSpPr>
      <dsp:spPr>
        <a:xfrm>
          <a:off x="3819065" y="2650985"/>
          <a:ext cx="3281425" cy="603060"/>
        </a:xfrm>
        <a:custGeom>
          <a:avLst/>
          <a:gdLst/>
          <a:ahLst/>
          <a:cxnLst/>
          <a:rect l="0" t="0" r="0" b="0"/>
          <a:pathLst>
            <a:path>
              <a:moveTo>
                <a:pt x="0" y="0"/>
              </a:moveTo>
              <a:lnTo>
                <a:pt x="0" y="445245"/>
              </a:lnTo>
              <a:lnTo>
                <a:pt x="3281425" y="445245"/>
              </a:lnTo>
              <a:lnTo>
                <a:pt x="3281425" y="603060"/>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5CC27B-FFF3-4856-A8B4-1730CE6F8328}">
      <dsp:nvSpPr>
        <dsp:cNvPr id="0" name=""/>
        <dsp:cNvSpPr/>
      </dsp:nvSpPr>
      <dsp:spPr>
        <a:xfrm>
          <a:off x="3819065" y="2650985"/>
          <a:ext cx="1199314" cy="603060"/>
        </a:xfrm>
        <a:custGeom>
          <a:avLst/>
          <a:gdLst/>
          <a:ahLst/>
          <a:cxnLst/>
          <a:rect l="0" t="0" r="0" b="0"/>
          <a:pathLst>
            <a:path>
              <a:moveTo>
                <a:pt x="0" y="0"/>
              </a:moveTo>
              <a:lnTo>
                <a:pt x="0" y="445245"/>
              </a:lnTo>
              <a:lnTo>
                <a:pt x="1199314" y="445245"/>
              </a:lnTo>
              <a:lnTo>
                <a:pt x="1199314" y="603060"/>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0C0B9C-EB9F-484B-A9F6-0523AE4E6CDC}">
      <dsp:nvSpPr>
        <dsp:cNvPr id="0" name=""/>
        <dsp:cNvSpPr/>
      </dsp:nvSpPr>
      <dsp:spPr>
        <a:xfrm>
          <a:off x="2936269" y="2650985"/>
          <a:ext cx="882796" cy="603060"/>
        </a:xfrm>
        <a:custGeom>
          <a:avLst/>
          <a:gdLst/>
          <a:ahLst/>
          <a:cxnLst/>
          <a:rect l="0" t="0" r="0" b="0"/>
          <a:pathLst>
            <a:path>
              <a:moveTo>
                <a:pt x="882796" y="0"/>
              </a:moveTo>
              <a:lnTo>
                <a:pt x="882796" y="445245"/>
              </a:lnTo>
              <a:lnTo>
                <a:pt x="0" y="445245"/>
              </a:lnTo>
              <a:lnTo>
                <a:pt x="0" y="603060"/>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067E71-37E4-478F-98DA-42FB9AD22B4B}">
      <dsp:nvSpPr>
        <dsp:cNvPr id="0" name=""/>
        <dsp:cNvSpPr/>
      </dsp:nvSpPr>
      <dsp:spPr>
        <a:xfrm>
          <a:off x="854158" y="2650985"/>
          <a:ext cx="2964906" cy="603060"/>
        </a:xfrm>
        <a:custGeom>
          <a:avLst/>
          <a:gdLst/>
          <a:ahLst/>
          <a:cxnLst/>
          <a:rect l="0" t="0" r="0" b="0"/>
          <a:pathLst>
            <a:path>
              <a:moveTo>
                <a:pt x="2964906" y="0"/>
              </a:moveTo>
              <a:lnTo>
                <a:pt x="2964906" y="445245"/>
              </a:lnTo>
              <a:lnTo>
                <a:pt x="0" y="445245"/>
              </a:lnTo>
              <a:lnTo>
                <a:pt x="0" y="603060"/>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CFE7BB-2817-46D9-8196-D2A9D53C4111}">
      <dsp:nvSpPr>
        <dsp:cNvPr id="0" name=""/>
        <dsp:cNvSpPr/>
      </dsp:nvSpPr>
      <dsp:spPr>
        <a:xfrm>
          <a:off x="2083059" y="948936"/>
          <a:ext cx="3472012" cy="1702048"/>
        </a:xfrm>
        <a:prstGeom prst="roundRect">
          <a:avLst>
            <a:gd name="adj" fmla="val 10000"/>
          </a:avLst>
        </a:prstGeom>
        <a:blipFill rotWithShape="0">
          <a:blip xmlns:r="http://schemas.openxmlformats.org/officeDocument/2006/relationships" r:embed="rId1">
            <a:extLst>
              <a:ext uri="{BEBA8EAE-BF5A-486C-A8C5-ECC9F3942E4B}">
                <a14:imgProps xmlns:a14="http://schemas.microsoft.com/office/drawing/2010/main">
                  <a14:imgLayer r:embed="rId2">
                    <a14:imgEffect>
                      <a14:saturation sat="0"/>
                    </a14:imgEffect>
                  </a14:imgLayer>
                </a14:imgProps>
              </a:ext>
            </a:extLst>
          </a:blip>
          <a:tile tx="0" ty="0" sx="100000" sy="100000" flip="none" algn="tl"/>
        </a:blip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4E7764-89EB-4839-939F-7C27DBFA53EB}">
      <dsp:nvSpPr>
        <dsp:cNvPr id="0" name=""/>
        <dsp:cNvSpPr/>
      </dsp:nvSpPr>
      <dsp:spPr>
        <a:xfrm>
          <a:off x="2272341" y="1128754"/>
          <a:ext cx="3472012" cy="1702048"/>
        </a:xfrm>
        <a:prstGeom prst="roundRect">
          <a:avLst/>
        </a:prstGeom>
        <a:blipFill rotWithShape="0">
          <a:blip xmlns:r="http://schemas.openxmlformats.org/officeDocument/2006/relationships" r:embed="rId3"/>
          <a:tile tx="0" ty="0" sx="100000" sy="100000" flip="none" algn="tl"/>
        </a:blipFill>
        <a:ln w="38100" cap="flat" cmpd="sng" algn="ctr">
          <a:solidFill>
            <a:schemeClr val="accent1">
              <a:hueOff val="0"/>
              <a:satOff val="0"/>
              <a:lumOff val="0"/>
              <a:alphaOff val="0"/>
            </a:schemeClr>
          </a:solidFill>
          <a:prstDash val="solid"/>
        </a:ln>
        <a:effectLst>
          <a:outerShdw blurRad="50800" dist="38100" dir="5400000" algn="t" rotWithShape="0">
            <a:schemeClr val="tx2">
              <a:alpha val="40000"/>
            </a:schemeClr>
          </a:outerShdw>
        </a:effectLst>
        <a:scene3d>
          <a:camera prst="orthographicFront"/>
          <a:lightRig rig="threePt" dir="t"/>
        </a:scene3d>
        <a:sp3d z="-114300" extrusionH="69850"/>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flatTx/>
        </a:bodyPr>
        <a:lstStyle/>
        <a:p>
          <a:pPr lvl="0" algn="ctr" defTabSz="889000">
            <a:lnSpc>
              <a:spcPct val="90000"/>
            </a:lnSpc>
            <a:spcBef>
              <a:spcPct val="0"/>
            </a:spcBef>
            <a:spcAft>
              <a:spcPct val="35000"/>
            </a:spcAft>
          </a:pPr>
          <a:endParaRPr lang="tr-TR" sz="2000" b="1" i="0" kern="1200" dirty="0" smtClean="0">
            <a:effectLst>
              <a:outerShdw blurRad="60007" dist="310007" dir="7680000" sy="30000" kx="1300200" algn="ctr" rotWithShape="0">
                <a:prstClr val="black">
                  <a:alpha val="32000"/>
                </a:prstClr>
              </a:outerShdw>
            </a:effectLst>
          </a:endParaRPr>
        </a:p>
        <a:p>
          <a:pPr lvl="0" algn="ctr" defTabSz="889000">
            <a:lnSpc>
              <a:spcPct val="90000"/>
            </a:lnSpc>
            <a:spcBef>
              <a:spcPct val="0"/>
            </a:spcBef>
            <a:spcAft>
              <a:spcPct val="35000"/>
            </a:spcAft>
          </a:pPr>
          <a:r>
            <a:rPr lang="tr-TR" sz="2400" b="1" i="0" kern="1200" dirty="0" smtClean="0">
              <a:solidFill>
                <a:schemeClr val="bg1"/>
              </a:solidFill>
              <a:effectLst>
                <a:outerShdw blurRad="60007" dist="310007" dir="7680000" sy="30000" kx="1300200" algn="ctr" rotWithShape="0">
                  <a:prstClr val="black">
                    <a:alpha val="32000"/>
                  </a:prstClr>
                </a:outerShdw>
              </a:effectLst>
            </a:rPr>
            <a:t>TENVİN VE SAKİN NÛN’UN HÜKÜMLERİ</a:t>
          </a:r>
        </a:p>
        <a:p>
          <a:pPr lvl="0" algn="ctr" defTabSz="889000">
            <a:lnSpc>
              <a:spcPct val="90000"/>
            </a:lnSpc>
            <a:spcBef>
              <a:spcPct val="0"/>
            </a:spcBef>
            <a:spcAft>
              <a:spcPct val="35000"/>
            </a:spcAft>
          </a:pPr>
          <a:r>
            <a:rPr lang="ar-EG" sz="2400" b="1" kern="1200" dirty="0" smtClean="0">
              <a:solidFill>
                <a:schemeClr val="bg1"/>
              </a:solidFill>
            </a:rPr>
            <a:t>اَحْكاَمُ النُّونِ السَّاكِنَةِ وَالتَّنْوِينِ</a:t>
          </a:r>
          <a:endParaRPr lang="tr-TR" sz="2400" b="1" i="0" kern="1200" dirty="0" smtClean="0">
            <a:solidFill>
              <a:schemeClr val="bg1"/>
            </a:solidFill>
            <a:effectLst>
              <a:outerShdw blurRad="60007" dist="310007" dir="7680000" sy="30000" kx="1300200" algn="ctr" rotWithShape="0">
                <a:prstClr val="black">
                  <a:alpha val="32000"/>
                </a:prstClr>
              </a:outerShdw>
            </a:effectLst>
          </a:endParaRPr>
        </a:p>
        <a:p>
          <a:pPr lvl="0" algn="ctr" defTabSz="889000">
            <a:lnSpc>
              <a:spcPct val="90000"/>
            </a:lnSpc>
            <a:spcBef>
              <a:spcPct val="0"/>
            </a:spcBef>
            <a:spcAft>
              <a:spcPct val="35000"/>
            </a:spcAft>
          </a:pPr>
          <a:endParaRPr lang="tr-TR" sz="2400" b="1" i="0" kern="1200" dirty="0">
            <a:solidFill>
              <a:schemeClr val="bg1"/>
            </a:solidFill>
            <a:effectLst>
              <a:outerShdw blurRad="60007" dist="310007" dir="7680000" sy="30000" kx="1300200" algn="ctr" rotWithShape="0">
                <a:prstClr val="black">
                  <a:alpha val="32000"/>
                </a:prstClr>
              </a:outerShdw>
            </a:effectLst>
          </a:endParaRPr>
        </a:p>
      </dsp:txBody>
      <dsp:txXfrm>
        <a:off x="2355428" y="1211841"/>
        <a:ext cx="3305838" cy="1535874"/>
      </dsp:txXfrm>
    </dsp:sp>
    <dsp:sp modelId="{B90A798B-7FB1-49CE-BC08-CFE5EF960874}">
      <dsp:nvSpPr>
        <dsp:cNvPr id="0" name=""/>
        <dsp:cNvSpPr/>
      </dsp:nvSpPr>
      <dsp:spPr>
        <a:xfrm>
          <a:off x="2385" y="3254045"/>
          <a:ext cx="1703545" cy="1081751"/>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4F7F0F-7FDC-4CCB-9AD3-9C430D5FBC96}">
      <dsp:nvSpPr>
        <dsp:cNvPr id="0" name=""/>
        <dsp:cNvSpPr/>
      </dsp:nvSpPr>
      <dsp:spPr>
        <a:xfrm>
          <a:off x="191668" y="3433864"/>
          <a:ext cx="1703545" cy="1081751"/>
        </a:xfrm>
        <a:prstGeom prst="roundRect">
          <a:avLst>
            <a:gd name="adj" fmla="val 10000"/>
          </a:avLst>
        </a:prstGeom>
        <a:blipFill rotWithShape="0">
          <a:blip xmlns:r="http://schemas.openxmlformats.org/officeDocument/2006/relationships" r:embed="rId4"/>
          <a:tile tx="0" ty="0" sx="100000" sy="100000" flip="none" algn="tl"/>
        </a:blip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60007" dist="310007" dir="7680000" sy="30000" kx="1300200" algn="ctr" rotWithShape="0">
                  <a:prstClr val="black">
                    <a:alpha val="32000"/>
                  </a:prstClr>
                </a:outerShdw>
              </a:effectLst>
            </a:rPr>
            <a:t>İHFÂ</a:t>
          </a:r>
        </a:p>
        <a:p>
          <a:pPr lvl="0" algn="ctr" defTabSz="1066800">
            <a:lnSpc>
              <a:spcPct val="90000"/>
            </a:lnSpc>
            <a:spcBef>
              <a:spcPct val="0"/>
            </a:spcBef>
            <a:spcAft>
              <a:spcPct val="35000"/>
            </a:spcAft>
          </a:pPr>
          <a:r>
            <a:rPr lang="ar-EG" sz="2400" kern="1200" dirty="0" smtClean="0"/>
            <a:t> </a:t>
          </a:r>
          <a:r>
            <a:rPr lang="tr-TR" sz="2400" kern="1200" dirty="0" smtClean="0"/>
            <a:t>(</a:t>
          </a:r>
          <a:r>
            <a:rPr lang="ar-EG" sz="2400" kern="1200" dirty="0" smtClean="0"/>
            <a:t>اَلإخْفاَءُ</a:t>
          </a:r>
          <a:r>
            <a:rPr lang="tr-TR" sz="2400" kern="1200" dirty="0" smtClean="0"/>
            <a:t>)</a:t>
          </a:r>
          <a:endParaRPr lang="tr-TR" sz="2400" kern="1200" dirty="0"/>
        </a:p>
      </dsp:txBody>
      <dsp:txXfrm>
        <a:off x="223351" y="3465547"/>
        <a:ext cx="1640179" cy="1018385"/>
      </dsp:txXfrm>
    </dsp:sp>
    <dsp:sp modelId="{7FD18C52-5B44-4013-9CE0-5C3EFA7B601E}">
      <dsp:nvSpPr>
        <dsp:cNvPr id="0" name=""/>
        <dsp:cNvSpPr/>
      </dsp:nvSpPr>
      <dsp:spPr>
        <a:xfrm>
          <a:off x="2084496" y="3254045"/>
          <a:ext cx="1703545" cy="1081751"/>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25F8F7-863B-4E91-A919-35D4F9F4C97B}">
      <dsp:nvSpPr>
        <dsp:cNvPr id="0" name=""/>
        <dsp:cNvSpPr/>
      </dsp:nvSpPr>
      <dsp:spPr>
        <a:xfrm>
          <a:off x="2273779" y="3433864"/>
          <a:ext cx="1703545" cy="1081751"/>
        </a:xfrm>
        <a:prstGeom prst="roundRect">
          <a:avLst>
            <a:gd name="adj" fmla="val 10000"/>
          </a:avLst>
        </a:prstGeom>
        <a:blipFill rotWithShape="0">
          <a:blip xmlns:r="http://schemas.openxmlformats.org/officeDocument/2006/relationships" r:embed="rId4"/>
          <a:tile tx="0" ty="0" sx="100000" sy="100000" flip="none" algn="tl"/>
        </a:blip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60007" dist="200025" dir="15000000" sy="30000" kx="-1800000" algn="bl" rotWithShape="0">
                  <a:prstClr val="black">
                    <a:alpha val="32000"/>
                  </a:prstClr>
                </a:outerShdw>
              </a:effectLst>
            </a:rPr>
            <a:t>İZHÂR</a:t>
          </a:r>
          <a:r>
            <a:rPr lang="tr-TR" sz="2400" kern="1200" dirty="0" smtClean="0">
              <a:effectLst>
                <a:outerShdw blurRad="60007" dist="200025" dir="15000000" sy="30000" kx="-1800000" algn="bl" rotWithShape="0">
                  <a:prstClr val="black">
                    <a:alpha val="32000"/>
                  </a:prstClr>
                </a:outerShdw>
              </a:effectLst>
            </a:rPr>
            <a:t> </a:t>
          </a:r>
          <a:r>
            <a:rPr lang="tr-TR" sz="2400" kern="1200" dirty="0" smtClean="0"/>
            <a:t>(</a:t>
          </a:r>
          <a:r>
            <a:rPr lang="ar-EG" sz="2400" kern="1200" dirty="0" smtClean="0"/>
            <a:t>اَلإظْهَارُ</a:t>
          </a:r>
          <a:r>
            <a:rPr lang="tr-TR" sz="2400" kern="1200" dirty="0" smtClean="0"/>
            <a:t>)</a:t>
          </a:r>
          <a:endParaRPr lang="tr-TR" sz="2400" kern="1200" dirty="0"/>
        </a:p>
      </dsp:txBody>
      <dsp:txXfrm>
        <a:off x="2305462" y="3465547"/>
        <a:ext cx="1640179" cy="1018385"/>
      </dsp:txXfrm>
    </dsp:sp>
    <dsp:sp modelId="{B698DBEB-A9AF-48A9-BA5E-5E6065E9828C}">
      <dsp:nvSpPr>
        <dsp:cNvPr id="0" name=""/>
        <dsp:cNvSpPr/>
      </dsp:nvSpPr>
      <dsp:spPr>
        <a:xfrm>
          <a:off x="4166607" y="3254045"/>
          <a:ext cx="1703545" cy="1081751"/>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EE439E-7C98-4460-BD4D-A0F239F1BCF5}">
      <dsp:nvSpPr>
        <dsp:cNvPr id="0" name=""/>
        <dsp:cNvSpPr/>
      </dsp:nvSpPr>
      <dsp:spPr>
        <a:xfrm>
          <a:off x="4355890" y="3433864"/>
          <a:ext cx="1703545" cy="1081751"/>
        </a:xfrm>
        <a:prstGeom prst="roundRect">
          <a:avLst>
            <a:gd name="adj" fmla="val 10000"/>
          </a:avLst>
        </a:prstGeom>
        <a:blipFill rotWithShape="0">
          <a:blip xmlns:r="http://schemas.openxmlformats.org/officeDocument/2006/relationships" r:embed="rId4"/>
          <a:tile tx="0" ty="0" sx="100000" sy="100000" flip="none" algn="tl"/>
        </a:blip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60007" dist="310007" dir="7680000" sy="30000" kx="1300200" algn="ctr" rotWithShape="0">
                  <a:prstClr val="black">
                    <a:alpha val="32000"/>
                  </a:prstClr>
                </a:outerShdw>
              </a:effectLst>
            </a:rPr>
            <a:t>İDĞÂM</a:t>
          </a:r>
        </a:p>
        <a:p>
          <a:pPr lvl="0" algn="ctr" defTabSz="1066800">
            <a:lnSpc>
              <a:spcPct val="90000"/>
            </a:lnSpc>
            <a:spcBef>
              <a:spcPct val="0"/>
            </a:spcBef>
            <a:spcAft>
              <a:spcPct val="35000"/>
            </a:spcAft>
          </a:pPr>
          <a:r>
            <a:rPr lang="tr-TR" sz="2400" kern="1200" dirty="0" smtClean="0"/>
            <a:t>(</a:t>
          </a:r>
          <a:r>
            <a:rPr lang="ar-EG" sz="2400" kern="1200" dirty="0" smtClean="0"/>
            <a:t>اَلإدْغاَمُ</a:t>
          </a:r>
          <a:r>
            <a:rPr lang="tr-TR" sz="2400" kern="1200" dirty="0" smtClean="0"/>
            <a:t>)</a:t>
          </a:r>
          <a:endParaRPr lang="tr-TR" sz="2400" kern="1200" dirty="0"/>
        </a:p>
      </dsp:txBody>
      <dsp:txXfrm>
        <a:off x="4387573" y="3465547"/>
        <a:ext cx="1640179" cy="1018385"/>
      </dsp:txXfrm>
    </dsp:sp>
    <dsp:sp modelId="{A886EA2A-95DD-4D32-BB32-859A0D325EC7}">
      <dsp:nvSpPr>
        <dsp:cNvPr id="0" name=""/>
        <dsp:cNvSpPr/>
      </dsp:nvSpPr>
      <dsp:spPr>
        <a:xfrm>
          <a:off x="6248718" y="3254045"/>
          <a:ext cx="1703545" cy="1081751"/>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BCF630-FC24-4062-BDE4-4836416651ED}">
      <dsp:nvSpPr>
        <dsp:cNvPr id="0" name=""/>
        <dsp:cNvSpPr/>
      </dsp:nvSpPr>
      <dsp:spPr>
        <a:xfrm>
          <a:off x="6438000" y="3433864"/>
          <a:ext cx="1703545" cy="1081751"/>
        </a:xfrm>
        <a:prstGeom prst="roundRect">
          <a:avLst>
            <a:gd name="adj" fmla="val 10000"/>
          </a:avLst>
        </a:prstGeom>
        <a:blipFill rotWithShape="0">
          <a:blip xmlns:r="http://schemas.openxmlformats.org/officeDocument/2006/relationships" r:embed="rId4"/>
          <a:tile tx="0" ty="0" sx="100000" sy="100000" flip="none" algn="tl"/>
        </a:blip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60007" dist="310007" dir="7680000" sy="30000" kx="1300200" algn="ctr" rotWithShape="0">
                  <a:prstClr val="black">
                    <a:alpha val="32000"/>
                  </a:prstClr>
                </a:outerShdw>
              </a:effectLst>
            </a:rPr>
            <a:t>İKLÂB</a:t>
          </a:r>
        </a:p>
        <a:p>
          <a:pPr lvl="0" algn="ctr" defTabSz="1066800">
            <a:lnSpc>
              <a:spcPct val="90000"/>
            </a:lnSpc>
            <a:spcBef>
              <a:spcPct val="0"/>
            </a:spcBef>
            <a:spcAft>
              <a:spcPct val="35000"/>
            </a:spcAft>
          </a:pPr>
          <a:r>
            <a:rPr lang="tr-TR" sz="2400" kern="1200" dirty="0" smtClean="0"/>
            <a:t>(</a:t>
          </a:r>
          <a:r>
            <a:rPr lang="ar-EG" sz="2400" kern="1200" dirty="0" smtClean="0"/>
            <a:t>اَلإقلابُ</a:t>
          </a:r>
          <a:r>
            <a:rPr lang="tr-TR" sz="2400" kern="1200" dirty="0" smtClean="0"/>
            <a:t>)</a:t>
          </a:r>
          <a:endParaRPr lang="tr-TR" sz="2400" kern="1200" dirty="0"/>
        </a:p>
      </dsp:txBody>
      <dsp:txXfrm>
        <a:off x="6469683" y="3465547"/>
        <a:ext cx="1640179" cy="10183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6F3230-9144-419F-9C58-FC2D9C19C6C2}">
      <dsp:nvSpPr>
        <dsp:cNvPr id="0" name=""/>
        <dsp:cNvSpPr/>
      </dsp:nvSpPr>
      <dsp:spPr>
        <a:xfrm>
          <a:off x="2482698" y="1179"/>
          <a:ext cx="3572718" cy="1503337"/>
        </a:xfrm>
        <a:prstGeom prst="roundRect">
          <a:avLst>
            <a:gd name="adj" fmla="val 10000"/>
          </a:avLst>
        </a:prstGeom>
        <a:blipFill rotWithShape="0">
          <a:blip xmlns:r="http://schemas.openxmlformats.org/officeDocument/2006/relationships" r:embed="rId1"/>
          <a:tile tx="0" ty="0" sx="100000" sy="100000" flip="none" algn="tl"/>
        </a:blip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kern="1200" dirty="0" smtClean="0"/>
            <a:t>İHFÂ’NIN ÇEŞİTLERİ</a:t>
          </a:r>
          <a:endParaRPr lang="tr-TR" sz="2400" b="1" kern="1200" dirty="0"/>
        </a:p>
      </dsp:txBody>
      <dsp:txXfrm>
        <a:off x="2526729" y="45210"/>
        <a:ext cx="3484656" cy="1415275"/>
      </dsp:txXfrm>
    </dsp:sp>
    <dsp:sp modelId="{D7C44917-F6F2-4633-AFF9-0DB5B0DB8C9E}">
      <dsp:nvSpPr>
        <dsp:cNvPr id="0" name=""/>
        <dsp:cNvSpPr/>
      </dsp:nvSpPr>
      <dsp:spPr>
        <a:xfrm>
          <a:off x="2803304" y="1504516"/>
          <a:ext cx="1465753" cy="601334"/>
        </a:xfrm>
        <a:custGeom>
          <a:avLst/>
          <a:gdLst/>
          <a:ahLst/>
          <a:cxnLst/>
          <a:rect l="0" t="0" r="0" b="0"/>
          <a:pathLst>
            <a:path>
              <a:moveTo>
                <a:pt x="1465753" y="0"/>
              </a:moveTo>
              <a:lnTo>
                <a:pt x="1465753" y="300667"/>
              </a:lnTo>
              <a:lnTo>
                <a:pt x="0" y="300667"/>
              </a:lnTo>
              <a:lnTo>
                <a:pt x="0" y="601334"/>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1FDE3B-2007-4F0B-B68A-05A2553D5026}">
      <dsp:nvSpPr>
        <dsp:cNvPr id="0" name=""/>
        <dsp:cNvSpPr/>
      </dsp:nvSpPr>
      <dsp:spPr>
        <a:xfrm>
          <a:off x="1675801" y="2105851"/>
          <a:ext cx="2255006" cy="1503337"/>
        </a:xfrm>
        <a:prstGeom prst="roundRect">
          <a:avLst>
            <a:gd name="adj" fmla="val 10000"/>
          </a:avLst>
        </a:prstGeom>
        <a:blipFill rotWithShape="0">
          <a:blip xmlns:r="http://schemas.openxmlformats.org/officeDocument/2006/relationships" r:embed="rId2"/>
          <a:tile tx="0" ty="0" sx="100000" sy="100000" flip="none" algn="tl"/>
        </a:blip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dirty="0" smtClean="0"/>
            <a:t>HARFİN İHFÂ’SI	</a:t>
          </a:r>
          <a:endParaRPr lang="tr-TR" sz="2400" kern="1200" dirty="0"/>
        </a:p>
      </dsp:txBody>
      <dsp:txXfrm>
        <a:off x="1719832" y="2149882"/>
        <a:ext cx="2166944" cy="1415275"/>
      </dsp:txXfrm>
    </dsp:sp>
    <dsp:sp modelId="{1A55EF8F-3DF1-46D1-BCFF-695F13E80CE2}">
      <dsp:nvSpPr>
        <dsp:cNvPr id="0" name=""/>
        <dsp:cNvSpPr/>
      </dsp:nvSpPr>
      <dsp:spPr>
        <a:xfrm>
          <a:off x="1337550" y="3609188"/>
          <a:ext cx="1465753" cy="601334"/>
        </a:xfrm>
        <a:custGeom>
          <a:avLst/>
          <a:gdLst/>
          <a:ahLst/>
          <a:cxnLst/>
          <a:rect l="0" t="0" r="0" b="0"/>
          <a:pathLst>
            <a:path>
              <a:moveTo>
                <a:pt x="1465753" y="0"/>
              </a:moveTo>
              <a:lnTo>
                <a:pt x="1465753" y="300667"/>
              </a:lnTo>
              <a:lnTo>
                <a:pt x="0" y="300667"/>
              </a:lnTo>
              <a:lnTo>
                <a:pt x="0" y="601334"/>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11F24A-830E-4051-8535-2930BDD9AFF8}">
      <dsp:nvSpPr>
        <dsp:cNvPr id="0" name=""/>
        <dsp:cNvSpPr/>
      </dsp:nvSpPr>
      <dsp:spPr>
        <a:xfrm>
          <a:off x="210047" y="4210523"/>
          <a:ext cx="2255006" cy="1503337"/>
        </a:xfrm>
        <a:prstGeom prst="roundRect">
          <a:avLst>
            <a:gd name="adj" fmla="val 10000"/>
          </a:avLst>
        </a:prstGeom>
        <a:blipFill rotWithShape="0">
          <a:blip xmlns:r="http://schemas.openxmlformats.org/officeDocument/2006/relationships" r:embed="rId2"/>
          <a:tile tx="0" ty="0" sx="100000" sy="100000" flip="none" algn="tl"/>
        </a:blip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kern="1200" dirty="0" smtClean="0"/>
            <a:t>DİL </a:t>
          </a:r>
          <a:r>
            <a:rPr lang="tr-TR" sz="2400" kern="1200" dirty="0" smtClean="0"/>
            <a:t>İHFASI</a:t>
          </a:r>
          <a:endParaRPr lang="tr-TR" sz="2400" b="1" kern="1200" dirty="0" smtClean="0"/>
        </a:p>
        <a:p>
          <a:pPr lvl="0" algn="ctr" defTabSz="1066800">
            <a:lnSpc>
              <a:spcPct val="90000"/>
            </a:lnSpc>
            <a:spcBef>
              <a:spcPct val="0"/>
            </a:spcBef>
            <a:spcAft>
              <a:spcPct val="35000"/>
            </a:spcAft>
          </a:pPr>
          <a:r>
            <a:rPr lang="tr-TR" sz="2400" b="1" kern="1200" dirty="0" smtClean="0"/>
            <a:t>(İhfâ-i Lisânî)</a:t>
          </a:r>
          <a:endParaRPr lang="tr-TR" sz="2400" b="1" kern="1200" dirty="0"/>
        </a:p>
      </dsp:txBody>
      <dsp:txXfrm>
        <a:off x="254078" y="4254554"/>
        <a:ext cx="2166944" cy="1415275"/>
      </dsp:txXfrm>
    </dsp:sp>
    <dsp:sp modelId="{AA69F4DB-A608-41EF-A9F4-132897FA453A}">
      <dsp:nvSpPr>
        <dsp:cNvPr id="0" name=""/>
        <dsp:cNvSpPr/>
      </dsp:nvSpPr>
      <dsp:spPr>
        <a:xfrm>
          <a:off x="2803304" y="3609188"/>
          <a:ext cx="1465753" cy="601334"/>
        </a:xfrm>
        <a:custGeom>
          <a:avLst/>
          <a:gdLst/>
          <a:ahLst/>
          <a:cxnLst/>
          <a:rect l="0" t="0" r="0" b="0"/>
          <a:pathLst>
            <a:path>
              <a:moveTo>
                <a:pt x="0" y="0"/>
              </a:moveTo>
              <a:lnTo>
                <a:pt x="0" y="300667"/>
              </a:lnTo>
              <a:lnTo>
                <a:pt x="1465753" y="300667"/>
              </a:lnTo>
              <a:lnTo>
                <a:pt x="1465753" y="601334"/>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1A858D-2C27-4A0F-ABB0-E80AE165C6B7}">
      <dsp:nvSpPr>
        <dsp:cNvPr id="0" name=""/>
        <dsp:cNvSpPr/>
      </dsp:nvSpPr>
      <dsp:spPr>
        <a:xfrm>
          <a:off x="3141554" y="4210523"/>
          <a:ext cx="2255006" cy="1503337"/>
        </a:xfrm>
        <a:prstGeom prst="roundRect">
          <a:avLst>
            <a:gd name="adj" fmla="val 10000"/>
          </a:avLst>
        </a:prstGeom>
        <a:blipFill rotWithShape="0">
          <a:blip xmlns:r="http://schemas.openxmlformats.org/officeDocument/2006/relationships" r:embed="rId2"/>
          <a:tile tx="0" ty="0" sx="100000" sy="100000" flip="none" algn="tl"/>
        </a:blip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kern="1200" dirty="0" smtClean="0"/>
            <a:t>DUDAK İHFÂSI</a:t>
          </a:r>
        </a:p>
        <a:p>
          <a:pPr lvl="0" algn="ctr" defTabSz="1066800">
            <a:lnSpc>
              <a:spcPct val="90000"/>
            </a:lnSpc>
            <a:spcBef>
              <a:spcPct val="0"/>
            </a:spcBef>
            <a:spcAft>
              <a:spcPct val="35000"/>
            </a:spcAft>
          </a:pPr>
          <a:r>
            <a:rPr lang="tr-TR" sz="2400" b="1" kern="1200" dirty="0" smtClean="0"/>
            <a:t>(İhfâ-İ Şefevi</a:t>
          </a:r>
          <a:r>
            <a:rPr lang="tr-TR" sz="2400" kern="1200" dirty="0" smtClean="0"/>
            <a:t>)</a:t>
          </a:r>
          <a:endParaRPr lang="tr-TR" sz="2400" kern="1200" dirty="0"/>
        </a:p>
      </dsp:txBody>
      <dsp:txXfrm>
        <a:off x="3185585" y="4254554"/>
        <a:ext cx="2166944" cy="1415275"/>
      </dsp:txXfrm>
    </dsp:sp>
    <dsp:sp modelId="{44463B31-A031-4387-A9BF-20CE85A011BC}">
      <dsp:nvSpPr>
        <dsp:cNvPr id="0" name=""/>
        <dsp:cNvSpPr/>
      </dsp:nvSpPr>
      <dsp:spPr>
        <a:xfrm>
          <a:off x="4269057" y="1504516"/>
          <a:ext cx="1465753" cy="601334"/>
        </a:xfrm>
        <a:custGeom>
          <a:avLst/>
          <a:gdLst/>
          <a:ahLst/>
          <a:cxnLst/>
          <a:rect l="0" t="0" r="0" b="0"/>
          <a:pathLst>
            <a:path>
              <a:moveTo>
                <a:pt x="0" y="0"/>
              </a:moveTo>
              <a:lnTo>
                <a:pt x="0" y="300667"/>
              </a:lnTo>
              <a:lnTo>
                <a:pt x="1465753" y="300667"/>
              </a:lnTo>
              <a:lnTo>
                <a:pt x="1465753" y="601334"/>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315B1C-7374-4D91-B818-0D27C849F8A2}">
      <dsp:nvSpPr>
        <dsp:cNvPr id="0" name=""/>
        <dsp:cNvSpPr/>
      </dsp:nvSpPr>
      <dsp:spPr>
        <a:xfrm>
          <a:off x="4607308" y="2105851"/>
          <a:ext cx="2255006" cy="1503337"/>
        </a:xfrm>
        <a:prstGeom prst="roundRect">
          <a:avLst>
            <a:gd name="adj" fmla="val 10000"/>
          </a:avLst>
        </a:prstGeom>
        <a:blipFill rotWithShape="0">
          <a:blip xmlns:r="http://schemas.openxmlformats.org/officeDocument/2006/relationships" r:embed="rId2"/>
          <a:tile tx="0" ty="0" sx="100000" sy="100000" flip="none" algn="tl"/>
        </a:blip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dirty="0" smtClean="0"/>
            <a:t>HAREKENİN İHFÂ’SI</a:t>
          </a:r>
          <a:endParaRPr lang="tr-TR" sz="2400" kern="1200" dirty="0"/>
        </a:p>
      </dsp:txBody>
      <dsp:txXfrm>
        <a:off x="4651339" y="2149882"/>
        <a:ext cx="2166944" cy="141527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dirty="0"/>
          </a:p>
        </p:txBody>
      </p:sp>
      <p:sp>
        <p:nvSpPr>
          <p:cNvPr id="17" name="16 Altbilgi Yer Tutucusu"/>
          <p:cNvSpPr>
            <a:spLocks noGrp="1"/>
          </p:cNvSpPr>
          <p:nvPr>
            <p:ph type="ftr" sz="quarter" idx="12"/>
          </p:nvPr>
        </p:nvSpPr>
        <p:spPr/>
        <p:txBody>
          <a:bodyPr/>
          <a:lstStyle/>
          <a:p>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3.01.2018</a:t>
            </a:fld>
            <a:endParaRPr lang="tr-TR" dirty="0"/>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dirty="0"/>
          </a:p>
        </p:txBody>
      </p:sp>
      <p:sp>
        <p:nvSpPr>
          <p:cNvPr id="16" name="15 Altbilgi Yer Tutucusu"/>
          <p:cNvSpPr>
            <a:spLocks noGrp="1"/>
          </p:cNvSpPr>
          <p:nvPr>
            <p:ph type="ftr" sz="quarter" idx="16"/>
          </p:nvPr>
        </p:nvSpPr>
        <p:spPr/>
        <p:txBody>
          <a:bodyPr/>
          <a:lstStyle/>
          <a:p>
            <a:endParaRPr lang="tr-TR" dirty="0"/>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7" name="6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3.01.2018</a:t>
            </a:fld>
            <a:endParaRPr lang="tr-TR" dirty="0"/>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dirty="0"/>
          </a:p>
        </p:txBody>
      </p:sp>
      <p:sp>
        <p:nvSpPr>
          <p:cNvPr id="10" name="9 Altbilgi Yer Tutucusu"/>
          <p:cNvSpPr>
            <a:spLocks noGrp="1"/>
          </p:cNvSpPr>
          <p:nvPr>
            <p:ph type="ftr" sz="quarter" idx="16"/>
          </p:nvPr>
        </p:nvSpPr>
        <p:spPr/>
        <p:txBody>
          <a:bodyPr/>
          <a:lstStyle/>
          <a:p>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3.01.2018</a:t>
            </a:fld>
            <a:endParaRPr lang="tr-TR" dirty="0"/>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dirty="0"/>
          </a:p>
        </p:txBody>
      </p:sp>
      <p:sp>
        <p:nvSpPr>
          <p:cNvPr id="10" name="9 Altbilgi Yer Tutucusu"/>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3.01.2018</a:t>
            </a:fld>
            <a:endParaRPr lang="tr-TR" dirty="0"/>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dirty="0"/>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dirty="0"/>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a:buClr>
                <a:schemeClr val="tx1"/>
              </a:buClr>
            </a:pPr>
            <a:r>
              <a:rPr lang="tr-TR" sz="3600" b="1" dirty="0" smtClean="0">
                <a:latin typeface="Times New Roman" pitchFamily="18" charset="0"/>
                <a:cs typeface="+mj-cs"/>
              </a:rPr>
              <a:t>Tenvin</a:t>
            </a:r>
            <a:r>
              <a:rPr lang="tr-TR" b="1" dirty="0" smtClean="0">
                <a:cs typeface="+mj-cs"/>
              </a:rPr>
              <a:t> (</a:t>
            </a:r>
            <a:r>
              <a:rPr lang="ar-EG" sz="2800" b="1" dirty="0" smtClean="0">
                <a:cs typeface="+mj-cs"/>
              </a:rPr>
              <a:t>اَلتَّنْوِينُ</a:t>
            </a:r>
            <a:r>
              <a:rPr lang="tr-TR" sz="2800" b="1" dirty="0" smtClean="0">
                <a:cs typeface="+mj-cs"/>
              </a:rPr>
              <a:t>) sözlükte, nûn’lama demektir. Istılahta, iki üstün, iki ötre ve iki esre ile ifade edilen, isimlerin sonuna gelen zaid (fazla) sakin Nûn’a denir.</a:t>
            </a:r>
          </a:p>
          <a:p>
            <a:pPr>
              <a:buClr>
                <a:schemeClr val="tx1"/>
              </a:buClr>
            </a:pPr>
            <a:r>
              <a:rPr lang="tr-TR" sz="2800" b="1" dirty="0" smtClean="0">
                <a:cs typeface="+mj-cs"/>
              </a:rPr>
              <a:t>Tenvin vasl halinde  sabit  vakf  hainde  </a:t>
            </a:r>
            <a:r>
              <a:rPr lang="tr-TR" sz="2800" b="1" dirty="0" err="1" smtClean="0">
                <a:cs typeface="+mj-cs"/>
              </a:rPr>
              <a:t>sâkıttır</a:t>
            </a:r>
            <a:r>
              <a:rPr lang="tr-TR" sz="2800" b="1" dirty="0" smtClean="0">
                <a:cs typeface="+mj-cs"/>
              </a:rPr>
              <a:t>; yani  kendinden sonraki harfe bağlanırsa okunur, üzerinde </a:t>
            </a:r>
            <a:r>
              <a:rPr lang="tr-TR" sz="2800" b="1" dirty="0" smtClean="0">
                <a:latin typeface="Times New Roman" pitchFamily="18" charset="0"/>
                <a:cs typeface="+mj-cs"/>
              </a:rPr>
              <a:t>durulursa</a:t>
            </a:r>
            <a:r>
              <a:rPr lang="tr-TR" sz="2800" b="1" dirty="0" smtClean="0">
                <a:cs typeface="+mj-cs"/>
              </a:rPr>
              <a:t> okunmaz.</a:t>
            </a:r>
          </a:p>
          <a:p>
            <a:pPr>
              <a:buClr>
                <a:schemeClr val="bg1"/>
              </a:buClr>
            </a:pPr>
            <a:r>
              <a:rPr lang="tr-TR" sz="3600" b="1" dirty="0" smtClean="0">
                <a:latin typeface="Times New Roman" pitchFamily="18" charset="0"/>
                <a:cs typeface="+mj-cs"/>
              </a:rPr>
              <a:t>Nûn-i Sâkine</a:t>
            </a:r>
            <a:r>
              <a:rPr lang="tr-TR" sz="3600" b="1" dirty="0" smtClean="0">
                <a:cs typeface="+mj-cs"/>
              </a:rPr>
              <a:t> </a:t>
            </a:r>
            <a:r>
              <a:rPr lang="tr-TR" sz="2800" b="1" dirty="0" smtClean="0">
                <a:cs typeface="+mj-cs"/>
              </a:rPr>
              <a:t>(</a:t>
            </a:r>
            <a:r>
              <a:rPr lang="ar-EG" sz="2800" b="1" dirty="0" smtClean="0">
                <a:cs typeface="+mj-cs"/>
              </a:rPr>
              <a:t>النُّونُ السَّاكِنَةُ</a:t>
            </a:r>
            <a:r>
              <a:rPr lang="tr-TR" sz="2800" b="1" dirty="0" smtClean="0">
                <a:cs typeface="+mj-cs"/>
              </a:rPr>
              <a:t>) ; sakin Nûn’a, yani harekesi olmayan Nûn’a denir.</a:t>
            </a:r>
          </a:p>
          <a:p>
            <a:pPr>
              <a:buClr>
                <a:schemeClr val="tx1"/>
              </a:buClr>
            </a:pPr>
            <a:r>
              <a:rPr lang="tr-TR" sz="2800" b="1" dirty="0" smtClean="0">
                <a:cs typeface="+mj-cs"/>
              </a:rPr>
              <a:t>Kelimenin ortasında veya sonunda bulunabilir.</a:t>
            </a:r>
          </a:p>
          <a:p>
            <a:endParaRPr lang="tr-TR" sz="2800" dirty="0" smtClean="0"/>
          </a:p>
          <a:p>
            <a:endParaRPr lang="tr-TR" dirty="0"/>
          </a:p>
        </p:txBody>
      </p:sp>
      <p:sp>
        <p:nvSpPr>
          <p:cNvPr id="2" name="1 Başlık"/>
          <p:cNvSpPr>
            <a:spLocks noGrp="1"/>
          </p:cNvSpPr>
          <p:nvPr>
            <p:ph type="title"/>
          </p:nvPr>
        </p:nvSpPr>
        <p:spPr/>
        <p:txBody>
          <a:bodyPr>
            <a:normAutofit fontScale="90000"/>
          </a:bodyPr>
          <a:lstStyle/>
          <a:p>
            <a:pPr algn="ctr"/>
            <a:r>
              <a:rPr lang="tr-TR" sz="3600" b="1" dirty="0" smtClean="0">
                <a:solidFill>
                  <a:schemeClr val="tx1"/>
                </a:solidFill>
              </a:rPr>
              <a:t>TENVİN VE SÂKİN NÛN’UN HÜKÜMLERİ</a:t>
            </a:r>
            <a:br>
              <a:rPr lang="tr-TR" sz="3600" b="1" dirty="0" smtClean="0">
                <a:solidFill>
                  <a:schemeClr val="tx1"/>
                </a:solidFill>
              </a:rPr>
            </a:br>
            <a:r>
              <a:rPr lang="ar-EG" sz="3600" b="1" dirty="0" smtClean="0">
                <a:solidFill>
                  <a:schemeClr val="tx1"/>
                </a:solidFill>
              </a:rPr>
              <a:t>اَحْكاَمُ النُّونِ السَّاكِنَةِ وَالتَّنْوِينِ</a:t>
            </a:r>
            <a:endParaRPr lang="tr-TR" sz="3600"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nSpc>
                <a:spcPct val="150000"/>
              </a:lnSpc>
            </a:pPr>
            <a:r>
              <a:rPr lang="tr-TR" dirty="0" smtClean="0"/>
              <a:t>Harekeyi zayıf sesle hızlıca okumak suretiyle yapılan ihfâdır ki buna ihtilâs (</a:t>
            </a:r>
            <a:r>
              <a:rPr lang="ar-EG" dirty="0" smtClean="0"/>
              <a:t>الإِ خْتِلاَ سُ</a:t>
            </a:r>
            <a:r>
              <a:rPr lang="tr-TR" dirty="0" smtClean="0"/>
              <a:t> ) denir. Mesela (</a:t>
            </a:r>
            <a:r>
              <a:rPr lang="ar-EG" dirty="0" smtClean="0"/>
              <a:t>لاَ تَاْ مَنَّا</a:t>
            </a:r>
            <a:r>
              <a:rPr lang="tr-TR" dirty="0" smtClean="0"/>
              <a:t> ) ayetindeki birinci </a:t>
            </a:r>
            <a:r>
              <a:rPr lang="tr-TR" dirty="0" err="1" smtClean="0"/>
              <a:t>nûn’un</a:t>
            </a:r>
            <a:r>
              <a:rPr lang="tr-TR" dirty="0" smtClean="0"/>
              <a:t> harekesinde yapılan ihfâ böyledir.  Kelimenin aslı </a:t>
            </a:r>
            <a:r>
              <a:rPr lang="ar-EG" dirty="0" smtClean="0"/>
              <a:t>  لاَ تَاْ مَنُناَ</a:t>
            </a:r>
            <a:r>
              <a:rPr lang="tr-TR" dirty="0" smtClean="0"/>
              <a:t> ‘dır. Burada birinci </a:t>
            </a:r>
            <a:r>
              <a:rPr lang="tr-TR" dirty="0" err="1" smtClean="0"/>
              <a:t>nûn’un</a:t>
            </a:r>
            <a:r>
              <a:rPr lang="tr-TR" dirty="0" smtClean="0"/>
              <a:t> harekesini gizlemek için ötre sesi hafif bir ses tonuyla ve hızlıca okunarak ihfâ edilmiş olur. Zaten ihfâ sözlük anlamı itibariyle gizlemek manasındadır. </a:t>
            </a:r>
            <a:endParaRPr lang="tr-TR" dirty="0"/>
          </a:p>
        </p:txBody>
      </p:sp>
      <p:sp>
        <p:nvSpPr>
          <p:cNvPr id="3" name="2 Başlık"/>
          <p:cNvSpPr>
            <a:spLocks noGrp="1"/>
          </p:cNvSpPr>
          <p:nvPr>
            <p:ph type="title"/>
          </p:nvPr>
        </p:nvSpPr>
        <p:spPr/>
        <p:txBody>
          <a:bodyPr/>
          <a:lstStyle/>
          <a:p>
            <a:r>
              <a:rPr lang="tr-TR" dirty="0" smtClean="0"/>
              <a:t>HAREKENİN İHFÂ’SI</a:t>
            </a:r>
            <a:endParaRPr lang="tr-TR" dirty="0"/>
          </a:p>
        </p:txBody>
      </p:sp>
    </p:spTree>
  </p:cSld>
  <p:clrMapOvr>
    <a:masterClrMapping/>
  </p:clrMapOvr>
  <p:transition>
    <p:wipe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6 Diyagram"/>
          <p:cNvGraphicFramePr/>
          <p:nvPr>
            <p:extLst>
              <p:ext uri="{D42A27DB-BD31-4B8C-83A1-F6EECF244321}">
                <p14:modId xmlns:p14="http://schemas.microsoft.com/office/powerpoint/2010/main" val="765837758"/>
              </p:ext>
            </p:extLst>
          </p:nvPr>
        </p:nvGraphicFramePr>
        <p:xfrm>
          <a:off x="539552" y="548680"/>
          <a:ext cx="8143932" cy="55721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heel spokes="2"/>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428736"/>
            <a:ext cx="8186766" cy="5286412"/>
          </a:xfrm>
        </p:spPr>
        <p:txBody>
          <a:bodyPr>
            <a:noAutofit/>
          </a:bodyPr>
          <a:lstStyle/>
          <a:p>
            <a:pPr>
              <a:buClr>
                <a:schemeClr val="tx1"/>
              </a:buClr>
            </a:pPr>
            <a:r>
              <a:rPr lang="tr-TR" sz="2400" b="1" spc="140" dirty="0" smtClean="0">
                <a:latin typeface="Times New Roman" pitchFamily="18" charset="0"/>
                <a:cs typeface="Times New Roman" pitchFamily="18" charset="0"/>
              </a:rPr>
              <a:t>İhfâ, sözlükte, bir şeyi gizlemek anlamındadır.</a:t>
            </a:r>
          </a:p>
          <a:p>
            <a:pPr>
              <a:buClr>
                <a:schemeClr val="tx1"/>
              </a:buClr>
            </a:pPr>
            <a:r>
              <a:rPr lang="ar-EG" sz="2800" b="1" spc="140" dirty="0" smtClean="0">
                <a:latin typeface="Times New Roman" pitchFamily="18" charset="0"/>
                <a:cs typeface="Times New Roman" pitchFamily="18" charset="0"/>
              </a:rPr>
              <a:t>الإِخْفاَءُ حاَلَة ٌ بَيْنَ الإِظْهاَرِ وَ الإِ دْغاَمِ عاَرِيَة ٌ عَنِ التَّشْدِيدِ مَعَ بَقاَءِ الغُنَّةِ</a:t>
            </a:r>
          </a:p>
          <a:p>
            <a:pPr>
              <a:buClr>
                <a:schemeClr val="tx1"/>
              </a:buClr>
            </a:pPr>
            <a:r>
              <a:rPr lang="tr-TR" sz="2800" b="1" dirty="0" smtClean="0">
                <a:latin typeface="Times New Roman" pitchFamily="18" charset="0"/>
                <a:cs typeface="Times New Roman" pitchFamily="18" charset="0"/>
              </a:rPr>
              <a:t>İhfâ; </a:t>
            </a:r>
            <a:r>
              <a:rPr lang="tr-TR" sz="2800" b="1" dirty="0" err="1" smtClean="0">
                <a:latin typeface="Times New Roman" pitchFamily="18" charset="0"/>
                <a:cs typeface="Times New Roman" pitchFamily="18" charset="0"/>
              </a:rPr>
              <a:t>ğunnenin</a:t>
            </a:r>
            <a:r>
              <a:rPr lang="tr-TR" sz="2800" b="1" smtClean="0">
                <a:latin typeface="Times New Roman" pitchFamily="18" charset="0"/>
                <a:cs typeface="Times New Roman" pitchFamily="18" charset="0"/>
              </a:rPr>
              <a:t> bekasıyla birlikte </a:t>
            </a:r>
            <a:r>
              <a:rPr lang="tr-TR" sz="2800" b="1" dirty="0" err="1" smtClean="0">
                <a:latin typeface="Times New Roman" pitchFamily="18" charset="0"/>
                <a:cs typeface="Times New Roman" pitchFamily="18" charset="0"/>
              </a:rPr>
              <a:t>idğâm</a:t>
            </a:r>
            <a:r>
              <a:rPr lang="tr-TR" sz="2800" b="1" dirty="0" smtClean="0">
                <a:latin typeface="Times New Roman" pitchFamily="18" charset="0"/>
                <a:cs typeface="Times New Roman" pitchFamily="18" charset="0"/>
              </a:rPr>
              <a:t> ile izhar arasında bir okuyuş şeklidir. </a:t>
            </a:r>
          </a:p>
          <a:p>
            <a:pPr>
              <a:buClr>
                <a:schemeClr val="tx1"/>
              </a:buClr>
            </a:pPr>
            <a:r>
              <a:rPr lang="tr-TR" sz="2800" b="1" dirty="0" smtClean="0">
                <a:latin typeface="Times New Roman" pitchFamily="18" charset="0"/>
                <a:cs typeface="Times New Roman" pitchFamily="18" charset="0"/>
              </a:rPr>
              <a:t>İhfâ tenvin veya nûn-i sâkineden sonra 15 ihfâ harfinden birisinin gelmesiyle olur. Bu harfler şunlardır: </a:t>
            </a:r>
            <a:r>
              <a:rPr lang="ar-EG" sz="2800" b="1" dirty="0" smtClean="0">
                <a:latin typeface="Times New Roman" pitchFamily="18" charset="0"/>
                <a:cs typeface="Times New Roman" pitchFamily="18" charset="0"/>
              </a:rPr>
              <a:t>ك- ق- ض-ص- ش- س- ز- ذ- د- ج- ث- ت- ف- ظ- ط</a:t>
            </a:r>
            <a:r>
              <a:rPr lang="tr-TR" sz="2800" b="1" dirty="0" smtClean="0">
                <a:latin typeface="Times New Roman" pitchFamily="18" charset="0"/>
                <a:cs typeface="Times New Roman" pitchFamily="18" charset="0"/>
              </a:rPr>
              <a:t> </a:t>
            </a:r>
          </a:p>
          <a:p>
            <a:pPr>
              <a:buClr>
                <a:schemeClr val="tx1"/>
              </a:buClr>
            </a:pPr>
            <a:r>
              <a:rPr lang="tr-TR" sz="2800" b="1" dirty="0" smtClean="0">
                <a:latin typeface="Times New Roman" pitchFamily="18" charset="0"/>
                <a:cs typeface="Times New Roman" pitchFamily="18" charset="0"/>
              </a:rPr>
              <a:t>İhfâ yaparken, ğunne sesini yakalayabilmek için dilin konumuna dikkat etmek son derece önemlidir.</a:t>
            </a:r>
          </a:p>
          <a:p>
            <a:endParaRPr lang="tr-TR" sz="2400" dirty="0" smtClean="0"/>
          </a:p>
          <a:p>
            <a:endParaRPr lang="ar-EG" sz="2400" dirty="0" smtClean="0"/>
          </a:p>
          <a:p>
            <a:endParaRPr lang="tr-TR" sz="2400" dirty="0"/>
          </a:p>
        </p:txBody>
      </p:sp>
      <p:sp>
        <p:nvSpPr>
          <p:cNvPr id="2" name="1 Başlık"/>
          <p:cNvSpPr>
            <a:spLocks noGrp="1"/>
          </p:cNvSpPr>
          <p:nvPr>
            <p:ph type="title"/>
          </p:nvPr>
        </p:nvSpPr>
        <p:spPr/>
        <p:txBody>
          <a:bodyPr>
            <a:normAutofit fontScale="90000"/>
          </a:bodyPr>
          <a:lstStyle/>
          <a:p>
            <a:pPr lvl="0" algn="ctr"/>
            <a:r>
              <a:rPr lang="tr-TR" dirty="0" smtClean="0"/>
              <a:t/>
            </a:r>
            <a:br>
              <a:rPr lang="tr-TR" dirty="0" smtClean="0"/>
            </a:br>
            <a:r>
              <a:rPr lang="tr-TR" dirty="0" smtClean="0">
                <a:solidFill>
                  <a:schemeClr val="tx1"/>
                </a:solidFill>
              </a:rPr>
              <a:t>İHFÂ</a:t>
            </a:r>
            <a:br>
              <a:rPr lang="tr-TR" dirty="0" smtClean="0">
                <a:solidFill>
                  <a:schemeClr val="tx1"/>
                </a:solidFill>
              </a:rPr>
            </a:br>
            <a:r>
              <a:rPr lang="ar-EG" dirty="0" smtClean="0">
                <a:solidFill>
                  <a:schemeClr val="tx1"/>
                </a:solidFill>
              </a:rPr>
              <a:t> </a:t>
            </a:r>
            <a:r>
              <a:rPr lang="tr-TR" dirty="0" smtClean="0">
                <a:solidFill>
                  <a:schemeClr val="tx1"/>
                </a:solidFill>
              </a:rPr>
              <a:t>(</a:t>
            </a:r>
            <a:r>
              <a:rPr lang="ar-EG" dirty="0" smtClean="0">
                <a:solidFill>
                  <a:schemeClr val="tx1"/>
                </a:solidFill>
              </a:rPr>
              <a:t>اَلإِخْفاَءُ</a:t>
            </a:r>
            <a:r>
              <a:rPr lang="tr-TR" dirty="0" smtClean="0">
                <a:solidFill>
                  <a:schemeClr val="tx1"/>
                </a:solidFill>
              </a:rPr>
              <a:t>)</a:t>
            </a:r>
            <a:endParaRPr lang="tr-TR"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Autofit/>
          </a:bodyPr>
          <a:lstStyle/>
          <a:p>
            <a:pPr>
              <a:lnSpc>
                <a:spcPct val="150000"/>
              </a:lnSpc>
              <a:buClr>
                <a:schemeClr val="tx1"/>
              </a:buClr>
            </a:pPr>
            <a:r>
              <a:rPr lang="tr-TR" b="1" dirty="0" smtClean="0">
                <a:latin typeface="Times New Roman" pitchFamily="18" charset="0"/>
                <a:cs typeface="Times New Roman" pitchFamily="18" charset="0"/>
              </a:rPr>
              <a:t>İhfâ’nın sebebi, nûn (ve tenvin) ile ihfâ harflerinin, mahreç bakımından yakınlık itibariyle orta durumda olmalarıdır. Yani tenvin ve sakin nûn ile ihfâ harfleri; ne izhar yapacak kadar birbirlerinden uzaktır, ne de idğam yapacak kadar birbirlerine yakındır. Bu sebeple bu harfler yan yana geldiğinde izhar yada idğam yapmanın imkanı olmadığından ihfâ ile okumak gerekmektedir.</a:t>
            </a:r>
            <a:endParaRPr lang="tr-TR" b="1" dirty="0">
              <a:latin typeface="Times New Roman" pitchFamily="18" charset="0"/>
              <a:cs typeface="Times New Roman" pitchFamily="18" charset="0"/>
            </a:endParaRPr>
          </a:p>
        </p:txBody>
      </p:sp>
      <p:sp>
        <p:nvSpPr>
          <p:cNvPr id="2" name="1 Başlık"/>
          <p:cNvSpPr>
            <a:spLocks noGrp="1"/>
          </p:cNvSpPr>
          <p:nvPr>
            <p:ph type="title"/>
          </p:nvPr>
        </p:nvSpPr>
        <p:spPr/>
        <p:txBody>
          <a:bodyPr>
            <a:normAutofit/>
          </a:bodyPr>
          <a:lstStyle/>
          <a:p>
            <a:r>
              <a:rPr lang="tr-TR" dirty="0" smtClean="0">
                <a:solidFill>
                  <a:schemeClr val="tx1"/>
                </a:solidFill>
              </a:rPr>
              <a:t>NEDEN İHFÂ YAPARIZ?</a:t>
            </a:r>
            <a:endParaRPr lang="tr-TR" dirty="0">
              <a:solidFill>
                <a:schemeClr val="tx1"/>
              </a:solidFill>
            </a:endParaRPr>
          </a:p>
        </p:txBody>
      </p:sp>
    </p:spTree>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Autofit/>
          </a:bodyPr>
          <a:lstStyle/>
          <a:p>
            <a:pPr algn="just">
              <a:buClr>
                <a:schemeClr val="tx1"/>
              </a:buClr>
            </a:pPr>
            <a:r>
              <a:rPr lang="tr-TR" sz="2400" b="1" dirty="0" smtClean="0">
                <a:solidFill>
                  <a:schemeClr val="bg1"/>
                </a:solidFill>
              </a:rPr>
              <a:t>İhfâ’nın hükmü vaciptir. Yani bütün Kıraat İmamları, tenvin ve sakin nûndan sonra 15 ihfâ harfinden birisinin gelmesi halinde ihfâ yapmakta ittifak etmişlerdir.</a:t>
            </a:r>
          </a:p>
          <a:p>
            <a:pPr algn="just">
              <a:buClr>
                <a:schemeClr val="tx1"/>
              </a:buClr>
            </a:pPr>
            <a:r>
              <a:rPr lang="tr-TR" sz="2400" b="1" dirty="0" smtClean="0">
                <a:solidFill>
                  <a:schemeClr val="bg1"/>
                </a:solidFill>
              </a:rPr>
              <a:t>İmam </a:t>
            </a:r>
            <a:r>
              <a:rPr lang="tr-TR" sz="2400" b="1" dirty="0" err="1" smtClean="0">
                <a:solidFill>
                  <a:schemeClr val="bg1"/>
                </a:solidFill>
              </a:rPr>
              <a:t>Ebû</a:t>
            </a:r>
            <a:r>
              <a:rPr lang="tr-TR" sz="2400" b="1" dirty="0" smtClean="0">
                <a:solidFill>
                  <a:schemeClr val="bg1"/>
                </a:solidFill>
              </a:rPr>
              <a:t> </a:t>
            </a:r>
            <a:r>
              <a:rPr lang="tr-TR" sz="2400" b="1" dirty="0" err="1" smtClean="0">
                <a:solidFill>
                  <a:schemeClr val="bg1"/>
                </a:solidFill>
              </a:rPr>
              <a:t>Ca’fer</a:t>
            </a:r>
            <a:r>
              <a:rPr lang="tr-TR" sz="2400" b="1" dirty="0" smtClean="0">
                <a:solidFill>
                  <a:schemeClr val="bg1"/>
                </a:solidFill>
              </a:rPr>
              <a:t>, (</a:t>
            </a:r>
            <a:r>
              <a:rPr lang="ar-EG" sz="2400" b="1" dirty="0" smtClean="0">
                <a:solidFill>
                  <a:schemeClr val="bg1"/>
                </a:solidFill>
              </a:rPr>
              <a:t>خ</a:t>
            </a:r>
            <a:r>
              <a:rPr lang="tr-TR" sz="2400" b="1" dirty="0" smtClean="0">
                <a:solidFill>
                  <a:schemeClr val="bg1"/>
                </a:solidFill>
              </a:rPr>
              <a:t> ) ve (</a:t>
            </a:r>
            <a:r>
              <a:rPr lang="ar-EG" sz="2400" b="1" dirty="0" smtClean="0">
                <a:solidFill>
                  <a:schemeClr val="bg1"/>
                </a:solidFill>
              </a:rPr>
              <a:t>غ</a:t>
            </a:r>
            <a:r>
              <a:rPr lang="tr-TR" sz="2400" b="1" dirty="0" smtClean="0">
                <a:solidFill>
                  <a:schemeClr val="bg1"/>
                </a:solidFill>
              </a:rPr>
              <a:t> ) harflerini de ihfâ harflerinden saydığı için, ona göre ihfâ harfleri 17 tanedir. Bu harflerde ihfâ yapmak caiz olur. Fakat okuyuşumuzda hangi kıraat imamını esas alıyorsak ona göre okumalıyız. Yani İmam Asım’ın </a:t>
            </a:r>
            <a:r>
              <a:rPr lang="tr-TR" sz="2400" b="1" dirty="0" err="1" smtClean="0">
                <a:solidFill>
                  <a:schemeClr val="bg1"/>
                </a:solidFill>
              </a:rPr>
              <a:t>Hafs</a:t>
            </a:r>
            <a:r>
              <a:rPr lang="tr-TR" sz="2400" b="1" dirty="0" smtClean="0">
                <a:solidFill>
                  <a:schemeClr val="bg1"/>
                </a:solidFill>
              </a:rPr>
              <a:t> rivayetine göre okuyan kimse (</a:t>
            </a:r>
            <a:r>
              <a:rPr lang="ar-EG" sz="2400" b="1" dirty="0" smtClean="0">
                <a:solidFill>
                  <a:schemeClr val="bg1"/>
                </a:solidFill>
              </a:rPr>
              <a:t>خ</a:t>
            </a:r>
            <a:r>
              <a:rPr lang="tr-TR" sz="2400" b="1" dirty="0" smtClean="0">
                <a:solidFill>
                  <a:schemeClr val="bg1"/>
                </a:solidFill>
              </a:rPr>
              <a:t> ) ve (</a:t>
            </a:r>
            <a:r>
              <a:rPr lang="ar-EG" sz="2400" b="1" dirty="0" smtClean="0">
                <a:solidFill>
                  <a:schemeClr val="bg1"/>
                </a:solidFill>
              </a:rPr>
              <a:t>غ</a:t>
            </a:r>
            <a:r>
              <a:rPr lang="tr-TR" sz="2400" b="1" dirty="0" smtClean="0">
                <a:solidFill>
                  <a:schemeClr val="bg1"/>
                </a:solidFill>
              </a:rPr>
              <a:t> ) harfinden önce gelen tenvin veya sakin nûnda ihfâ yapmamalıdır.</a:t>
            </a:r>
            <a:endParaRPr lang="tr-TR" sz="2400" b="1" dirty="0">
              <a:solidFill>
                <a:schemeClr val="bg1"/>
              </a:solidFill>
            </a:endParaRPr>
          </a:p>
        </p:txBody>
      </p:sp>
      <p:sp>
        <p:nvSpPr>
          <p:cNvPr id="2" name="1 Başlık"/>
          <p:cNvSpPr>
            <a:spLocks noGrp="1"/>
          </p:cNvSpPr>
          <p:nvPr>
            <p:ph type="title"/>
          </p:nvPr>
        </p:nvSpPr>
        <p:spPr/>
        <p:txBody>
          <a:bodyPr/>
          <a:lstStyle/>
          <a:p>
            <a:r>
              <a:rPr lang="tr-TR" b="1" dirty="0" smtClean="0">
                <a:solidFill>
                  <a:schemeClr val="bg1"/>
                </a:solidFill>
              </a:rPr>
              <a:t>İHFÂ’NIN HÜKMÜ</a:t>
            </a:r>
            <a:endParaRPr lang="tr-TR" b="1" dirty="0">
              <a:solidFill>
                <a:schemeClr val="bg1"/>
              </a:solidFill>
            </a:endParaRP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nSpc>
                <a:spcPct val="150000"/>
              </a:lnSpc>
              <a:buClrTx/>
            </a:pPr>
            <a:r>
              <a:rPr lang="tr-TR" b="1" dirty="0" smtClean="0">
                <a:solidFill>
                  <a:schemeClr val="bg1"/>
                </a:solidFill>
              </a:rPr>
              <a:t>İhfâ’nın mertebesi, yani tutulma süresi bir elif miktarıdır. </a:t>
            </a:r>
          </a:p>
          <a:p>
            <a:pPr>
              <a:lnSpc>
                <a:spcPct val="150000"/>
              </a:lnSpc>
              <a:buClrTx/>
            </a:pPr>
            <a:r>
              <a:rPr lang="tr-TR" b="1" dirty="0" smtClean="0">
                <a:solidFill>
                  <a:schemeClr val="bg1"/>
                </a:solidFill>
              </a:rPr>
              <a:t>Bir elif miktarı, yaklaşık olarak bir saniyeye tekabül eder. Bir başka deyişle bir elif miktarı</a:t>
            </a:r>
            <a:r>
              <a:rPr lang="tr-TR" b="1" smtClean="0">
                <a:solidFill>
                  <a:schemeClr val="bg1"/>
                </a:solidFill>
              </a:rPr>
              <a:t>; işaret </a:t>
            </a:r>
            <a:r>
              <a:rPr lang="tr-TR" b="1" dirty="0" smtClean="0">
                <a:solidFill>
                  <a:schemeClr val="bg1"/>
                </a:solidFill>
              </a:rPr>
              <a:t>parmağın kaldırılıp indirilmesi kadar  geçen süreye denir.</a:t>
            </a:r>
            <a:endParaRPr lang="tr-TR" b="1" dirty="0">
              <a:solidFill>
                <a:schemeClr val="bg1"/>
              </a:solidFill>
            </a:endParaRPr>
          </a:p>
        </p:txBody>
      </p:sp>
      <p:sp>
        <p:nvSpPr>
          <p:cNvPr id="3" name="2 Başlık"/>
          <p:cNvSpPr>
            <a:spLocks noGrp="1"/>
          </p:cNvSpPr>
          <p:nvPr>
            <p:ph type="title"/>
          </p:nvPr>
        </p:nvSpPr>
        <p:spPr/>
        <p:txBody>
          <a:bodyPr/>
          <a:lstStyle/>
          <a:p>
            <a:r>
              <a:rPr lang="tr-TR" dirty="0" smtClean="0">
                <a:solidFill>
                  <a:schemeClr val="bg1"/>
                </a:solidFill>
              </a:rPr>
              <a:t>İHFÂ’NIN MERTEBESİ</a:t>
            </a:r>
            <a:endParaRPr lang="tr-TR" dirty="0">
              <a:solidFill>
                <a:schemeClr val="bg1"/>
              </a:solidFill>
            </a:endParaRPr>
          </a:p>
        </p:txBody>
      </p:sp>
    </p:spTree>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yagram"/>
          <p:cNvGraphicFramePr/>
          <p:nvPr>
            <p:extLst>
              <p:ext uri="{D42A27DB-BD31-4B8C-83A1-F6EECF244321}">
                <p14:modId xmlns:p14="http://schemas.microsoft.com/office/powerpoint/2010/main" val="27003440"/>
              </p:ext>
            </p:extLst>
          </p:nvPr>
        </p:nvGraphicFramePr>
        <p:xfrm>
          <a:off x="1428728" y="500042"/>
          <a:ext cx="7072362" cy="5715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214422"/>
            <a:ext cx="8229600" cy="4881578"/>
          </a:xfrm>
        </p:spPr>
        <p:txBody>
          <a:bodyPr>
            <a:noAutofit/>
          </a:bodyPr>
          <a:lstStyle/>
          <a:p>
            <a:pPr algn="just">
              <a:lnSpc>
                <a:spcPct val="150000"/>
              </a:lnSpc>
              <a:buClr>
                <a:schemeClr val="tx1"/>
              </a:buClr>
            </a:pPr>
            <a:r>
              <a:rPr lang="tr-TR" sz="2500" dirty="0" smtClean="0"/>
              <a:t>Tenvin veya sakin nûndan sonra yukarıda bahsettiğimiz 15 ihfâ harfinden birisinin gelmesiyle yapılan ihfâdır. </a:t>
            </a:r>
          </a:p>
          <a:p>
            <a:pPr algn="just">
              <a:lnSpc>
                <a:spcPct val="150000"/>
              </a:lnSpc>
              <a:buClr>
                <a:schemeClr val="tx1"/>
              </a:buClr>
            </a:pPr>
            <a:r>
              <a:rPr lang="tr-TR" sz="2500" dirty="0" smtClean="0"/>
              <a:t>İhfâ denilince ilk akla gelen Dil İhfâ’sı olmakla beraber bu algı temelde eksiktir. Çünkü ihfâ kavramı “dil ihfası” kavramını da içine alan geniş kapsamlı bir kavramdır. Yani “İhfâ=Dil İhfâsı” demek yanlış olur.</a:t>
            </a:r>
          </a:p>
          <a:p>
            <a:pPr algn="just">
              <a:lnSpc>
                <a:spcPct val="150000"/>
              </a:lnSpc>
              <a:buClr>
                <a:schemeClr val="tx1"/>
              </a:buClr>
            </a:pPr>
            <a:r>
              <a:rPr lang="tr-TR" sz="2500" dirty="0" smtClean="0"/>
              <a:t>Dil İhfâsına bu adın verilmesi, nûn harfinin mahrecinin dil bölgesi olması hasebiyledir.</a:t>
            </a:r>
            <a:endParaRPr lang="ar-EG" sz="2500" dirty="0" smtClean="0"/>
          </a:p>
          <a:p>
            <a:pPr algn="just">
              <a:buClr>
                <a:schemeClr val="tx1"/>
              </a:buClr>
            </a:pPr>
            <a:r>
              <a:rPr lang="ar-EG" sz="2500" spc="150" dirty="0" smtClean="0"/>
              <a:t>    وَ فَتْحٌ قَرِ يبٌ       إِنْ كُنْتُمْ</a:t>
            </a:r>
          </a:p>
        </p:txBody>
      </p:sp>
      <p:sp>
        <p:nvSpPr>
          <p:cNvPr id="3" name="2 Başlık"/>
          <p:cNvSpPr>
            <a:spLocks noGrp="1"/>
          </p:cNvSpPr>
          <p:nvPr>
            <p:ph type="title"/>
          </p:nvPr>
        </p:nvSpPr>
        <p:spPr>
          <a:xfrm>
            <a:off x="457200" y="152400"/>
            <a:ext cx="8229600" cy="919146"/>
          </a:xfrm>
        </p:spPr>
        <p:txBody>
          <a:bodyPr/>
          <a:lstStyle/>
          <a:p>
            <a:r>
              <a:rPr lang="tr-TR" dirty="0" smtClean="0"/>
              <a:t>DİL İHFASI (İHFÂ-İ LİSÂNÎ)</a:t>
            </a:r>
            <a:endParaRPr lang="tr-TR" dirty="0"/>
          </a:p>
        </p:txBody>
      </p:sp>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DUDAK İHFÂ’SI (İHFÂ-İ ŞEFEVÎ)</a:t>
            </a:r>
            <a:endParaRPr lang="tr-TR" dirty="0"/>
          </a:p>
        </p:txBody>
      </p:sp>
      <p:sp>
        <p:nvSpPr>
          <p:cNvPr id="3" name="2 İçerik Yer Tutucusu"/>
          <p:cNvSpPr>
            <a:spLocks noGrp="1"/>
          </p:cNvSpPr>
          <p:nvPr>
            <p:ph idx="1"/>
          </p:nvPr>
        </p:nvSpPr>
        <p:spPr/>
        <p:txBody>
          <a:bodyPr/>
          <a:lstStyle/>
          <a:p>
            <a:pPr algn="just">
              <a:lnSpc>
                <a:spcPct val="150000"/>
              </a:lnSpc>
            </a:pPr>
            <a:r>
              <a:rPr lang="tr-TR" b="1" dirty="0" err="1" smtClean="0"/>
              <a:t>Sâkin</a:t>
            </a:r>
            <a:r>
              <a:rPr lang="tr-TR" b="1" dirty="0" smtClean="0"/>
              <a:t> </a:t>
            </a:r>
            <a:r>
              <a:rPr lang="tr-TR" b="1" dirty="0" err="1" smtClean="0"/>
              <a:t>mîm</a:t>
            </a:r>
            <a:r>
              <a:rPr lang="tr-TR" b="1" dirty="0" smtClean="0"/>
              <a:t> (</a:t>
            </a:r>
            <a:r>
              <a:rPr lang="ar-EG" b="1" dirty="0" smtClean="0"/>
              <a:t>مْ</a:t>
            </a:r>
            <a:r>
              <a:rPr lang="tr-TR" b="1" dirty="0" smtClean="0"/>
              <a:t> )’den sonra </a:t>
            </a:r>
            <a:r>
              <a:rPr lang="tr-TR" b="1" dirty="0" err="1" smtClean="0"/>
              <a:t>bâ</a:t>
            </a:r>
            <a:r>
              <a:rPr lang="tr-TR" b="1" dirty="0" smtClean="0"/>
              <a:t> (</a:t>
            </a:r>
            <a:r>
              <a:rPr lang="ar-EG" b="1" dirty="0" smtClean="0"/>
              <a:t>ب</a:t>
            </a:r>
            <a:r>
              <a:rPr lang="tr-TR" b="1" dirty="0" smtClean="0"/>
              <a:t> ) harfinin gelmesiyle yapılan ihfâdır.</a:t>
            </a:r>
          </a:p>
          <a:p>
            <a:pPr algn="just">
              <a:lnSpc>
                <a:spcPct val="150000"/>
              </a:lnSpc>
            </a:pPr>
            <a:r>
              <a:rPr lang="tr-TR" b="1" dirty="0" smtClean="0"/>
              <a:t>Bu ihfâ çeşidine de </a:t>
            </a:r>
            <a:r>
              <a:rPr lang="tr-TR" b="1" dirty="0" err="1" smtClean="0"/>
              <a:t>mîm</a:t>
            </a:r>
            <a:r>
              <a:rPr lang="tr-TR" b="1" dirty="0" smtClean="0"/>
              <a:t> harfinin mahrecinin dudak bölgesi olması hasebiyle dudak ihfâsı denilmiştir.</a:t>
            </a:r>
          </a:p>
          <a:p>
            <a:pPr algn="just">
              <a:lnSpc>
                <a:spcPct val="150000"/>
              </a:lnSpc>
            </a:pPr>
            <a:r>
              <a:rPr lang="ar-EG" b="1" dirty="0" smtClean="0"/>
              <a:t>   إِنَّ رَ </a:t>
            </a:r>
            <a:r>
              <a:rPr lang="ar-EG" b="1" u="sng" dirty="0" smtClean="0"/>
              <a:t>بَّهُمْ ب</a:t>
            </a:r>
            <a:r>
              <a:rPr lang="ar-EG" b="1" dirty="0" smtClean="0"/>
              <a:t>ِهِمْ     تَرْ </a:t>
            </a:r>
            <a:r>
              <a:rPr lang="ar-EG" b="1" u="sng" dirty="0" smtClean="0"/>
              <a:t>مِيهِمْ بِحِجـاَ </a:t>
            </a:r>
            <a:r>
              <a:rPr lang="ar-EG" b="1" dirty="0" smtClean="0"/>
              <a:t>رَ ةٍ </a:t>
            </a:r>
            <a:r>
              <a:rPr lang="tr-TR" b="1" dirty="0" smtClean="0"/>
              <a:t>gibi…</a:t>
            </a:r>
            <a:endParaRPr lang="tr-TR" b="1" dirty="0"/>
          </a:p>
        </p:txBody>
      </p:sp>
    </p:spTree>
  </p:cSld>
  <p:clrMapOvr>
    <a:masterClrMapping/>
  </p:clrMapOvr>
  <p:transition>
    <p:wipe dir="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323</TotalTime>
  <Words>606</Words>
  <Application>Microsoft Office PowerPoint</Application>
  <PresentationFormat>Ekran Gösterisi (4:3)</PresentationFormat>
  <Paragraphs>48</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Kağıt</vt:lpstr>
      <vt:lpstr>TENVİN VE SÂKİN NÛN’UN HÜKÜMLERİ اَحْكاَمُ النُّونِ السَّاكِنَةِ وَالتَّنْوِينِ</vt:lpstr>
      <vt:lpstr>PowerPoint Sunusu</vt:lpstr>
      <vt:lpstr> İHFÂ  (اَلإِخْفاَءُ)</vt:lpstr>
      <vt:lpstr>NEDEN İHFÂ YAPARIZ?</vt:lpstr>
      <vt:lpstr>İHFÂ’NIN HÜKMÜ</vt:lpstr>
      <vt:lpstr>İHFÂ’NIN MERTEBESİ</vt:lpstr>
      <vt:lpstr>PowerPoint Sunusu</vt:lpstr>
      <vt:lpstr>DİL İHFASI (İHFÂ-İ LİSÂNÎ)</vt:lpstr>
      <vt:lpstr>DUDAK İHFÂ’SI (İHFÂ-İ ŞEFEVÎ)</vt:lpstr>
      <vt:lpstr>HAREKENİN İHFÂ’SI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user</cp:lastModifiedBy>
  <cp:revision>45</cp:revision>
  <dcterms:modified xsi:type="dcterms:W3CDTF">2018-01-03T10:44:49Z</dcterms:modified>
</cp:coreProperties>
</file>