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88058-1E17-4C88-BC2E-E4B1013A7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9176AE-3C5D-49CD-AB11-11544D9DFC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4117E-23B4-489A-83D1-9A834614D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1614B-0B7C-4628-A947-FDA07FDDF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7F8BC-A1CF-4EC6-AB7C-5AC7E1962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435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F9556-C1F2-4C3C-B065-CC19C5284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62442-CD9F-43CF-91E9-7D266498C7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1530E1-913C-49F3-983D-54E147DD1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DBEC-804F-4F13-A901-F2AFEFD15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27E22-2EF5-4E11-A0FD-309A608C5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809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C5544B-32D3-4380-9229-229F0C285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02C5E-30F0-4C07-836E-F7106798E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6033-4F52-41CA-BD26-D6131D038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88649-6C7E-4525-8FA4-26A64680A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5E485-EB3B-4564-8B25-4DDFB1F7D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63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270BF-4AF3-4236-B542-F1130E126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17CF-AA2B-41A9-B5C8-7D57FD992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90F05-1977-49E5-A4E8-8D175764F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886B7-3E76-48F3-8F30-8397191A4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6DD05-6896-4F4E-845E-0F0A8AC49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18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08F71-80F5-4146-8783-CC09B83DE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ADD3-B6A5-4A2C-9AC1-E3EEA3D7F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6C4AA-7FC5-428C-9D1B-87DA7881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395E5-65D3-45BA-BE56-9E75C31DD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23509-0B63-4FBC-9C0A-E34E8FE8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04F5E-B869-41FB-8E4F-25FB476C5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FC13B-929A-483D-8BD6-A58910D62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AD19B-399F-4A19-A536-4AA96BC6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291ED7-946C-4E23-98FE-3B91BE96B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ED7A1-AAF2-4C11-AFB7-29EF98DB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7EA27-FC88-4538-BC24-DADE82CC0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44BB6-B269-4676-A3B4-1B4095C54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73C20-6377-4C08-925F-CCDE96133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FE669E-9332-44BD-8F09-A631988B2B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11DCA9-2449-4D8E-89C9-575052E61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10D0D1-8914-4106-AAAA-590E26DED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68A9BEE-2406-44DB-9AB9-822B99793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0D22B8-27B8-4924-B655-B9051A82F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AEC018-A666-4901-9F36-D38FF88DD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47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EBAB4-863A-40C3-AC3A-FE8A7CE96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7C4E91-EB5E-4033-8E46-F7154A56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B9D198-CF09-4338-A091-F4DFB5EA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F2E9B8-4813-402D-B64F-CACBDB23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113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8052AF5-218D-4BCC-B151-ABE824079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0F3AFB-7F9C-4FC5-8BAE-EE66D4B3D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A8D17-A05E-4A4C-93E1-3E1763D8A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80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1F5AF-37FF-48E7-A03F-6E7002B56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C1B3-0058-4A0D-A1C7-388C9B2A5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50A5B8-C099-4FA2-BE2F-A878FBEA5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6A8B60-582E-4729-833E-2193AD190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08D047-1E8D-4890-83A1-69EA3760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29EF-5BB2-4844-9526-1770880E8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85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3D1A6-1E85-4F42-8003-ED8AAD97B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E87B3D-88BA-4A5B-879E-B13D97AB4E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B480BF-9C14-4F8F-B195-DF2115E5A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9489C-016F-488B-958E-5A5EE06DE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DF8FD-7126-45D1-A1EA-1EDDE4A28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E6D3E-C7CA-4026-864B-8323926BB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59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B7E26-8B0D-4D9F-902D-DED2732F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880356-D678-48B4-A822-8A2EE2F4B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C515E-ECCA-45EB-8B13-5A8882AEA3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6E8A3-1858-4735-B25C-0D2430E10A8A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623B9-462E-48A6-89B5-087C889D2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CB5AB-A24D-4858-B654-E35472E94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1D9B9-C342-4C5C-8D5C-94653AD1DB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5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talktomeinkorean.com/audi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D7E5B-EE42-476F-AA32-DC275FE76A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KRD309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8DD845-01F6-4A66-9329-9C5CDCBA3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1538" y="4026878"/>
            <a:ext cx="9144000" cy="1160584"/>
          </a:xfrm>
        </p:spPr>
        <p:txBody>
          <a:bodyPr>
            <a:normAutofit fontScale="92500"/>
          </a:bodyPr>
          <a:lstStyle/>
          <a:p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Nesws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in </a:t>
            </a:r>
            <a:r>
              <a:rPr lang="tr-TR" sz="3600" dirty="0" err="1">
                <a:latin typeface="Malgun Gothic" panose="020B0503020000020004" pitchFamily="34" charset="-127"/>
                <a:cs typeface="Tahoma" panose="020B0604030504040204" pitchFamily="34" charset="0"/>
              </a:rPr>
              <a:t>Korean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</a:t>
            </a:r>
            <a:endParaRPr lang="en-US" sz="3600" dirty="0">
              <a:latin typeface="Malgun Gothic" panose="020B0503020000020004" pitchFamily="34" charset="-127"/>
              <a:cs typeface="Tahoma" panose="020B0604030504040204" pitchFamily="34" charset="0"/>
            </a:endParaRPr>
          </a:p>
          <a:p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#</a:t>
            </a:r>
            <a:r>
              <a:rPr lang="en-US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3</a:t>
            </a:r>
            <a:r>
              <a:rPr lang="tr-TR" sz="3600" dirty="0">
                <a:latin typeface="Malgun Gothic" panose="020B0503020000020004" pitchFamily="34" charset="-127"/>
                <a:cs typeface="Tahoma" panose="020B0604030504040204" pitchFamily="34" charset="0"/>
              </a:rPr>
              <a:t> 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관객이 </a:t>
            </a:r>
            <a:r>
              <a:rPr lang="ko-KR" altLang="en-US" sz="3600" dirty="0" err="1">
                <a:ea typeface="Malgun Gothic" panose="020B0503020000020004" pitchFamily="34" charset="-127"/>
                <a:cs typeface="Tahoma" panose="020B0604030504040204" pitchFamily="34" charset="0"/>
              </a:rPr>
              <a:t>웃을때마다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 돈을 받는 코미디 클럽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81054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BA1B8-A2D3-4A8F-B413-905C3D67D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170" y="189280"/>
            <a:ext cx="1307123" cy="1325563"/>
          </a:xfrm>
        </p:spPr>
        <p:txBody>
          <a:bodyPr/>
          <a:lstStyle/>
          <a:p>
            <a:r>
              <a:rPr lang="ko-KR" altLang="en-US" dirty="0"/>
              <a:t>교재</a:t>
            </a:r>
            <a:endParaRPr lang="en-US" dirty="0"/>
          </a:p>
        </p:txBody>
      </p:sp>
      <p:pic>
        <p:nvPicPr>
          <p:cNvPr id="5" name="Picture 4" descr="A close up of text on a white background&#10;&#10;Description automatically generated">
            <a:extLst>
              <a:ext uri="{FF2B5EF4-FFF2-40B4-BE49-F238E27FC236}">
                <a16:creationId xmlns:a16="http://schemas.microsoft.com/office/drawing/2014/main" id="{120105D0-FB02-4160-A483-3A49B0594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54" y="0"/>
            <a:ext cx="4661818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B236816-F58F-4658-8D08-AE562D382D3F}"/>
              </a:ext>
            </a:extLst>
          </p:cNvPr>
          <p:cNvSpPr txBox="1"/>
          <p:nvPr/>
        </p:nvSpPr>
        <p:spPr>
          <a:xfrm>
            <a:off x="7158833" y="1120676"/>
            <a:ext cx="39155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365sweetmuffin" panose="02020603020101020101" pitchFamily="18" charset="-127"/>
                <a:ea typeface="365sweetmuffin" panose="02020603020101020101" pitchFamily="18" charset="-127"/>
              </a:rPr>
              <a:t>P. 23 </a:t>
            </a:r>
          </a:p>
          <a:p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  <a:p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관객이 </a:t>
            </a:r>
            <a:r>
              <a:rPr lang="ko-KR" altLang="en-US" sz="3600" dirty="0" err="1">
                <a:ea typeface="Malgun Gothic" panose="020B0503020000020004" pitchFamily="34" charset="-127"/>
                <a:cs typeface="Tahoma" panose="020B0604030504040204" pitchFamily="34" charset="0"/>
              </a:rPr>
              <a:t>웃을때마다</a:t>
            </a:r>
            <a:r>
              <a:rPr lang="ko-KR" altLang="en-US" sz="3600" dirty="0">
                <a:ea typeface="Malgun Gothic" panose="020B0503020000020004" pitchFamily="34" charset="-127"/>
                <a:cs typeface="Tahoma" panose="020B0604030504040204" pitchFamily="34" charset="0"/>
              </a:rPr>
              <a:t> 돈을 받는 코미디 클럽 </a:t>
            </a:r>
            <a:endParaRPr lang="en-US" sz="3600" dirty="0">
              <a:latin typeface="365sweetmuffin" panose="02020603020101020101" pitchFamily="18" charset="-127"/>
              <a:ea typeface="365sweetmuffin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945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E17E8-EEEB-4317-95A7-B5CA97B8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수업을 위한 </a:t>
            </a:r>
            <a:r>
              <a:rPr lang="en-US" altLang="ko-KR" dirty="0" err="1"/>
              <a:t>Dinleme</a:t>
            </a:r>
            <a:r>
              <a:rPr lang="en-US" altLang="ko-KR" dirty="0"/>
              <a:t> Audio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A2D5F-43D7-48CB-AB77-C5945A7BD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70329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https://talktomeinkorean.com/audio/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9889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34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365sweetmuffin</vt:lpstr>
      <vt:lpstr>Malgun Gothic</vt:lpstr>
      <vt:lpstr>Arial</vt:lpstr>
      <vt:lpstr>Calibri</vt:lpstr>
      <vt:lpstr>Calibri Light</vt:lpstr>
      <vt:lpstr>Office Theme</vt:lpstr>
      <vt:lpstr>KRD309</vt:lpstr>
      <vt:lpstr>교재</vt:lpstr>
      <vt:lpstr>수업을 위한 Dinleme Audio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6</cp:revision>
  <dcterms:created xsi:type="dcterms:W3CDTF">2020-05-15T13:21:42Z</dcterms:created>
  <dcterms:modified xsi:type="dcterms:W3CDTF">2020-05-15T13:44:49Z</dcterms:modified>
</cp:coreProperties>
</file>