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fontScale="92500"/>
          </a:bodyPr>
          <a:lstStyle/>
          <a:p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Nesws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in </a:t>
            </a:r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Korean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endParaRPr lang="en-US" sz="3600" dirty="0">
              <a:latin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#</a:t>
            </a:r>
            <a:r>
              <a:rPr lang="en-US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3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관객이 </a:t>
            </a:r>
            <a:r>
              <a:rPr lang="ko-KR" altLang="en-US" sz="3600" dirty="0" err="1">
                <a:ea typeface="Malgun Gothic" panose="020B0503020000020004" pitchFamily="34" charset="-127"/>
                <a:cs typeface="Tahoma" panose="020B0604030504040204" pitchFamily="34" charset="0"/>
              </a:rPr>
              <a:t>웃을때마다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 돈을 받는 코미디 클럽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189280"/>
            <a:ext cx="1307123" cy="1325563"/>
          </a:xfrm>
        </p:spPr>
        <p:txBody>
          <a:bodyPr/>
          <a:lstStyle/>
          <a:p>
            <a:r>
              <a:rPr lang="ko-KR" altLang="en-US" dirty="0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466181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236816-F58F-4658-8D08-AE562D382D3F}"/>
              </a:ext>
            </a:extLst>
          </p:cNvPr>
          <p:cNvSpPr txBox="1"/>
          <p:nvPr/>
        </p:nvSpPr>
        <p:spPr>
          <a:xfrm>
            <a:off x="7158833" y="1120676"/>
            <a:ext cx="39155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P. 23 </a:t>
            </a:r>
          </a:p>
          <a:p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관객이 </a:t>
            </a:r>
            <a:r>
              <a:rPr lang="ko-KR" altLang="en-US" sz="3600" dirty="0" err="1">
                <a:ea typeface="Malgun Gothic" panose="020B0503020000020004" pitchFamily="34" charset="-127"/>
                <a:cs typeface="Tahoma" panose="020B0604030504040204" pitchFamily="34" charset="0"/>
              </a:rPr>
              <a:t>웃을때마다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 돈을 받는 코미디 클럽 </a:t>
            </a:r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365sweetmuffin</vt:lpstr>
      <vt:lpstr>Malgun Gothic</vt:lpstr>
      <vt:lpstr>Arial</vt:lpstr>
      <vt:lpstr>Calibri</vt:lpstr>
      <vt:lpstr>Calibri Light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6</cp:revision>
  <dcterms:created xsi:type="dcterms:W3CDTF">2020-05-15T13:21:42Z</dcterms:created>
  <dcterms:modified xsi:type="dcterms:W3CDTF">2020-05-15T13:44:49Z</dcterms:modified>
</cp:coreProperties>
</file>