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2851437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987584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8FE4F4-7526-472F-B0C0-5D34E5C4B70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6181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310719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8FE4F4-7526-472F-B0C0-5D34E5C4B70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1131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4248305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1620849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9589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2502284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C875EC7-25F0-44FD-8D0D-37B2DD0E7ED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389655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1856572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C875EC7-25F0-44FD-8D0D-37B2DD0E7ED5}" type="datetimeFigureOut">
              <a:rPr lang="tr-TR" smtClean="0"/>
              <a:t>11.5.2020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71461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C875EC7-25F0-44FD-8D0D-37B2DD0E7ED5}" type="datetimeFigureOut">
              <a:rPr lang="tr-TR" smtClean="0"/>
              <a:t>11.5.2020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1904855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75EC7-25F0-44FD-8D0D-37B2DD0E7ED5}" type="datetimeFigureOut">
              <a:rPr lang="tr-TR" smtClean="0"/>
              <a:t>11.5.2020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2886491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195807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C875EC7-25F0-44FD-8D0D-37B2DD0E7ED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8FE4F4-7526-472F-B0C0-5D34E5C4B70F}" type="slidenum">
              <a:rPr lang="tr-TR" smtClean="0"/>
              <a:t>‹#›</a:t>
            </a:fld>
            <a:endParaRPr lang="tr-TR"/>
          </a:p>
        </p:txBody>
      </p:sp>
    </p:spTree>
    <p:extLst>
      <p:ext uri="{BB962C8B-B14F-4D97-AF65-F5344CB8AC3E}">
        <p14:creationId xmlns:p14="http://schemas.microsoft.com/office/powerpoint/2010/main" val="4249871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875EC7-25F0-44FD-8D0D-37B2DD0E7ED5}" type="datetimeFigureOut">
              <a:rPr lang="tr-TR" smtClean="0"/>
              <a:t>11.5.2020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A8FE4F4-7526-472F-B0C0-5D34E5C4B70F}" type="slidenum">
              <a:rPr lang="tr-TR" smtClean="0"/>
              <a:t>‹#›</a:t>
            </a:fld>
            <a:endParaRPr lang="tr-TR"/>
          </a:p>
        </p:txBody>
      </p:sp>
    </p:spTree>
    <p:extLst>
      <p:ext uri="{BB962C8B-B14F-4D97-AF65-F5344CB8AC3E}">
        <p14:creationId xmlns:p14="http://schemas.microsoft.com/office/powerpoint/2010/main" val="1616709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751204" y="1951629"/>
            <a:ext cx="6336422" cy="1064526"/>
          </a:xfrm>
        </p:spPr>
        <p:txBody>
          <a:bodyPr>
            <a:normAutofit/>
          </a:bodyPr>
          <a:lstStyle/>
          <a:p>
            <a:r>
              <a:rPr lang="tr-TR" sz="4400" b="1" dirty="0" smtClean="0">
                <a:solidFill>
                  <a:schemeClr val="tx1"/>
                </a:solidFill>
              </a:rPr>
              <a:t>Turizm Ve Rekreasyon </a:t>
            </a:r>
            <a:endParaRPr lang="tr-TR" sz="4400" b="1" dirty="0">
              <a:solidFill>
                <a:schemeClr val="tx1"/>
              </a:solidFill>
            </a:endParaRPr>
          </a:p>
        </p:txBody>
      </p:sp>
      <p:sp>
        <p:nvSpPr>
          <p:cNvPr id="3" name="Alt Başlık 2"/>
          <p:cNvSpPr>
            <a:spLocks noGrp="1"/>
          </p:cNvSpPr>
          <p:nvPr>
            <p:ph type="subTitle" idx="1"/>
          </p:nvPr>
        </p:nvSpPr>
        <p:spPr>
          <a:xfrm>
            <a:off x="4981433" y="3589361"/>
            <a:ext cx="3875964" cy="1323833"/>
          </a:xfrm>
        </p:spPr>
        <p:txBody>
          <a:bodyPr>
            <a:normAutofit/>
          </a:bodyPr>
          <a:lstStyle/>
          <a:p>
            <a:r>
              <a:rPr lang="tr-TR" sz="2800" b="1" dirty="0" smtClean="0">
                <a:solidFill>
                  <a:schemeClr val="tx1"/>
                </a:solidFill>
              </a:rPr>
              <a:t>KAVRAM MAKALESİ</a:t>
            </a:r>
          </a:p>
        </p:txBody>
      </p:sp>
    </p:spTree>
    <p:extLst>
      <p:ext uri="{BB962C8B-B14F-4D97-AF65-F5344CB8AC3E}">
        <p14:creationId xmlns:p14="http://schemas.microsoft.com/office/powerpoint/2010/main" val="406576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15506" y="651406"/>
            <a:ext cx="3862466" cy="672427"/>
          </a:xfrm>
        </p:spPr>
        <p:txBody>
          <a:bodyPr>
            <a:normAutofit/>
          </a:bodyPr>
          <a:lstStyle/>
          <a:p>
            <a:r>
              <a:rPr lang="tr-TR" sz="3200" b="1" dirty="0" smtClean="0"/>
              <a:t>Zaman Kavramı</a:t>
            </a:r>
            <a:endParaRPr lang="tr-TR" sz="3200" b="1" dirty="0"/>
          </a:p>
        </p:txBody>
      </p:sp>
      <p:sp>
        <p:nvSpPr>
          <p:cNvPr id="3" name="İçerik Yer Tutucusu 2"/>
          <p:cNvSpPr>
            <a:spLocks noGrp="1"/>
          </p:cNvSpPr>
          <p:nvPr>
            <p:ph idx="1"/>
          </p:nvPr>
        </p:nvSpPr>
        <p:spPr>
          <a:xfrm>
            <a:off x="2875815" y="2201839"/>
            <a:ext cx="8793021" cy="4376382"/>
          </a:xfrm>
        </p:spPr>
        <p:txBody>
          <a:bodyPr/>
          <a:lstStyle/>
          <a:p>
            <a:r>
              <a:rPr lang="tr-TR" b="1" dirty="0"/>
              <a:t>Zaman, insan için yaradılışından bu yana büyük önem taşıyan bir olgudur. İnsanın gelişmesinde, hayat akışını şekillendirmesinde, günlük faaliyetlerini düzenlemesinde ve hangi alanda olursa olsun mesleki başarısında zaman </a:t>
            </a:r>
            <a:r>
              <a:rPr lang="tr-TR" b="1" dirty="0" smtClean="0"/>
              <a:t>anlayışının </a:t>
            </a:r>
            <a:r>
              <a:rPr lang="tr-TR" b="1" dirty="0"/>
              <a:t>payı büyüktür (</a:t>
            </a:r>
            <a:r>
              <a:rPr lang="tr-TR" b="1" dirty="0" err="1"/>
              <a:t>Karaküçük</a:t>
            </a:r>
            <a:r>
              <a:rPr lang="tr-TR" b="1" dirty="0"/>
              <a:t>, 1999: 3). </a:t>
            </a:r>
            <a:endParaRPr lang="tr-TR" b="1" dirty="0" smtClean="0"/>
          </a:p>
          <a:p>
            <a:endParaRPr lang="tr-TR" b="1" dirty="0" smtClean="0"/>
          </a:p>
          <a:p>
            <a:r>
              <a:rPr lang="tr-TR" b="1" dirty="0"/>
              <a:t>Zaman kavramı, günümüzde de olduğu gibi tarihler boyunca insan yaşamını dikkat çekici bir şekilde etkileyen ve aslında düzenleyen de bir olgudur. Güven ve Yeşil (2011) zamanı, önüne </a:t>
            </a:r>
            <a:r>
              <a:rPr lang="tr-TR" b="1" dirty="0" smtClean="0"/>
              <a:t>geçilmez </a:t>
            </a:r>
            <a:r>
              <a:rPr lang="tr-TR" b="1" dirty="0"/>
              <a:t>bir şekilde, sabit bir hızla akıp geden ve tüm bireylerin eşit şekilde sahip olduğu önemli bir değer olarak tanımlarken, ayrıca insanın duyu organları ile algılamadığı fiziksel, felsefi, psikolojik ve sosyolojik boyutları olan bir olgu ve gerçek tanımlamasını yapmışlardır (Gül, 2014: 3).</a:t>
            </a:r>
          </a:p>
        </p:txBody>
      </p:sp>
    </p:spTree>
    <p:extLst>
      <p:ext uri="{BB962C8B-B14F-4D97-AF65-F5344CB8AC3E}">
        <p14:creationId xmlns:p14="http://schemas.microsoft.com/office/powerpoint/2010/main" val="201977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52984" y="1928883"/>
            <a:ext cx="9147863" cy="4594746"/>
          </a:xfrm>
        </p:spPr>
        <p:txBody>
          <a:bodyPr>
            <a:normAutofit/>
          </a:bodyPr>
          <a:lstStyle/>
          <a:p>
            <a:r>
              <a:rPr lang="tr-TR" b="1" dirty="0"/>
              <a:t>Hayatımızda bu denli önemli bir role sahip olan ve “zaman nedir?” diye sorulduğunda tam bir cevap verilemeyen bu kavramı açıklayabilmek için çeşitli yazar, araştırmacı tarafından birçok tanımı yapılmıştır. Ancak zaman göreceli bir kavramdır. Bu doğrultuda genel ve net bir tanım yapmak mümkün olmamaktadır (Türkmen, 1999: 2</a:t>
            </a:r>
            <a:r>
              <a:rPr lang="tr-TR" b="1" dirty="0" smtClean="0"/>
              <a:t>).</a:t>
            </a:r>
          </a:p>
          <a:p>
            <a:endParaRPr lang="tr-TR" b="1" dirty="0"/>
          </a:p>
          <a:p>
            <a:r>
              <a:rPr lang="tr-TR" b="1" dirty="0"/>
              <a:t>Zaman kavramı belki de en basit olarak saatler, günler ve haftalar olarak tanımlanabilir (</a:t>
            </a:r>
            <a:r>
              <a:rPr lang="tr-TR" b="1" dirty="0" err="1"/>
              <a:t>Karaküçük</a:t>
            </a:r>
            <a:r>
              <a:rPr lang="tr-TR" b="1" dirty="0"/>
              <a:t> ve Gürbüz, 2007: 16). Sözlük anlamı olarak zaman; bir iş veya oluşun içinde geçtiği, geçeceği veya geçmekte olduğu süre veya vakittir. Zaman; ödünç alınamaz, kiralanamaz, satın alınamaz, çoğaltılamaz, depolanamaz, tasarruf edilemez ve iyi değerlendiremeyenlerde stres yaratır (Hazar, 2003: 6). Ayrıca; </a:t>
            </a:r>
            <a:r>
              <a:rPr lang="tr-TR" b="1" dirty="0" err="1"/>
              <a:t>Drucker’e</a:t>
            </a:r>
            <a:r>
              <a:rPr lang="tr-TR" b="1" dirty="0"/>
              <a:t> göre, en kıt ve eşsiz, </a:t>
            </a:r>
            <a:r>
              <a:rPr lang="tr-TR" b="1" dirty="0" err="1"/>
              <a:t>Mackenzie’e</a:t>
            </a:r>
            <a:r>
              <a:rPr lang="tr-TR" b="1" dirty="0"/>
              <a:t> göre son derece nazik, </a:t>
            </a:r>
            <a:r>
              <a:rPr lang="tr-TR" b="1" dirty="0" err="1"/>
              <a:t>Tyler’e</a:t>
            </a:r>
            <a:r>
              <a:rPr lang="tr-TR" b="1" dirty="0"/>
              <a:t> göre hayattaki en acımasız en katı element ve </a:t>
            </a:r>
            <a:r>
              <a:rPr lang="tr-TR" b="1" dirty="0" err="1"/>
              <a:t>Laiken’e</a:t>
            </a:r>
            <a:r>
              <a:rPr lang="tr-TR" b="1" dirty="0"/>
              <a:t> göre ise temel bir kaynak olan bir varlıktır (</a:t>
            </a:r>
            <a:r>
              <a:rPr lang="tr-TR" b="1" dirty="0" err="1"/>
              <a:t>Karaküçük</a:t>
            </a:r>
            <a:r>
              <a:rPr lang="tr-TR" b="1" dirty="0"/>
              <a:t>, 1999: 9). </a:t>
            </a:r>
          </a:p>
        </p:txBody>
      </p:sp>
    </p:spTree>
    <p:extLst>
      <p:ext uri="{BB962C8B-B14F-4D97-AF65-F5344CB8AC3E}">
        <p14:creationId xmlns:p14="http://schemas.microsoft.com/office/powerpoint/2010/main" val="2266189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74310" y="651406"/>
            <a:ext cx="4517559" cy="699722"/>
          </a:xfrm>
        </p:spPr>
        <p:txBody>
          <a:bodyPr>
            <a:normAutofit/>
          </a:bodyPr>
          <a:lstStyle/>
          <a:p>
            <a:r>
              <a:rPr lang="tr-TR" sz="3200" b="1" dirty="0" smtClean="0"/>
              <a:t>Boş Zaman Kavramı </a:t>
            </a:r>
            <a:endParaRPr lang="tr-TR" sz="3200" b="1" dirty="0"/>
          </a:p>
        </p:txBody>
      </p:sp>
      <p:sp>
        <p:nvSpPr>
          <p:cNvPr id="3" name="İçerik Yer Tutucusu 2"/>
          <p:cNvSpPr>
            <a:spLocks noGrp="1"/>
          </p:cNvSpPr>
          <p:nvPr>
            <p:ph idx="1"/>
          </p:nvPr>
        </p:nvSpPr>
        <p:spPr>
          <a:xfrm>
            <a:off x="3257952" y="1983475"/>
            <a:ext cx="8410884" cy="4471916"/>
          </a:xfrm>
        </p:spPr>
        <p:txBody>
          <a:bodyPr/>
          <a:lstStyle/>
          <a:p>
            <a:r>
              <a:rPr lang="tr-TR" b="1" dirty="0"/>
              <a:t>Boş zaman olgusu, çalışma hayatını doğrudan ilgilendiren bir konu olarak da oldukça önemlidir. Ayrıca toplumsal hayatın bir denge üzerine oturması, toplumsal sağlık ve huzurun sağlanması bağlamında da boş zaman ve kültürü önemlidir. Boş zaman ve serbest zaman kavramları çoğunlukla aynı şey olarak kabul edilmekte ve aynı tanım içerisinde yer almaktadır. Buna rağmen boş zaman ve serbest zaman kavramları arasında farklılıklar </a:t>
            </a:r>
            <a:r>
              <a:rPr lang="tr-TR" b="1" dirty="0" smtClean="0"/>
              <a:t>bulunmaktadır.</a:t>
            </a:r>
          </a:p>
          <a:p>
            <a:endParaRPr lang="tr-TR" b="1" dirty="0" smtClean="0"/>
          </a:p>
          <a:p>
            <a:r>
              <a:rPr lang="tr-TR" b="1" dirty="0" err="1"/>
              <a:t>Parker</a:t>
            </a:r>
            <a:r>
              <a:rPr lang="tr-TR" b="1" dirty="0"/>
              <a:t>, serbest zaman ile boş zamanın aynı kavram olmadığını ifade etmiştir. İşten arta kalan zaman (serbest zaman) aslında birçok zorunluluk ve sorumluluğunda yerine getirildiği zamandır. Bu sorumluluklar, uyku, yeme-içme, aile ile geçirilen zaman ve temel fizyolojik gereksinimler olarak sıralanabilir. Boş zamanı tüm bunlardan ayırabilmek için daha belirgin bir tanımlamaya ihtiyaç vardır (</a:t>
            </a:r>
            <a:r>
              <a:rPr lang="tr-TR" b="1" dirty="0" err="1"/>
              <a:t>Göral</a:t>
            </a:r>
            <a:r>
              <a:rPr lang="tr-TR" b="1" dirty="0"/>
              <a:t>, 2013: 9). </a:t>
            </a:r>
          </a:p>
          <a:p>
            <a:endParaRPr lang="tr-TR" dirty="0"/>
          </a:p>
        </p:txBody>
      </p:sp>
    </p:spTree>
    <p:extLst>
      <p:ext uri="{BB962C8B-B14F-4D97-AF65-F5344CB8AC3E}">
        <p14:creationId xmlns:p14="http://schemas.microsoft.com/office/powerpoint/2010/main" val="288761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84996" y="2406555"/>
            <a:ext cx="8765726" cy="3777622"/>
          </a:xfrm>
        </p:spPr>
        <p:txBody>
          <a:bodyPr/>
          <a:lstStyle/>
          <a:p>
            <a:r>
              <a:rPr lang="tr-TR" b="1" dirty="0"/>
              <a:t>Boş zamanın geniş bir kavram olmasından dolayı bu kavramın çeşitli açılardan sınıflandırıldığı görülmektedir. Örneğin, </a:t>
            </a:r>
            <a:r>
              <a:rPr lang="tr-TR" b="1" dirty="0" err="1"/>
              <a:t>Jensen</a:t>
            </a:r>
            <a:r>
              <a:rPr lang="tr-TR" b="1" dirty="0"/>
              <a:t> ve </a:t>
            </a:r>
            <a:r>
              <a:rPr lang="tr-TR" b="1" dirty="0" err="1"/>
              <a:t>Guthrie</a:t>
            </a:r>
            <a:r>
              <a:rPr lang="tr-TR" b="1" dirty="0"/>
              <a:t> (2006), boş zamanı günlük, haftalık, yıllık ve emeklilik gibi dört farklı kategoride sınıflandırmıştır. Hazar (2003: 7) boş zamanın kullanım amacına göre sportif boş zaman, yaratıcı boş zaman, sosyal boş zaman ve turistik boş zaman olarak incelenebileceğini belirtmiştir. Benzer şekilde </a:t>
            </a:r>
            <a:r>
              <a:rPr lang="tr-TR" b="1" dirty="0" err="1"/>
              <a:t>Torkildsen’de</a:t>
            </a:r>
            <a:r>
              <a:rPr lang="tr-TR" b="1" dirty="0"/>
              <a:t> (2005: 47) boş zamanı kategorilere göre ayırarak sınıflandırmanın faydalı olacağını savunmaktadır. </a:t>
            </a:r>
            <a:r>
              <a:rPr lang="tr-TR" b="1" dirty="0" err="1"/>
              <a:t>Torkildsen’e</a:t>
            </a:r>
            <a:r>
              <a:rPr lang="tr-TR" b="1" dirty="0"/>
              <a:t> göre boş zaman dört ana başlığa ayrılır. Bunlar; zaman olarak boş zaman, aktivite olarak boş zaman, rekreasyon olarak boş zaman ve yaşam biçimi olarak boş zamandır. </a:t>
            </a:r>
          </a:p>
        </p:txBody>
      </p:sp>
    </p:spTree>
    <p:extLst>
      <p:ext uri="{BB962C8B-B14F-4D97-AF65-F5344CB8AC3E}">
        <p14:creationId xmlns:p14="http://schemas.microsoft.com/office/powerpoint/2010/main" val="3752307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3261965" cy="713371"/>
          </a:xfrm>
        </p:spPr>
        <p:txBody>
          <a:bodyPr/>
          <a:lstStyle/>
          <a:p>
            <a:r>
              <a:rPr lang="tr-TR" b="1" dirty="0" smtClean="0"/>
              <a:t>Kaynakça </a:t>
            </a:r>
            <a:endParaRPr lang="tr-TR" b="1" dirty="0"/>
          </a:p>
        </p:txBody>
      </p:sp>
      <p:sp>
        <p:nvSpPr>
          <p:cNvPr id="3" name="İçerik Yer Tutucusu 2"/>
          <p:cNvSpPr>
            <a:spLocks noGrp="1"/>
          </p:cNvSpPr>
          <p:nvPr>
            <p:ph idx="1"/>
          </p:nvPr>
        </p:nvSpPr>
        <p:spPr>
          <a:xfrm>
            <a:off x="2975213" y="1624084"/>
            <a:ext cx="9007522" cy="5049671"/>
          </a:xfrm>
        </p:spPr>
        <p:txBody>
          <a:bodyPr>
            <a:normAutofit fontScale="92500" lnSpcReduction="10000"/>
          </a:bodyPr>
          <a:lstStyle/>
          <a:p>
            <a:r>
              <a:rPr lang="tr-TR" b="1" dirty="0"/>
              <a:t>Aytaç, Ö. (2006). </a:t>
            </a:r>
            <a:r>
              <a:rPr lang="tr-TR" b="1" dirty="0" err="1"/>
              <a:t>Tüketimcilik</a:t>
            </a:r>
            <a:r>
              <a:rPr lang="tr-TR" b="1" dirty="0"/>
              <a:t> ve Metalaşma Kıskacında Boş Zaman. Kocaeli Üniversitesi Sosyal Bilimler Enstitüsü Dergisi, 1(11), 27-53</a:t>
            </a:r>
            <a:r>
              <a:rPr lang="tr-TR" b="1" dirty="0" smtClean="0"/>
              <a:t>.</a:t>
            </a:r>
          </a:p>
          <a:p>
            <a:r>
              <a:rPr lang="tr-TR" b="1" dirty="0"/>
              <a:t>Gökmen, H., Açıkalın, A. ve Koyuncu, N. (1985). Yükseköğrenim Öğrencilerinin Serbest Zaman Etkinlikleri ve Kendilerini Gerçekleştirme Düzeyleri. Ankara: Milli Eğitim Basımevi. </a:t>
            </a:r>
            <a:endParaRPr lang="tr-TR" b="1" dirty="0" smtClean="0"/>
          </a:p>
          <a:p>
            <a:r>
              <a:rPr lang="tr-TR" b="1" dirty="0" err="1" smtClean="0"/>
              <a:t>Göral</a:t>
            </a:r>
            <a:r>
              <a:rPr lang="tr-TR" b="1" dirty="0"/>
              <a:t>, Ş. (2013). İnternet Ortamında Geçirilen Boş Zamanın Üniversite Öğrencilerinin Mutluluk Ve Yaşam Doyum Değerlerine Etkisi. T.C. Gazi Üniversitesi Sağlık Bilimleri Enstitüsü, Ankara. </a:t>
            </a:r>
            <a:endParaRPr lang="tr-TR" b="1" dirty="0" smtClean="0"/>
          </a:p>
          <a:p>
            <a:r>
              <a:rPr lang="tr-TR" b="1" dirty="0" smtClean="0"/>
              <a:t>Gül</a:t>
            </a:r>
            <a:r>
              <a:rPr lang="tr-TR" b="1" dirty="0"/>
              <a:t>, T. (2014). Rekreasyon Olgusuna Genel Yaklaşım. A. Yaylı (Editör), Rekreasyona Giriş. Ankara: Detay Yayıncılık, s. 1-67. Gürbüz, A. (2002). Turizmin Sosyal </a:t>
            </a:r>
            <a:endParaRPr lang="tr-TR" b="1" dirty="0" smtClean="0"/>
          </a:p>
          <a:p>
            <a:r>
              <a:rPr lang="tr-TR" b="1" dirty="0" err="1"/>
              <a:t>Karaküçük</a:t>
            </a:r>
            <a:r>
              <a:rPr lang="tr-TR" b="1" dirty="0"/>
              <a:t>, S. (1999). Rekreasyon Boş Zamanları Değerlendirme. Ankara: Gazi Kitabevi. </a:t>
            </a:r>
            <a:endParaRPr lang="tr-TR" b="1" dirty="0" smtClean="0"/>
          </a:p>
          <a:p>
            <a:r>
              <a:rPr lang="tr-TR" b="1" dirty="0" err="1" smtClean="0"/>
              <a:t>Karaküçük</a:t>
            </a:r>
            <a:r>
              <a:rPr lang="tr-TR" b="1" dirty="0"/>
              <a:t>, S.(2008). Rekreasyon: Boş Zamanları Değerlendirme. Ankara: Gazi </a:t>
            </a:r>
            <a:r>
              <a:rPr lang="tr-TR" b="1" dirty="0" smtClean="0"/>
              <a:t>Kitabevi.</a:t>
            </a:r>
          </a:p>
          <a:p>
            <a:r>
              <a:rPr lang="en-US" b="1" dirty="0" err="1"/>
              <a:t>Mieczkowski</a:t>
            </a:r>
            <a:r>
              <a:rPr lang="en-US" b="1" dirty="0"/>
              <a:t>, Z. (1990). World Trends in Tourism and Recreation. New York: Peter Lang </a:t>
            </a:r>
            <a:r>
              <a:rPr lang="en-US" b="1" dirty="0" smtClean="0"/>
              <a:t>Publishing</a:t>
            </a:r>
            <a:r>
              <a:rPr lang="tr-TR" b="1" dirty="0" smtClean="0"/>
              <a:t>.</a:t>
            </a:r>
          </a:p>
          <a:p>
            <a:endParaRPr lang="tr-TR" dirty="0"/>
          </a:p>
        </p:txBody>
      </p:sp>
    </p:spTree>
    <p:extLst>
      <p:ext uri="{BB962C8B-B14F-4D97-AF65-F5344CB8AC3E}">
        <p14:creationId xmlns:p14="http://schemas.microsoft.com/office/powerpoint/2010/main" val="36719245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47</TotalTime>
  <Words>734</Words>
  <Application>Microsoft Office PowerPoint</Application>
  <PresentationFormat>Özel</PresentationFormat>
  <Paragraphs>22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Turizm Ve Rekreasyon </vt:lpstr>
      <vt:lpstr>Zaman Kavramı</vt:lpstr>
      <vt:lpstr>PowerPoint Sunusu</vt:lpstr>
      <vt:lpstr>Boş Zaman Kavramı </vt:lpstr>
      <vt:lpstr>PowerPoint Sunusu</vt:lpstr>
      <vt:lpstr>Kaynakça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Rekreasyon</dc:title>
  <dc:creator>Microsoft hesabı</dc:creator>
  <cp:lastModifiedBy>kumsaal</cp:lastModifiedBy>
  <cp:revision>7</cp:revision>
  <dcterms:created xsi:type="dcterms:W3CDTF">2020-05-10T20:33:15Z</dcterms:created>
  <dcterms:modified xsi:type="dcterms:W3CDTF">2020-05-10T22:08:56Z</dcterms:modified>
</cp:coreProperties>
</file>