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716" r:id="rId2"/>
    <p:sldId id="579" r:id="rId3"/>
    <p:sldId id="773" r:id="rId4"/>
    <p:sldId id="755" r:id="rId5"/>
    <p:sldId id="789" r:id="rId6"/>
    <p:sldId id="770" r:id="rId7"/>
    <p:sldId id="750" r:id="rId8"/>
    <p:sldId id="751" r:id="rId9"/>
    <p:sldId id="752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mla Güler" initials="DG" lastIdx="3" clrIdx="0">
    <p:extLst>
      <p:ext uri="{19B8F6BF-5375-455C-9EA6-DF929625EA0E}">
        <p15:presenceInfo xmlns:p15="http://schemas.microsoft.com/office/powerpoint/2012/main" userId="88e680b55ea01af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A4CE"/>
    <a:srgbClr val="85A644"/>
    <a:srgbClr val="1BB5A3"/>
    <a:srgbClr val="5DA309"/>
    <a:srgbClr val="68B60A"/>
    <a:srgbClr val="F9AD6F"/>
    <a:srgbClr val="0649D0"/>
    <a:srgbClr val="327A54"/>
    <a:srgbClr val="94DA9C"/>
    <a:srgbClr val="5147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Orta Stil 3 - Vurgu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Açık Stil 2 - Vurgu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FD0F851-EC5A-4D38-B0AD-8093EC10F338}" styleName="Açık Stil 1 - Vurgu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16" autoAdjust="0"/>
    <p:restoredTop sz="84020" autoAdjust="0"/>
  </p:normalViewPr>
  <p:slideViewPr>
    <p:cSldViewPr>
      <p:cViewPr varScale="1">
        <p:scale>
          <a:sx n="74" d="100"/>
          <a:sy n="74" d="100"/>
        </p:scale>
        <p:origin x="2040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3154" y="6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>
            <a:extLst>
              <a:ext uri="{FF2B5EF4-FFF2-40B4-BE49-F238E27FC236}">
                <a16:creationId xmlns:a16="http://schemas.microsoft.com/office/drawing/2014/main" id="{088C8FDE-166C-464C-9DA1-8F6E45CB23A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994518BE-ACAB-4B43-AB88-EBDF03FF9AA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86BACD-D7DA-4084-B6EB-D0854552C37B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1CDDF67-13BB-4C46-A4CA-2632F8DC1C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BD4458B2-11D0-4479-9780-5F84C85BA29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66B198-31A0-4B5E-9762-DB18A77C72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9893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BEB5DE-2340-4039-AAD1-246EADEE6D7C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80133-E6F4-4E0D-86A1-D7A27675BC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9548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680133-E6F4-4E0D-86A1-D7A27675BCD5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88655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600"/>
              </a:spcAft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680133-E6F4-4E0D-86A1-D7A27675BCD5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27498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600"/>
              </a:spcAft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680133-E6F4-4E0D-86A1-D7A27675BCD5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43801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680133-E6F4-4E0D-86A1-D7A27675BCD5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98252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680133-E6F4-4E0D-86A1-D7A27675BCD5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15975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680133-E6F4-4E0D-86A1-D7A27675BCD5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11044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680133-E6F4-4E0D-86A1-D7A27675BCD5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60746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680133-E6F4-4E0D-86A1-D7A27675BCD5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4936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23712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1600201"/>
            <a:ext cx="8229600" cy="348498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2195736" y="6182506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1070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2195736" y="6182506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9637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849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6876256" y="6381328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588224" y="6381328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9962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2195736" y="6182506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6036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2195736" y="6182506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9056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2195736" y="6182506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6437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7092280" y="6381328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 6</a:t>
            </a:r>
          </a:p>
        </p:txBody>
      </p:sp>
    </p:spTree>
    <p:extLst>
      <p:ext uri="{BB962C8B-B14F-4D97-AF65-F5344CB8AC3E}">
        <p14:creationId xmlns:p14="http://schemas.microsoft.com/office/powerpoint/2010/main" val="347932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>
          <a:xfrm>
            <a:off x="2195736" y="6182506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8605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2195736" y="6182506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304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051720" y="4869160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6948264" y="6381328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7081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Göktuğ\Üniversite\Ankara Üniversitesi\İdari\İnternet Sitesi\logoooooo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589240"/>
            <a:ext cx="1080120" cy="1045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Toshıba\Desktop\fakülte türkçe logo.png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589240"/>
            <a:ext cx="1203847" cy="1094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Başlık Yer Tutucusu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8" name="Metin Yer Tutucusu 7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24768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9" name="Metin kutusu 8"/>
          <p:cNvSpPr txBox="1"/>
          <p:nvPr userDrawn="1"/>
        </p:nvSpPr>
        <p:spPr>
          <a:xfrm>
            <a:off x="2339752" y="6250136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 Spor Bilimleri Fakültesi</a:t>
            </a:r>
          </a:p>
        </p:txBody>
      </p:sp>
    </p:spTree>
    <p:extLst>
      <p:ext uri="{BB962C8B-B14F-4D97-AF65-F5344CB8AC3E}">
        <p14:creationId xmlns:p14="http://schemas.microsoft.com/office/powerpoint/2010/main" val="1990363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F614FC2-0DF9-4CF9-A09C-19018A6D8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Beden Eğitiminde Yaratıcı Drama</a:t>
            </a:r>
          </a:p>
        </p:txBody>
      </p:sp>
      <p:pic>
        <p:nvPicPr>
          <p:cNvPr id="1026" name="Picture 2" descr="yaratÄ±cÄ± drama ile ilgili gÃ¶rsel sonucu">
            <a:extLst>
              <a:ext uri="{FF2B5EF4-FFF2-40B4-BE49-F238E27FC236}">
                <a16:creationId xmlns:a16="http://schemas.microsoft.com/office/drawing/2014/main" id="{6ED1B20A-DF00-4259-81D3-88FEA3C135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1047087"/>
            <a:ext cx="4248472" cy="31822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28" name="Picture 4" descr="beden eÄitimi ile ilgili gÃ¶rsel sonucu">
            <a:extLst>
              <a:ext uri="{FF2B5EF4-FFF2-40B4-BE49-F238E27FC236}">
                <a16:creationId xmlns:a16="http://schemas.microsoft.com/office/drawing/2014/main" id="{695C4D1F-5351-4C52-8EE8-8F2795EBA0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17638"/>
            <a:ext cx="4392488" cy="40995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8" name="Picture 4" descr="Health and Physical Education Wordle">
            <a:extLst>
              <a:ext uri="{FF2B5EF4-FFF2-40B4-BE49-F238E27FC236}">
                <a16:creationId xmlns:a16="http://schemas.microsoft.com/office/drawing/2014/main" id="{CC168016-FFF4-42B5-A2DD-5A9FCB6E67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2611" y="3651476"/>
            <a:ext cx="4824536" cy="189683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648120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reeform 26"/>
          <p:cNvSpPr/>
          <p:nvPr/>
        </p:nvSpPr>
        <p:spPr>
          <a:xfrm>
            <a:off x="5105318" y="1873113"/>
            <a:ext cx="2278926" cy="2966192"/>
          </a:xfrm>
          <a:custGeom>
            <a:avLst/>
            <a:gdLst>
              <a:gd name="connsiteX0" fmla="*/ 0 w 7917045"/>
              <a:gd name="connsiteY0" fmla="*/ 0 h 6857999"/>
              <a:gd name="connsiteX1" fmla="*/ 7917045 w 7917045"/>
              <a:gd name="connsiteY1" fmla="*/ 0 h 6857999"/>
              <a:gd name="connsiteX2" fmla="*/ 7917045 w 7917045"/>
              <a:gd name="connsiteY2" fmla="*/ 4740 h 6857999"/>
              <a:gd name="connsiteX3" fmla="*/ 7816576 w 7917045"/>
              <a:gd name="connsiteY3" fmla="*/ 9739 h 6857999"/>
              <a:gd name="connsiteX4" fmla="*/ 7705198 w 7917045"/>
              <a:gd name="connsiteY4" fmla="*/ 23373 h 6857999"/>
              <a:gd name="connsiteX5" fmla="*/ 7595845 w 7917045"/>
              <a:gd name="connsiteY5" fmla="*/ 37007 h 6857999"/>
              <a:gd name="connsiteX6" fmla="*/ 7443964 w 7917045"/>
              <a:gd name="connsiteY6" fmla="*/ 68171 h 6857999"/>
              <a:gd name="connsiteX7" fmla="*/ 7296135 w 7917045"/>
              <a:gd name="connsiteY7" fmla="*/ 105178 h 6857999"/>
              <a:gd name="connsiteX8" fmla="*/ 7156405 w 7917045"/>
              <a:gd name="connsiteY8" fmla="*/ 149976 h 6857999"/>
              <a:gd name="connsiteX9" fmla="*/ 7028826 w 7917045"/>
              <a:gd name="connsiteY9" fmla="*/ 200618 h 6857999"/>
              <a:gd name="connsiteX10" fmla="*/ 6909346 w 7917045"/>
              <a:gd name="connsiteY10" fmla="*/ 253207 h 6857999"/>
              <a:gd name="connsiteX11" fmla="*/ 6797968 w 7917045"/>
              <a:gd name="connsiteY11" fmla="*/ 311639 h 6857999"/>
              <a:gd name="connsiteX12" fmla="*/ 6694689 w 7917045"/>
              <a:gd name="connsiteY12" fmla="*/ 373967 h 6857999"/>
              <a:gd name="connsiteX13" fmla="*/ 6597486 w 7917045"/>
              <a:gd name="connsiteY13" fmla="*/ 440190 h 6857999"/>
              <a:gd name="connsiteX14" fmla="*/ 6510408 w 7917045"/>
              <a:gd name="connsiteY14" fmla="*/ 510308 h 6857999"/>
              <a:gd name="connsiteX15" fmla="*/ 6427380 w 7917045"/>
              <a:gd name="connsiteY15" fmla="*/ 582376 h 6857999"/>
              <a:gd name="connsiteX16" fmla="*/ 6356504 w 7917045"/>
              <a:gd name="connsiteY16" fmla="*/ 656389 h 6857999"/>
              <a:gd name="connsiteX17" fmla="*/ 6289676 w 7917045"/>
              <a:gd name="connsiteY17" fmla="*/ 734299 h 6857999"/>
              <a:gd name="connsiteX18" fmla="*/ 6230949 w 7917045"/>
              <a:gd name="connsiteY18" fmla="*/ 810261 h 6857999"/>
              <a:gd name="connsiteX19" fmla="*/ 6178297 w 7917045"/>
              <a:gd name="connsiteY19" fmla="*/ 890119 h 6857999"/>
              <a:gd name="connsiteX20" fmla="*/ 6133746 w 7917045"/>
              <a:gd name="connsiteY20" fmla="*/ 969976 h 6857999"/>
              <a:gd name="connsiteX21" fmla="*/ 6095270 w 7917045"/>
              <a:gd name="connsiteY21" fmla="*/ 1049833 h 6857999"/>
              <a:gd name="connsiteX22" fmla="*/ 6064894 w 7917045"/>
              <a:gd name="connsiteY22" fmla="*/ 1129691 h 6857999"/>
              <a:gd name="connsiteX23" fmla="*/ 6042618 w 7917045"/>
              <a:gd name="connsiteY23" fmla="*/ 1162803 h 6857999"/>
              <a:gd name="connsiteX24" fmla="*/ 6020343 w 7917045"/>
              <a:gd name="connsiteY24" fmla="*/ 1205653 h 6857999"/>
              <a:gd name="connsiteX25" fmla="*/ 5996042 w 7917045"/>
              <a:gd name="connsiteY25" fmla="*/ 1256294 h 6857999"/>
              <a:gd name="connsiteX26" fmla="*/ 5967690 w 7917045"/>
              <a:gd name="connsiteY26" fmla="*/ 1316675 h 6857999"/>
              <a:gd name="connsiteX27" fmla="*/ 5939340 w 7917045"/>
              <a:gd name="connsiteY27" fmla="*/ 1380949 h 6857999"/>
              <a:gd name="connsiteX28" fmla="*/ 5906938 w 7917045"/>
              <a:gd name="connsiteY28" fmla="*/ 1451069 h 6857999"/>
              <a:gd name="connsiteX29" fmla="*/ 5876563 w 7917045"/>
              <a:gd name="connsiteY29" fmla="*/ 1525083 h 6857999"/>
              <a:gd name="connsiteX30" fmla="*/ 5844161 w 7917045"/>
              <a:gd name="connsiteY30" fmla="*/ 1604940 h 6857999"/>
              <a:gd name="connsiteX31" fmla="*/ 5813785 w 7917045"/>
              <a:gd name="connsiteY31" fmla="*/ 1686745 h 6857999"/>
              <a:gd name="connsiteX32" fmla="*/ 5781384 w 7917045"/>
              <a:gd name="connsiteY32" fmla="*/ 1766603 h 6857999"/>
              <a:gd name="connsiteX33" fmla="*/ 5751008 w 7917045"/>
              <a:gd name="connsiteY33" fmla="*/ 1848408 h 6857999"/>
              <a:gd name="connsiteX34" fmla="*/ 5722658 w 7917045"/>
              <a:gd name="connsiteY34" fmla="*/ 1928266 h 6857999"/>
              <a:gd name="connsiteX35" fmla="*/ 5696332 w 7917045"/>
              <a:gd name="connsiteY35" fmla="*/ 2008123 h 6857999"/>
              <a:gd name="connsiteX36" fmla="*/ 5672031 w 7917045"/>
              <a:gd name="connsiteY36" fmla="*/ 2082138 h 6857999"/>
              <a:gd name="connsiteX37" fmla="*/ 5651779 w 7917045"/>
              <a:gd name="connsiteY37" fmla="*/ 2154204 h 6857999"/>
              <a:gd name="connsiteX38" fmla="*/ 5633554 w 7917045"/>
              <a:gd name="connsiteY38" fmla="*/ 2220427 h 6857999"/>
              <a:gd name="connsiteX39" fmla="*/ 5621403 w 7917045"/>
              <a:gd name="connsiteY39" fmla="*/ 2278859 h 6857999"/>
              <a:gd name="connsiteX40" fmla="*/ 5609254 w 7917045"/>
              <a:gd name="connsiteY40" fmla="*/ 2329500 h 6857999"/>
              <a:gd name="connsiteX41" fmla="*/ 5605204 w 7917045"/>
              <a:gd name="connsiteY41" fmla="*/ 2374298 h 6857999"/>
              <a:gd name="connsiteX42" fmla="*/ 5607228 w 7917045"/>
              <a:gd name="connsiteY42" fmla="*/ 2407410 h 6857999"/>
              <a:gd name="connsiteX43" fmla="*/ 5611279 w 7917045"/>
              <a:gd name="connsiteY43" fmla="*/ 2446365 h 6857999"/>
              <a:gd name="connsiteX44" fmla="*/ 5619379 w 7917045"/>
              <a:gd name="connsiteY44" fmla="*/ 2489215 h 6857999"/>
              <a:gd name="connsiteX45" fmla="*/ 5623429 w 7917045"/>
              <a:gd name="connsiteY45" fmla="*/ 2532065 h 6857999"/>
              <a:gd name="connsiteX46" fmla="*/ 5627480 w 7917045"/>
              <a:gd name="connsiteY46" fmla="*/ 2572968 h 6857999"/>
              <a:gd name="connsiteX47" fmla="*/ 5625454 w 7917045"/>
              <a:gd name="connsiteY47" fmla="*/ 2615819 h 6857999"/>
              <a:gd name="connsiteX48" fmla="*/ 5619379 w 7917045"/>
              <a:gd name="connsiteY48" fmla="*/ 2656721 h 6857999"/>
              <a:gd name="connsiteX49" fmla="*/ 5607228 w 7917045"/>
              <a:gd name="connsiteY49" fmla="*/ 2695676 h 6857999"/>
              <a:gd name="connsiteX50" fmla="*/ 5586978 w 7917045"/>
              <a:gd name="connsiteY50" fmla="*/ 2736578 h 6857999"/>
              <a:gd name="connsiteX51" fmla="*/ 5556602 w 7917045"/>
              <a:gd name="connsiteY51" fmla="*/ 2773586 h 6857999"/>
              <a:gd name="connsiteX52" fmla="*/ 5512050 w 7917045"/>
              <a:gd name="connsiteY52" fmla="*/ 2808645 h 6857999"/>
              <a:gd name="connsiteX53" fmla="*/ 5435098 w 7917045"/>
              <a:gd name="connsiteY53" fmla="*/ 2870972 h 6857999"/>
              <a:gd name="connsiteX54" fmla="*/ 5360171 w 7917045"/>
              <a:gd name="connsiteY54" fmla="*/ 2941091 h 6857999"/>
              <a:gd name="connsiteX55" fmla="*/ 5291319 w 7917045"/>
              <a:gd name="connsiteY55" fmla="*/ 3015106 h 6857999"/>
              <a:gd name="connsiteX56" fmla="*/ 5224491 w 7917045"/>
              <a:gd name="connsiteY56" fmla="*/ 3089120 h 6857999"/>
              <a:gd name="connsiteX57" fmla="*/ 5159688 w 7917045"/>
              <a:gd name="connsiteY57" fmla="*/ 3167029 h 6857999"/>
              <a:gd name="connsiteX58" fmla="*/ 5094887 w 7917045"/>
              <a:gd name="connsiteY58" fmla="*/ 3239096 h 6857999"/>
              <a:gd name="connsiteX59" fmla="*/ 5060460 w 7917045"/>
              <a:gd name="connsiteY59" fmla="*/ 3276103 h 6857999"/>
              <a:gd name="connsiteX60" fmla="*/ 5026034 w 7917045"/>
              <a:gd name="connsiteY60" fmla="*/ 3315058 h 6857999"/>
              <a:gd name="connsiteX61" fmla="*/ 4993633 w 7917045"/>
              <a:gd name="connsiteY61" fmla="*/ 3354013 h 6857999"/>
              <a:gd name="connsiteX62" fmla="*/ 4963257 w 7917045"/>
              <a:gd name="connsiteY62" fmla="*/ 3392967 h 6857999"/>
              <a:gd name="connsiteX63" fmla="*/ 4936932 w 7917045"/>
              <a:gd name="connsiteY63" fmla="*/ 3429975 h 6857999"/>
              <a:gd name="connsiteX64" fmla="*/ 4916680 w 7917045"/>
              <a:gd name="connsiteY64" fmla="*/ 3468929 h 6857999"/>
              <a:gd name="connsiteX65" fmla="*/ 4906556 w 7917045"/>
              <a:gd name="connsiteY65" fmla="*/ 3509832 h 6857999"/>
              <a:gd name="connsiteX66" fmla="*/ 4902506 w 7917045"/>
              <a:gd name="connsiteY66" fmla="*/ 3548775 h 6857999"/>
              <a:gd name="connsiteX67" fmla="*/ 4902506 w 7917045"/>
              <a:gd name="connsiteY67" fmla="*/ 3548793 h 6857999"/>
              <a:gd name="connsiteX68" fmla="*/ 4910605 w 7917045"/>
              <a:gd name="connsiteY68" fmla="*/ 3589690 h 6857999"/>
              <a:gd name="connsiteX69" fmla="*/ 4930855 w 7917045"/>
              <a:gd name="connsiteY69" fmla="*/ 3632540 h 6857999"/>
              <a:gd name="connsiteX70" fmla="*/ 4965282 w 7917045"/>
              <a:gd name="connsiteY70" fmla="*/ 3675390 h 6857999"/>
              <a:gd name="connsiteX71" fmla="*/ 5003758 w 7917045"/>
              <a:gd name="connsiteY71" fmla="*/ 3710450 h 6857999"/>
              <a:gd name="connsiteX72" fmla="*/ 5042234 w 7917045"/>
              <a:gd name="connsiteY72" fmla="*/ 3739666 h 6857999"/>
              <a:gd name="connsiteX73" fmla="*/ 5082736 w 7917045"/>
              <a:gd name="connsiteY73" fmla="*/ 3761091 h 6857999"/>
              <a:gd name="connsiteX74" fmla="*/ 5121212 w 7917045"/>
              <a:gd name="connsiteY74" fmla="*/ 3778621 h 6857999"/>
              <a:gd name="connsiteX75" fmla="*/ 5155639 w 7917045"/>
              <a:gd name="connsiteY75" fmla="*/ 3794203 h 6857999"/>
              <a:gd name="connsiteX76" fmla="*/ 5190064 w 7917045"/>
              <a:gd name="connsiteY76" fmla="*/ 3805889 h 6857999"/>
              <a:gd name="connsiteX77" fmla="*/ 5218416 w 7917045"/>
              <a:gd name="connsiteY77" fmla="*/ 3819523 h 6857999"/>
              <a:gd name="connsiteX78" fmla="*/ 5244741 w 7917045"/>
              <a:gd name="connsiteY78" fmla="*/ 3833157 h 6857999"/>
              <a:gd name="connsiteX79" fmla="*/ 5262967 w 7917045"/>
              <a:gd name="connsiteY79" fmla="*/ 3848740 h 6857999"/>
              <a:gd name="connsiteX80" fmla="*/ 5277142 w 7917045"/>
              <a:gd name="connsiteY80" fmla="*/ 3868216 h 6857999"/>
              <a:gd name="connsiteX81" fmla="*/ 5283217 w 7917045"/>
              <a:gd name="connsiteY81" fmla="*/ 3891590 h 6857999"/>
              <a:gd name="connsiteX82" fmla="*/ 5281193 w 7917045"/>
              <a:gd name="connsiteY82" fmla="*/ 3922753 h 6857999"/>
              <a:gd name="connsiteX83" fmla="*/ 5273093 w 7917045"/>
              <a:gd name="connsiteY83" fmla="*/ 3955865 h 6857999"/>
              <a:gd name="connsiteX84" fmla="*/ 5260942 w 7917045"/>
              <a:gd name="connsiteY84" fmla="*/ 3983134 h 6857999"/>
              <a:gd name="connsiteX85" fmla="*/ 5246766 w 7917045"/>
              <a:gd name="connsiteY85" fmla="*/ 4008454 h 6857999"/>
              <a:gd name="connsiteX86" fmla="*/ 5228541 w 7917045"/>
              <a:gd name="connsiteY86" fmla="*/ 4027932 h 6857999"/>
              <a:gd name="connsiteX87" fmla="*/ 5214365 w 7917045"/>
              <a:gd name="connsiteY87" fmla="*/ 4049357 h 6857999"/>
              <a:gd name="connsiteX88" fmla="*/ 5196140 w 7917045"/>
              <a:gd name="connsiteY88" fmla="*/ 4068834 h 6857999"/>
              <a:gd name="connsiteX89" fmla="*/ 5183989 w 7917045"/>
              <a:gd name="connsiteY89" fmla="*/ 4088312 h 6857999"/>
              <a:gd name="connsiteX90" fmla="*/ 5169814 w 7917045"/>
              <a:gd name="connsiteY90" fmla="*/ 4109737 h 6857999"/>
              <a:gd name="connsiteX91" fmla="*/ 5163739 w 7917045"/>
              <a:gd name="connsiteY91" fmla="*/ 4135057 h 6857999"/>
              <a:gd name="connsiteX92" fmla="*/ 5161714 w 7917045"/>
              <a:gd name="connsiteY92" fmla="*/ 4162326 h 6857999"/>
              <a:gd name="connsiteX93" fmla="*/ 5163739 w 7917045"/>
              <a:gd name="connsiteY93" fmla="*/ 4193489 h 6857999"/>
              <a:gd name="connsiteX94" fmla="*/ 5175889 w 7917045"/>
              <a:gd name="connsiteY94" fmla="*/ 4230497 h 6857999"/>
              <a:gd name="connsiteX95" fmla="*/ 5196140 w 7917045"/>
              <a:gd name="connsiteY95" fmla="*/ 4279191 h 6857999"/>
              <a:gd name="connsiteX96" fmla="*/ 5220440 w 7917045"/>
              <a:gd name="connsiteY96" fmla="*/ 4316197 h 6857999"/>
              <a:gd name="connsiteX97" fmla="*/ 5244741 w 7917045"/>
              <a:gd name="connsiteY97" fmla="*/ 4345414 h 6857999"/>
              <a:gd name="connsiteX98" fmla="*/ 5269042 w 7917045"/>
              <a:gd name="connsiteY98" fmla="*/ 4364891 h 6857999"/>
              <a:gd name="connsiteX99" fmla="*/ 5291319 w 7917045"/>
              <a:gd name="connsiteY99" fmla="*/ 4380473 h 6857999"/>
              <a:gd name="connsiteX100" fmla="*/ 5311569 w 7917045"/>
              <a:gd name="connsiteY100" fmla="*/ 4390212 h 6857999"/>
              <a:gd name="connsiteX101" fmla="*/ 5325744 w 7917045"/>
              <a:gd name="connsiteY101" fmla="*/ 4394107 h 6857999"/>
              <a:gd name="connsiteX102" fmla="*/ 5335870 w 7917045"/>
              <a:gd name="connsiteY102" fmla="*/ 4396055 h 6857999"/>
              <a:gd name="connsiteX103" fmla="*/ 5339919 w 7917045"/>
              <a:gd name="connsiteY103" fmla="*/ 4396055 h 6857999"/>
              <a:gd name="connsiteX104" fmla="*/ 5335870 w 7917045"/>
              <a:gd name="connsiteY104" fmla="*/ 4399951 h 6857999"/>
              <a:gd name="connsiteX105" fmla="*/ 5327769 w 7917045"/>
              <a:gd name="connsiteY105" fmla="*/ 4411637 h 6857999"/>
              <a:gd name="connsiteX106" fmla="*/ 5315618 w 7917045"/>
              <a:gd name="connsiteY106" fmla="*/ 4427219 h 6857999"/>
              <a:gd name="connsiteX107" fmla="*/ 5303468 w 7917045"/>
              <a:gd name="connsiteY107" fmla="*/ 4450592 h 6857999"/>
              <a:gd name="connsiteX108" fmla="*/ 5287268 w 7917045"/>
              <a:gd name="connsiteY108" fmla="*/ 4475912 h 6857999"/>
              <a:gd name="connsiteX109" fmla="*/ 5275118 w 7917045"/>
              <a:gd name="connsiteY109" fmla="*/ 4503181 h 6857999"/>
              <a:gd name="connsiteX110" fmla="*/ 5262967 w 7917045"/>
              <a:gd name="connsiteY110" fmla="*/ 4532397 h 6857999"/>
              <a:gd name="connsiteX111" fmla="*/ 5256892 w 7917045"/>
              <a:gd name="connsiteY111" fmla="*/ 4561613 h 6857999"/>
              <a:gd name="connsiteX112" fmla="*/ 5256892 w 7917045"/>
              <a:gd name="connsiteY112" fmla="*/ 4590829 h 6857999"/>
              <a:gd name="connsiteX113" fmla="*/ 5260942 w 7917045"/>
              <a:gd name="connsiteY113" fmla="*/ 4616150 h 6857999"/>
              <a:gd name="connsiteX114" fmla="*/ 5277142 w 7917045"/>
              <a:gd name="connsiteY114" fmla="*/ 4639523 h 6857999"/>
              <a:gd name="connsiteX115" fmla="*/ 5301443 w 7917045"/>
              <a:gd name="connsiteY115" fmla="*/ 4664844 h 6857999"/>
              <a:gd name="connsiteX116" fmla="*/ 5323719 w 7917045"/>
              <a:gd name="connsiteY116" fmla="*/ 4686269 h 6857999"/>
              <a:gd name="connsiteX117" fmla="*/ 5348020 w 7917045"/>
              <a:gd name="connsiteY117" fmla="*/ 4703798 h 6857999"/>
              <a:gd name="connsiteX118" fmla="*/ 5368271 w 7917045"/>
              <a:gd name="connsiteY118" fmla="*/ 4723276 h 6857999"/>
              <a:gd name="connsiteX119" fmla="*/ 5384470 w 7917045"/>
              <a:gd name="connsiteY119" fmla="*/ 4742753 h 6857999"/>
              <a:gd name="connsiteX120" fmla="*/ 5396621 w 7917045"/>
              <a:gd name="connsiteY120" fmla="*/ 4762231 h 6857999"/>
              <a:gd name="connsiteX121" fmla="*/ 5402696 w 7917045"/>
              <a:gd name="connsiteY121" fmla="*/ 4785604 h 6857999"/>
              <a:gd name="connsiteX122" fmla="*/ 5402696 w 7917045"/>
              <a:gd name="connsiteY122" fmla="*/ 4810924 h 6857999"/>
              <a:gd name="connsiteX123" fmla="*/ 5394596 w 7917045"/>
              <a:gd name="connsiteY123" fmla="*/ 4842088 h 6857999"/>
              <a:gd name="connsiteX124" fmla="*/ 5382446 w 7917045"/>
              <a:gd name="connsiteY124" fmla="*/ 4871304 h 6857999"/>
              <a:gd name="connsiteX125" fmla="*/ 5366245 w 7917045"/>
              <a:gd name="connsiteY125" fmla="*/ 4904416 h 6857999"/>
              <a:gd name="connsiteX126" fmla="*/ 5345994 w 7917045"/>
              <a:gd name="connsiteY126" fmla="*/ 4943371 h 6857999"/>
              <a:gd name="connsiteX127" fmla="*/ 5323719 w 7917045"/>
              <a:gd name="connsiteY127" fmla="*/ 4990117 h 6857999"/>
              <a:gd name="connsiteX128" fmla="*/ 5305494 w 7917045"/>
              <a:gd name="connsiteY128" fmla="*/ 5036862 h 6857999"/>
              <a:gd name="connsiteX129" fmla="*/ 5285242 w 7917045"/>
              <a:gd name="connsiteY129" fmla="*/ 5091399 h 6857999"/>
              <a:gd name="connsiteX130" fmla="*/ 5271067 w 7917045"/>
              <a:gd name="connsiteY130" fmla="*/ 5147884 h 6857999"/>
              <a:gd name="connsiteX131" fmla="*/ 5260942 w 7917045"/>
              <a:gd name="connsiteY131" fmla="*/ 5208264 h 6857999"/>
              <a:gd name="connsiteX132" fmla="*/ 5258916 w 7917045"/>
              <a:gd name="connsiteY132" fmla="*/ 5268644 h 6857999"/>
              <a:gd name="connsiteX133" fmla="*/ 5264992 w 7917045"/>
              <a:gd name="connsiteY133" fmla="*/ 5330972 h 6857999"/>
              <a:gd name="connsiteX134" fmla="*/ 5281193 w 7917045"/>
              <a:gd name="connsiteY134" fmla="*/ 5391351 h 6857999"/>
              <a:gd name="connsiteX135" fmla="*/ 5311569 w 7917045"/>
              <a:gd name="connsiteY135" fmla="*/ 5453679 h 6857999"/>
              <a:gd name="connsiteX136" fmla="*/ 5352070 w 7917045"/>
              <a:gd name="connsiteY136" fmla="*/ 5512112 h 6857999"/>
              <a:gd name="connsiteX137" fmla="*/ 5396621 w 7917045"/>
              <a:gd name="connsiteY137" fmla="*/ 5556910 h 6857999"/>
              <a:gd name="connsiteX138" fmla="*/ 5445223 w 7917045"/>
              <a:gd name="connsiteY138" fmla="*/ 5593916 h 6857999"/>
              <a:gd name="connsiteX139" fmla="*/ 5501925 w 7917045"/>
              <a:gd name="connsiteY139" fmla="*/ 5623133 h 6857999"/>
              <a:gd name="connsiteX140" fmla="*/ 5564702 w 7917045"/>
              <a:gd name="connsiteY140" fmla="*/ 5650401 h 6857999"/>
              <a:gd name="connsiteX141" fmla="*/ 5631529 w 7917045"/>
              <a:gd name="connsiteY141" fmla="*/ 5671826 h 6857999"/>
              <a:gd name="connsiteX142" fmla="*/ 5700381 w 7917045"/>
              <a:gd name="connsiteY142" fmla="*/ 5687409 h 6857999"/>
              <a:gd name="connsiteX143" fmla="*/ 5775309 w 7917045"/>
              <a:gd name="connsiteY143" fmla="*/ 5697148 h 6857999"/>
              <a:gd name="connsiteX144" fmla="*/ 5848212 w 7917045"/>
              <a:gd name="connsiteY144" fmla="*/ 5706885 h 6857999"/>
              <a:gd name="connsiteX145" fmla="*/ 5921114 w 7917045"/>
              <a:gd name="connsiteY145" fmla="*/ 5712729 h 6857999"/>
              <a:gd name="connsiteX146" fmla="*/ 5994016 w 7917045"/>
              <a:gd name="connsiteY146" fmla="*/ 5714677 h 6857999"/>
              <a:gd name="connsiteX147" fmla="*/ 6064894 w 7917045"/>
              <a:gd name="connsiteY147" fmla="*/ 5714677 h 6857999"/>
              <a:gd name="connsiteX148" fmla="*/ 6131720 w 7917045"/>
              <a:gd name="connsiteY148" fmla="*/ 5712729 h 6857999"/>
              <a:gd name="connsiteX149" fmla="*/ 6192472 w 7917045"/>
              <a:gd name="connsiteY149" fmla="*/ 5708834 h 6857999"/>
              <a:gd name="connsiteX150" fmla="*/ 6249174 w 7917045"/>
              <a:gd name="connsiteY150" fmla="*/ 5702990 h 6857999"/>
              <a:gd name="connsiteX151" fmla="*/ 6297776 w 7917045"/>
              <a:gd name="connsiteY151" fmla="*/ 5695199 h 6857999"/>
              <a:gd name="connsiteX152" fmla="*/ 6342327 w 7917045"/>
              <a:gd name="connsiteY152" fmla="*/ 5689356 h 6857999"/>
              <a:gd name="connsiteX153" fmla="*/ 6374728 w 7917045"/>
              <a:gd name="connsiteY153" fmla="*/ 5683513 h 6857999"/>
              <a:gd name="connsiteX154" fmla="*/ 6413205 w 7917045"/>
              <a:gd name="connsiteY154" fmla="*/ 5673774 h 6857999"/>
              <a:gd name="connsiteX155" fmla="*/ 6447631 w 7917045"/>
              <a:gd name="connsiteY155" fmla="*/ 5662087 h 6857999"/>
              <a:gd name="connsiteX156" fmla="*/ 6480032 w 7917045"/>
              <a:gd name="connsiteY156" fmla="*/ 5654297 h 6857999"/>
              <a:gd name="connsiteX157" fmla="*/ 6510408 w 7917045"/>
              <a:gd name="connsiteY157" fmla="*/ 5648453 h 6857999"/>
              <a:gd name="connsiteX158" fmla="*/ 6538759 w 7917045"/>
              <a:gd name="connsiteY158" fmla="*/ 5646506 h 6857999"/>
              <a:gd name="connsiteX159" fmla="*/ 6565085 w 7917045"/>
              <a:gd name="connsiteY159" fmla="*/ 5648453 h 6857999"/>
              <a:gd name="connsiteX160" fmla="*/ 6585335 w 7917045"/>
              <a:gd name="connsiteY160" fmla="*/ 5656245 h 6857999"/>
              <a:gd name="connsiteX161" fmla="*/ 6605587 w 7917045"/>
              <a:gd name="connsiteY161" fmla="*/ 5673774 h 6857999"/>
              <a:gd name="connsiteX162" fmla="*/ 6621787 w 7917045"/>
              <a:gd name="connsiteY162" fmla="*/ 5697148 h 6857999"/>
              <a:gd name="connsiteX163" fmla="*/ 6637988 w 7917045"/>
              <a:gd name="connsiteY163" fmla="*/ 5734155 h 6857999"/>
              <a:gd name="connsiteX164" fmla="*/ 6648112 w 7917045"/>
              <a:gd name="connsiteY164" fmla="*/ 5778953 h 6857999"/>
              <a:gd name="connsiteX165" fmla="*/ 6658238 w 7917045"/>
              <a:gd name="connsiteY165" fmla="*/ 5837385 h 6857999"/>
              <a:gd name="connsiteX166" fmla="*/ 6672413 w 7917045"/>
              <a:gd name="connsiteY166" fmla="*/ 5911398 h 6857999"/>
              <a:gd name="connsiteX167" fmla="*/ 6692665 w 7917045"/>
              <a:gd name="connsiteY167" fmla="*/ 5983466 h 6857999"/>
              <a:gd name="connsiteX168" fmla="*/ 6718990 w 7917045"/>
              <a:gd name="connsiteY168" fmla="*/ 6047741 h 6857999"/>
              <a:gd name="connsiteX169" fmla="*/ 6747341 w 7917045"/>
              <a:gd name="connsiteY169" fmla="*/ 6108121 h 6857999"/>
              <a:gd name="connsiteX170" fmla="*/ 6777717 w 7917045"/>
              <a:gd name="connsiteY170" fmla="*/ 6160710 h 6857999"/>
              <a:gd name="connsiteX171" fmla="*/ 6808093 w 7917045"/>
              <a:gd name="connsiteY171" fmla="*/ 6213299 h 6857999"/>
              <a:gd name="connsiteX172" fmla="*/ 6836444 w 7917045"/>
              <a:gd name="connsiteY172" fmla="*/ 6261992 h 6857999"/>
              <a:gd name="connsiteX173" fmla="*/ 6860745 w 7917045"/>
              <a:gd name="connsiteY173" fmla="*/ 6306790 h 6857999"/>
              <a:gd name="connsiteX174" fmla="*/ 6878971 w 7917045"/>
              <a:gd name="connsiteY174" fmla="*/ 6349641 h 6857999"/>
              <a:gd name="connsiteX175" fmla="*/ 6889096 w 7917045"/>
              <a:gd name="connsiteY175" fmla="*/ 6390544 h 6857999"/>
              <a:gd name="connsiteX176" fmla="*/ 6893146 w 7917045"/>
              <a:gd name="connsiteY176" fmla="*/ 6433394 h 6857999"/>
              <a:gd name="connsiteX177" fmla="*/ 6895171 w 7917045"/>
              <a:gd name="connsiteY177" fmla="*/ 6480140 h 6857999"/>
              <a:gd name="connsiteX178" fmla="*/ 6895171 w 7917045"/>
              <a:gd name="connsiteY178" fmla="*/ 6522990 h 6857999"/>
              <a:gd name="connsiteX179" fmla="*/ 6897197 w 7917045"/>
              <a:gd name="connsiteY179" fmla="*/ 6571684 h 6857999"/>
              <a:gd name="connsiteX180" fmla="*/ 6901246 w 7917045"/>
              <a:gd name="connsiteY180" fmla="*/ 6620377 h 6857999"/>
              <a:gd name="connsiteX181" fmla="*/ 6905297 w 7917045"/>
              <a:gd name="connsiteY181" fmla="*/ 6672966 h 6857999"/>
              <a:gd name="connsiteX182" fmla="*/ 6917447 w 7917045"/>
              <a:gd name="connsiteY182" fmla="*/ 6729451 h 6857999"/>
              <a:gd name="connsiteX183" fmla="*/ 6929597 w 7917045"/>
              <a:gd name="connsiteY183" fmla="*/ 6791778 h 6857999"/>
              <a:gd name="connsiteX184" fmla="*/ 6951873 w 7917045"/>
              <a:gd name="connsiteY184" fmla="*/ 6857999 h 6857999"/>
              <a:gd name="connsiteX185" fmla="*/ 0 w 7917045"/>
              <a:gd name="connsiteY185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</a:cxnLst>
            <a:rect l="l" t="t" r="r" b="b"/>
            <a:pathLst>
              <a:path w="7917045" h="6857999">
                <a:moveTo>
                  <a:pt x="0" y="0"/>
                </a:moveTo>
                <a:lnTo>
                  <a:pt x="7917045" y="0"/>
                </a:lnTo>
                <a:lnTo>
                  <a:pt x="7917045" y="4740"/>
                </a:lnTo>
                <a:lnTo>
                  <a:pt x="7816576" y="9739"/>
                </a:lnTo>
                <a:lnTo>
                  <a:pt x="7705198" y="23373"/>
                </a:lnTo>
                <a:lnTo>
                  <a:pt x="7595845" y="37007"/>
                </a:lnTo>
                <a:lnTo>
                  <a:pt x="7443964" y="68171"/>
                </a:lnTo>
                <a:lnTo>
                  <a:pt x="7296135" y="105178"/>
                </a:lnTo>
                <a:lnTo>
                  <a:pt x="7156405" y="149976"/>
                </a:lnTo>
                <a:lnTo>
                  <a:pt x="7028826" y="200618"/>
                </a:lnTo>
                <a:lnTo>
                  <a:pt x="6909346" y="253207"/>
                </a:lnTo>
                <a:lnTo>
                  <a:pt x="6797968" y="311639"/>
                </a:lnTo>
                <a:lnTo>
                  <a:pt x="6694689" y="373967"/>
                </a:lnTo>
                <a:lnTo>
                  <a:pt x="6597486" y="440190"/>
                </a:lnTo>
                <a:lnTo>
                  <a:pt x="6510408" y="510308"/>
                </a:lnTo>
                <a:lnTo>
                  <a:pt x="6427380" y="582376"/>
                </a:lnTo>
                <a:lnTo>
                  <a:pt x="6356504" y="656389"/>
                </a:lnTo>
                <a:lnTo>
                  <a:pt x="6289676" y="734299"/>
                </a:lnTo>
                <a:lnTo>
                  <a:pt x="6230949" y="810261"/>
                </a:lnTo>
                <a:lnTo>
                  <a:pt x="6178297" y="890119"/>
                </a:lnTo>
                <a:lnTo>
                  <a:pt x="6133746" y="969976"/>
                </a:lnTo>
                <a:lnTo>
                  <a:pt x="6095270" y="1049833"/>
                </a:lnTo>
                <a:lnTo>
                  <a:pt x="6064894" y="1129691"/>
                </a:lnTo>
                <a:lnTo>
                  <a:pt x="6042618" y="1162803"/>
                </a:lnTo>
                <a:lnTo>
                  <a:pt x="6020343" y="1205653"/>
                </a:lnTo>
                <a:lnTo>
                  <a:pt x="5996042" y="1256294"/>
                </a:lnTo>
                <a:lnTo>
                  <a:pt x="5967690" y="1316675"/>
                </a:lnTo>
                <a:lnTo>
                  <a:pt x="5939340" y="1380949"/>
                </a:lnTo>
                <a:lnTo>
                  <a:pt x="5906938" y="1451069"/>
                </a:lnTo>
                <a:lnTo>
                  <a:pt x="5876563" y="1525083"/>
                </a:lnTo>
                <a:lnTo>
                  <a:pt x="5844161" y="1604940"/>
                </a:lnTo>
                <a:lnTo>
                  <a:pt x="5813785" y="1686745"/>
                </a:lnTo>
                <a:lnTo>
                  <a:pt x="5781384" y="1766603"/>
                </a:lnTo>
                <a:lnTo>
                  <a:pt x="5751008" y="1848408"/>
                </a:lnTo>
                <a:lnTo>
                  <a:pt x="5722658" y="1928266"/>
                </a:lnTo>
                <a:lnTo>
                  <a:pt x="5696332" y="2008123"/>
                </a:lnTo>
                <a:lnTo>
                  <a:pt x="5672031" y="2082138"/>
                </a:lnTo>
                <a:lnTo>
                  <a:pt x="5651779" y="2154204"/>
                </a:lnTo>
                <a:lnTo>
                  <a:pt x="5633554" y="2220427"/>
                </a:lnTo>
                <a:lnTo>
                  <a:pt x="5621403" y="2278859"/>
                </a:lnTo>
                <a:lnTo>
                  <a:pt x="5609254" y="2329500"/>
                </a:lnTo>
                <a:lnTo>
                  <a:pt x="5605204" y="2374298"/>
                </a:lnTo>
                <a:lnTo>
                  <a:pt x="5607228" y="2407410"/>
                </a:lnTo>
                <a:lnTo>
                  <a:pt x="5611279" y="2446365"/>
                </a:lnTo>
                <a:lnTo>
                  <a:pt x="5619379" y="2489215"/>
                </a:lnTo>
                <a:lnTo>
                  <a:pt x="5623429" y="2532065"/>
                </a:lnTo>
                <a:lnTo>
                  <a:pt x="5627480" y="2572968"/>
                </a:lnTo>
                <a:lnTo>
                  <a:pt x="5625454" y="2615819"/>
                </a:lnTo>
                <a:lnTo>
                  <a:pt x="5619379" y="2656721"/>
                </a:lnTo>
                <a:lnTo>
                  <a:pt x="5607228" y="2695676"/>
                </a:lnTo>
                <a:lnTo>
                  <a:pt x="5586978" y="2736578"/>
                </a:lnTo>
                <a:lnTo>
                  <a:pt x="5556602" y="2773586"/>
                </a:lnTo>
                <a:lnTo>
                  <a:pt x="5512050" y="2808645"/>
                </a:lnTo>
                <a:lnTo>
                  <a:pt x="5435098" y="2870972"/>
                </a:lnTo>
                <a:lnTo>
                  <a:pt x="5360171" y="2941091"/>
                </a:lnTo>
                <a:lnTo>
                  <a:pt x="5291319" y="3015106"/>
                </a:lnTo>
                <a:lnTo>
                  <a:pt x="5224491" y="3089120"/>
                </a:lnTo>
                <a:lnTo>
                  <a:pt x="5159688" y="3167029"/>
                </a:lnTo>
                <a:lnTo>
                  <a:pt x="5094887" y="3239096"/>
                </a:lnTo>
                <a:lnTo>
                  <a:pt x="5060460" y="3276103"/>
                </a:lnTo>
                <a:lnTo>
                  <a:pt x="5026034" y="3315058"/>
                </a:lnTo>
                <a:lnTo>
                  <a:pt x="4993633" y="3354013"/>
                </a:lnTo>
                <a:lnTo>
                  <a:pt x="4963257" y="3392967"/>
                </a:lnTo>
                <a:lnTo>
                  <a:pt x="4936932" y="3429975"/>
                </a:lnTo>
                <a:lnTo>
                  <a:pt x="4916680" y="3468929"/>
                </a:lnTo>
                <a:lnTo>
                  <a:pt x="4906556" y="3509832"/>
                </a:lnTo>
                <a:lnTo>
                  <a:pt x="4902506" y="3548775"/>
                </a:lnTo>
                <a:lnTo>
                  <a:pt x="4902506" y="3548793"/>
                </a:lnTo>
                <a:lnTo>
                  <a:pt x="4910605" y="3589690"/>
                </a:lnTo>
                <a:lnTo>
                  <a:pt x="4930855" y="3632540"/>
                </a:lnTo>
                <a:lnTo>
                  <a:pt x="4965282" y="3675390"/>
                </a:lnTo>
                <a:lnTo>
                  <a:pt x="5003758" y="3710450"/>
                </a:lnTo>
                <a:lnTo>
                  <a:pt x="5042234" y="3739666"/>
                </a:lnTo>
                <a:lnTo>
                  <a:pt x="5082736" y="3761091"/>
                </a:lnTo>
                <a:lnTo>
                  <a:pt x="5121212" y="3778621"/>
                </a:lnTo>
                <a:lnTo>
                  <a:pt x="5155639" y="3794203"/>
                </a:lnTo>
                <a:lnTo>
                  <a:pt x="5190064" y="3805889"/>
                </a:lnTo>
                <a:lnTo>
                  <a:pt x="5218416" y="3819523"/>
                </a:lnTo>
                <a:lnTo>
                  <a:pt x="5244741" y="3833157"/>
                </a:lnTo>
                <a:lnTo>
                  <a:pt x="5262967" y="3848740"/>
                </a:lnTo>
                <a:lnTo>
                  <a:pt x="5277142" y="3868216"/>
                </a:lnTo>
                <a:lnTo>
                  <a:pt x="5283217" y="3891590"/>
                </a:lnTo>
                <a:lnTo>
                  <a:pt x="5281193" y="3922753"/>
                </a:lnTo>
                <a:lnTo>
                  <a:pt x="5273093" y="3955865"/>
                </a:lnTo>
                <a:lnTo>
                  <a:pt x="5260942" y="3983134"/>
                </a:lnTo>
                <a:lnTo>
                  <a:pt x="5246766" y="4008454"/>
                </a:lnTo>
                <a:lnTo>
                  <a:pt x="5228541" y="4027932"/>
                </a:lnTo>
                <a:lnTo>
                  <a:pt x="5214365" y="4049357"/>
                </a:lnTo>
                <a:lnTo>
                  <a:pt x="5196140" y="4068834"/>
                </a:lnTo>
                <a:lnTo>
                  <a:pt x="5183989" y="4088312"/>
                </a:lnTo>
                <a:lnTo>
                  <a:pt x="5169814" y="4109737"/>
                </a:lnTo>
                <a:lnTo>
                  <a:pt x="5163739" y="4135057"/>
                </a:lnTo>
                <a:lnTo>
                  <a:pt x="5161714" y="4162326"/>
                </a:lnTo>
                <a:lnTo>
                  <a:pt x="5163739" y="4193489"/>
                </a:lnTo>
                <a:lnTo>
                  <a:pt x="5175889" y="4230497"/>
                </a:lnTo>
                <a:lnTo>
                  <a:pt x="5196140" y="4279191"/>
                </a:lnTo>
                <a:lnTo>
                  <a:pt x="5220440" y="4316197"/>
                </a:lnTo>
                <a:lnTo>
                  <a:pt x="5244741" y="4345414"/>
                </a:lnTo>
                <a:lnTo>
                  <a:pt x="5269042" y="4364891"/>
                </a:lnTo>
                <a:lnTo>
                  <a:pt x="5291319" y="4380473"/>
                </a:lnTo>
                <a:lnTo>
                  <a:pt x="5311569" y="4390212"/>
                </a:lnTo>
                <a:lnTo>
                  <a:pt x="5325744" y="4394107"/>
                </a:lnTo>
                <a:lnTo>
                  <a:pt x="5335870" y="4396055"/>
                </a:lnTo>
                <a:lnTo>
                  <a:pt x="5339919" y="4396055"/>
                </a:lnTo>
                <a:lnTo>
                  <a:pt x="5335870" y="4399951"/>
                </a:lnTo>
                <a:lnTo>
                  <a:pt x="5327769" y="4411637"/>
                </a:lnTo>
                <a:lnTo>
                  <a:pt x="5315618" y="4427219"/>
                </a:lnTo>
                <a:lnTo>
                  <a:pt x="5303468" y="4450592"/>
                </a:lnTo>
                <a:lnTo>
                  <a:pt x="5287268" y="4475912"/>
                </a:lnTo>
                <a:lnTo>
                  <a:pt x="5275118" y="4503181"/>
                </a:lnTo>
                <a:lnTo>
                  <a:pt x="5262967" y="4532397"/>
                </a:lnTo>
                <a:lnTo>
                  <a:pt x="5256892" y="4561613"/>
                </a:lnTo>
                <a:lnTo>
                  <a:pt x="5256892" y="4590829"/>
                </a:lnTo>
                <a:lnTo>
                  <a:pt x="5260942" y="4616150"/>
                </a:lnTo>
                <a:lnTo>
                  <a:pt x="5277142" y="4639523"/>
                </a:lnTo>
                <a:lnTo>
                  <a:pt x="5301443" y="4664844"/>
                </a:lnTo>
                <a:lnTo>
                  <a:pt x="5323719" y="4686269"/>
                </a:lnTo>
                <a:lnTo>
                  <a:pt x="5348020" y="4703798"/>
                </a:lnTo>
                <a:lnTo>
                  <a:pt x="5368271" y="4723276"/>
                </a:lnTo>
                <a:lnTo>
                  <a:pt x="5384470" y="4742753"/>
                </a:lnTo>
                <a:lnTo>
                  <a:pt x="5396621" y="4762231"/>
                </a:lnTo>
                <a:lnTo>
                  <a:pt x="5402696" y="4785604"/>
                </a:lnTo>
                <a:lnTo>
                  <a:pt x="5402696" y="4810924"/>
                </a:lnTo>
                <a:lnTo>
                  <a:pt x="5394596" y="4842088"/>
                </a:lnTo>
                <a:lnTo>
                  <a:pt x="5382446" y="4871304"/>
                </a:lnTo>
                <a:lnTo>
                  <a:pt x="5366245" y="4904416"/>
                </a:lnTo>
                <a:lnTo>
                  <a:pt x="5345994" y="4943371"/>
                </a:lnTo>
                <a:lnTo>
                  <a:pt x="5323719" y="4990117"/>
                </a:lnTo>
                <a:lnTo>
                  <a:pt x="5305494" y="5036862"/>
                </a:lnTo>
                <a:lnTo>
                  <a:pt x="5285242" y="5091399"/>
                </a:lnTo>
                <a:lnTo>
                  <a:pt x="5271067" y="5147884"/>
                </a:lnTo>
                <a:lnTo>
                  <a:pt x="5260942" y="5208264"/>
                </a:lnTo>
                <a:lnTo>
                  <a:pt x="5258916" y="5268644"/>
                </a:lnTo>
                <a:lnTo>
                  <a:pt x="5264992" y="5330972"/>
                </a:lnTo>
                <a:lnTo>
                  <a:pt x="5281193" y="5391351"/>
                </a:lnTo>
                <a:lnTo>
                  <a:pt x="5311569" y="5453679"/>
                </a:lnTo>
                <a:lnTo>
                  <a:pt x="5352070" y="5512112"/>
                </a:lnTo>
                <a:lnTo>
                  <a:pt x="5396621" y="5556910"/>
                </a:lnTo>
                <a:lnTo>
                  <a:pt x="5445223" y="5593916"/>
                </a:lnTo>
                <a:lnTo>
                  <a:pt x="5501925" y="5623133"/>
                </a:lnTo>
                <a:lnTo>
                  <a:pt x="5564702" y="5650401"/>
                </a:lnTo>
                <a:lnTo>
                  <a:pt x="5631529" y="5671826"/>
                </a:lnTo>
                <a:lnTo>
                  <a:pt x="5700381" y="5687409"/>
                </a:lnTo>
                <a:lnTo>
                  <a:pt x="5775309" y="5697148"/>
                </a:lnTo>
                <a:lnTo>
                  <a:pt x="5848212" y="5706885"/>
                </a:lnTo>
                <a:lnTo>
                  <a:pt x="5921114" y="5712729"/>
                </a:lnTo>
                <a:lnTo>
                  <a:pt x="5994016" y="5714677"/>
                </a:lnTo>
                <a:lnTo>
                  <a:pt x="6064894" y="5714677"/>
                </a:lnTo>
                <a:lnTo>
                  <a:pt x="6131720" y="5712729"/>
                </a:lnTo>
                <a:lnTo>
                  <a:pt x="6192472" y="5708834"/>
                </a:lnTo>
                <a:lnTo>
                  <a:pt x="6249174" y="5702990"/>
                </a:lnTo>
                <a:lnTo>
                  <a:pt x="6297776" y="5695199"/>
                </a:lnTo>
                <a:lnTo>
                  <a:pt x="6342327" y="5689356"/>
                </a:lnTo>
                <a:lnTo>
                  <a:pt x="6374728" y="5683513"/>
                </a:lnTo>
                <a:lnTo>
                  <a:pt x="6413205" y="5673774"/>
                </a:lnTo>
                <a:lnTo>
                  <a:pt x="6447631" y="5662087"/>
                </a:lnTo>
                <a:lnTo>
                  <a:pt x="6480032" y="5654297"/>
                </a:lnTo>
                <a:lnTo>
                  <a:pt x="6510408" y="5648453"/>
                </a:lnTo>
                <a:lnTo>
                  <a:pt x="6538759" y="5646506"/>
                </a:lnTo>
                <a:lnTo>
                  <a:pt x="6565085" y="5648453"/>
                </a:lnTo>
                <a:lnTo>
                  <a:pt x="6585335" y="5656245"/>
                </a:lnTo>
                <a:lnTo>
                  <a:pt x="6605587" y="5673774"/>
                </a:lnTo>
                <a:lnTo>
                  <a:pt x="6621787" y="5697148"/>
                </a:lnTo>
                <a:lnTo>
                  <a:pt x="6637988" y="5734155"/>
                </a:lnTo>
                <a:lnTo>
                  <a:pt x="6648112" y="5778953"/>
                </a:lnTo>
                <a:lnTo>
                  <a:pt x="6658238" y="5837385"/>
                </a:lnTo>
                <a:lnTo>
                  <a:pt x="6672413" y="5911398"/>
                </a:lnTo>
                <a:lnTo>
                  <a:pt x="6692665" y="5983466"/>
                </a:lnTo>
                <a:lnTo>
                  <a:pt x="6718990" y="6047741"/>
                </a:lnTo>
                <a:lnTo>
                  <a:pt x="6747341" y="6108121"/>
                </a:lnTo>
                <a:lnTo>
                  <a:pt x="6777717" y="6160710"/>
                </a:lnTo>
                <a:lnTo>
                  <a:pt x="6808093" y="6213299"/>
                </a:lnTo>
                <a:lnTo>
                  <a:pt x="6836444" y="6261992"/>
                </a:lnTo>
                <a:lnTo>
                  <a:pt x="6860745" y="6306790"/>
                </a:lnTo>
                <a:lnTo>
                  <a:pt x="6878971" y="6349641"/>
                </a:lnTo>
                <a:lnTo>
                  <a:pt x="6889096" y="6390544"/>
                </a:lnTo>
                <a:lnTo>
                  <a:pt x="6893146" y="6433394"/>
                </a:lnTo>
                <a:lnTo>
                  <a:pt x="6895171" y="6480140"/>
                </a:lnTo>
                <a:lnTo>
                  <a:pt x="6895171" y="6522990"/>
                </a:lnTo>
                <a:lnTo>
                  <a:pt x="6897197" y="6571684"/>
                </a:lnTo>
                <a:lnTo>
                  <a:pt x="6901246" y="6620377"/>
                </a:lnTo>
                <a:lnTo>
                  <a:pt x="6905297" y="6672966"/>
                </a:lnTo>
                <a:lnTo>
                  <a:pt x="6917447" y="6729451"/>
                </a:lnTo>
                <a:lnTo>
                  <a:pt x="6929597" y="6791778"/>
                </a:lnTo>
                <a:lnTo>
                  <a:pt x="6951873" y="6857999"/>
                </a:lnTo>
                <a:lnTo>
                  <a:pt x="0" y="6857999"/>
                </a:lnTo>
                <a:close/>
              </a:path>
            </a:pathLst>
          </a:custGeom>
          <a:solidFill>
            <a:srgbClr val="85A644"/>
          </a:solidFill>
          <a:ln>
            <a:noFill/>
          </a:ln>
          <a:effectLst>
            <a:innerShdw blurRad="215900" dist="50800">
              <a:prstClr val="black">
                <a:alpha val="37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grpSp>
        <p:nvGrpSpPr>
          <p:cNvPr id="5" name="Group 4"/>
          <p:cNvGrpSpPr/>
          <p:nvPr/>
        </p:nvGrpSpPr>
        <p:grpSpPr>
          <a:xfrm>
            <a:off x="7198368" y="1873113"/>
            <a:ext cx="587828" cy="752757"/>
            <a:chOff x="4627083" y="903382"/>
            <a:chExt cx="1280160" cy="1280160"/>
          </a:xfrm>
        </p:grpSpPr>
        <p:sp>
          <p:nvSpPr>
            <p:cNvPr id="6" name="Oval 5"/>
            <p:cNvSpPr/>
            <p:nvPr/>
          </p:nvSpPr>
          <p:spPr>
            <a:xfrm>
              <a:off x="4627083" y="903382"/>
              <a:ext cx="1280160" cy="128016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7" name="Oval 6"/>
            <p:cNvSpPr/>
            <p:nvPr/>
          </p:nvSpPr>
          <p:spPr>
            <a:xfrm>
              <a:off x="4809963" y="1086262"/>
              <a:ext cx="914400" cy="914400"/>
            </a:xfrm>
            <a:prstGeom prst="ellipse">
              <a:avLst/>
            </a:prstGeom>
            <a:ln>
              <a:noFill/>
            </a:ln>
            <a:effectLst>
              <a:outerShdw blurRad="190500" dist="38100" dir="8100000" sx="103000" sy="103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7198368" y="2877725"/>
            <a:ext cx="587828" cy="669222"/>
            <a:chOff x="4627083" y="903382"/>
            <a:chExt cx="1280160" cy="1280160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9" name="Oval 8"/>
            <p:cNvSpPr/>
            <p:nvPr/>
          </p:nvSpPr>
          <p:spPr>
            <a:xfrm>
              <a:off x="4627083" y="903382"/>
              <a:ext cx="1280160" cy="12801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10" name="Oval 9"/>
            <p:cNvSpPr/>
            <p:nvPr/>
          </p:nvSpPr>
          <p:spPr>
            <a:xfrm>
              <a:off x="4809963" y="1086262"/>
              <a:ext cx="914400" cy="914400"/>
            </a:xfrm>
            <a:prstGeom prst="ellipse">
              <a:avLst/>
            </a:prstGeom>
            <a:grpFill/>
            <a:ln>
              <a:noFill/>
            </a:ln>
            <a:effectLst>
              <a:outerShdw blurRad="190500" dist="38100" dir="8100000" sx="103000" sy="103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208204" y="3919559"/>
            <a:ext cx="621419" cy="652781"/>
            <a:chOff x="4627083" y="903382"/>
            <a:chExt cx="1280160" cy="1280160"/>
          </a:xfrm>
        </p:grpSpPr>
        <p:sp>
          <p:nvSpPr>
            <p:cNvPr id="12" name="Oval 11"/>
            <p:cNvSpPr/>
            <p:nvPr/>
          </p:nvSpPr>
          <p:spPr>
            <a:xfrm>
              <a:off x="4627083" y="903382"/>
              <a:ext cx="1280160" cy="128016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13" name="Oval 12"/>
            <p:cNvSpPr/>
            <p:nvPr/>
          </p:nvSpPr>
          <p:spPr>
            <a:xfrm>
              <a:off x="4809963" y="1086262"/>
              <a:ext cx="914400" cy="9144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>
              <a:outerShdw blurRad="190500" dist="38100" dir="8100000" sx="103000" sy="103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</p:grpSp>
      <p:sp>
        <p:nvSpPr>
          <p:cNvPr id="17" name="Rectangle 16"/>
          <p:cNvSpPr/>
          <p:nvPr/>
        </p:nvSpPr>
        <p:spPr>
          <a:xfrm>
            <a:off x="7768800" y="2017367"/>
            <a:ext cx="1530008" cy="46166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tr-TR" sz="2400" spc="-83" dirty="0">
                <a:ln w="3175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Bilişsel</a:t>
            </a:r>
            <a:r>
              <a:rPr lang="tr-TR" sz="1350" spc="-83" dirty="0">
                <a:ln w="3175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350" spc="-83" dirty="0">
              <a:ln w="3175"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731210" y="3023184"/>
            <a:ext cx="1530008" cy="3693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tr-TR" spc="-83" dirty="0" err="1">
                <a:ln w="3175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Duyuşsal</a:t>
            </a:r>
            <a:endParaRPr lang="en-US" spc="-83" dirty="0">
              <a:ln w="3175"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768800" y="4170602"/>
            <a:ext cx="1530008" cy="3693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tr-TR" spc="-83" dirty="0">
                <a:ln w="3175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Fiziksel</a:t>
            </a:r>
            <a:endParaRPr lang="en-US" spc="-83" dirty="0">
              <a:ln w="3175"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AB031BF5-CB71-42B0-BA65-E1C25DFCAE5C}"/>
              </a:ext>
            </a:extLst>
          </p:cNvPr>
          <p:cNvSpPr/>
          <p:nvPr/>
        </p:nvSpPr>
        <p:spPr>
          <a:xfrm>
            <a:off x="1331640" y="404664"/>
            <a:ext cx="57372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2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Beden Eğitiminde Yaratıcı Drama</a:t>
            </a:r>
            <a:endParaRPr lang="tr-TR" sz="3200" dirty="0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2B663ECF-2E06-4379-B05F-BBBBA4226264}"/>
              </a:ext>
            </a:extLst>
          </p:cNvPr>
          <p:cNvSpPr/>
          <p:nvPr/>
        </p:nvSpPr>
        <p:spPr>
          <a:xfrm>
            <a:off x="211712" y="1607651"/>
            <a:ext cx="4930148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tr-TR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Beden eğitiminde yaratıcı </a:t>
            </a:r>
            <a:r>
              <a:rPr lang="tr-TR" sz="24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dramanın</a:t>
            </a:r>
            <a:r>
              <a:rPr lang="tr-TR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bir yöntem olarak kullanılması </a:t>
            </a:r>
            <a:r>
              <a:rPr lang="tr-TR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bireylerin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bilişsel,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tr-TR" sz="2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duyuşsal</a:t>
            </a:r>
            <a:r>
              <a:rPr lang="tr-TR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ve fiziksel gelişimlerine aynı anda katkı sağlayacağı,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yeni ve özgün düşünceler üretecek bireylerin yetiştirilmesinde önemli bir role sahip olacağı</a:t>
            </a:r>
            <a:r>
              <a:rPr lang="tr-TR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düşünülmektedir.</a:t>
            </a:r>
            <a:endParaRPr lang="tr-TR" sz="2200" dirty="0"/>
          </a:p>
        </p:txBody>
      </p:sp>
      <p:sp>
        <p:nvSpPr>
          <p:cNvPr id="21" name="Dikdörtgen 20">
            <a:extLst>
              <a:ext uri="{FF2B5EF4-FFF2-40B4-BE49-F238E27FC236}">
                <a16:creationId xmlns:a16="http://schemas.microsoft.com/office/drawing/2014/main" id="{89F7C5D0-7B65-4461-B640-F1C4AB957992}"/>
              </a:ext>
            </a:extLst>
          </p:cNvPr>
          <p:cNvSpPr/>
          <p:nvPr/>
        </p:nvSpPr>
        <p:spPr>
          <a:xfrm>
            <a:off x="1835696" y="5704761"/>
            <a:ext cx="546128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000" dirty="0"/>
              <a:t>Soytürk, M., </a:t>
            </a:r>
            <a:r>
              <a:rPr lang="tr-TR" sz="1000" dirty="0" err="1"/>
              <a:t>Çamlıyer</a:t>
            </a:r>
            <a:r>
              <a:rPr lang="tr-TR" sz="1000" dirty="0"/>
              <a:t>, H., </a:t>
            </a:r>
            <a:r>
              <a:rPr lang="tr-TR" sz="1000" dirty="0" err="1"/>
              <a:t>Tepeköylü</a:t>
            </a:r>
            <a:r>
              <a:rPr lang="tr-TR" sz="1000" dirty="0"/>
              <a:t> Öztürk, Ö. ve  </a:t>
            </a:r>
            <a:r>
              <a:rPr lang="tr-TR" sz="1000" dirty="0" err="1"/>
              <a:t>Daşdan</a:t>
            </a:r>
            <a:r>
              <a:rPr lang="tr-TR" sz="1000" dirty="0"/>
              <a:t> Ada, E. N. (2007). 9-11 Yaş Grubu Çocukların Temel Hareket Becerilerinin </a:t>
            </a:r>
            <a:r>
              <a:rPr lang="tr-TR" sz="1000" dirty="0" err="1"/>
              <a:t>Örüntüleşmesinde</a:t>
            </a:r>
            <a:r>
              <a:rPr lang="tr-TR" sz="1000" dirty="0"/>
              <a:t> Yaratıcı </a:t>
            </a:r>
            <a:r>
              <a:rPr lang="tr-TR" sz="1000" dirty="0" err="1"/>
              <a:t>Drama’nın</a:t>
            </a:r>
            <a:r>
              <a:rPr lang="tr-TR" sz="1000" dirty="0"/>
              <a:t> Etkisi. </a:t>
            </a:r>
            <a:r>
              <a:rPr lang="tr-TR" sz="1000" i="1" dirty="0"/>
              <a:t>Yayınlanmamış Yüksek Lisans Tezi. Celal Bayar Üniversitesi, Sağlık Bilimleri Enstitüsü, Manisa</a:t>
            </a:r>
            <a:r>
              <a:rPr lang="tr-TR" sz="1000" dirty="0"/>
              <a:t>.</a:t>
            </a:r>
            <a:endParaRPr lang="tr-TR" sz="10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3326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94114FA-1D84-4562-9206-40BA63660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4608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sz="3600" b="1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Beden Eğitimi ve Spor Dersi Öğretim Programı ve Yaratıcı Drama </a:t>
            </a:r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id="{1177E144-F57F-4CAA-AD90-BBB6C396A7B3}"/>
              </a:ext>
            </a:extLst>
          </p:cNvPr>
          <p:cNvSpPr/>
          <p:nvPr/>
        </p:nvSpPr>
        <p:spPr>
          <a:xfrm>
            <a:off x="2106233" y="1666756"/>
            <a:ext cx="6786247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200" b="1" dirty="0"/>
              <a:t>Ortaokul Beden Eğitimi ve Spor Dersi Öğretim Programı’nın amacı; </a:t>
            </a:r>
          </a:p>
          <a:p>
            <a:r>
              <a:rPr lang="tr-TR" sz="2200" dirty="0"/>
              <a:t>Öğrencilerin,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200" dirty="0"/>
              <a:t>Hareket becerileri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200" dirty="0"/>
              <a:t>Aktif ve sağlıklı yaşam becerileri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200" dirty="0"/>
              <a:t>Öz-yönetim becerileri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200" dirty="0"/>
              <a:t>Sosyal ve düşünme becerilerini geliştirerek bir sonraki öğrenim düzeyine hazırlanmalarını sağlamaktır.</a:t>
            </a:r>
          </a:p>
          <a:p>
            <a:r>
              <a:rPr lang="tr-TR" sz="2200" dirty="0"/>
              <a:t>	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F8BC3A73-9BD9-4A0D-B9E8-AF15E814AA49}"/>
              </a:ext>
            </a:extLst>
          </p:cNvPr>
          <p:cNvSpPr/>
          <p:nvPr/>
        </p:nvSpPr>
        <p:spPr>
          <a:xfrm>
            <a:off x="2253408" y="5601708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1000" dirty="0"/>
              <a:t>Talim, M. E. B., &amp; Başkanlığı, T. K. (2018). Beden Eğitimi ve Spor Dersi Öğretim Programı (Ortaokul 5‐8. Sınıflar).</a:t>
            </a:r>
          </a:p>
        </p:txBody>
      </p:sp>
      <p:grpSp>
        <p:nvGrpSpPr>
          <p:cNvPr id="44" name="Group 198">
            <a:extLst>
              <a:ext uri="{FF2B5EF4-FFF2-40B4-BE49-F238E27FC236}">
                <a16:creationId xmlns:a16="http://schemas.microsoft.com/office/drawing/2014/main" id="{078E2293-4126-4EDC-AD39-85403E0559B1}"/>
              </a:ext>
            </a:extLst>
          </p:cNvPr>
          <p:cNvGrpSpPr>
            <a:grpSpLocks noChangeAspect="1"/>
          </p:cNvGrpSpPr>
          <p:nvPr/>
        </p:nvGrpSpPr>
        <p:grpSpPr>
          <a:xfrm flipH="1">
            <a:off x="117880" y="1847714"/>
            <a:ext cx="854135" cy="1866427"/>
            <a:chOff x="6189663" y="1755776"/>
            <a:chExt cx="1543050" cy="3354388"/>
          </a:xfrm>
          <a:solidFill>
            <a:schemeClr val="bg1">
              <a:lumMod val="65000"/>
            </a:schemeClr>
          </a:solidFill>
        </p:grpSpPr>
        <p:sp>
          <p:nvSpPr>
            <p:cNvPr id="45" name="Freeform 6">
              <a:extLst>
                <a:ext uri="{FF2B5EF4-FFF2-40B4-BE49-F238E27FC236}">
                  <a16:creationId xmlns:a16="http://schemas.microsoft.com/office/drawing/2014/main" id="{D6684DA7-9695-4967-B3E8-BBCCC02D6828}"/>
                </a:ext>
              </a:extLst>
            </p:cNvPr>
            <p:cNvSpPr>
              <a:spLocks/>
            </p:cNvSpPr>
            <p:nvPr/>
          </p:nvSpPr>
          <p:spPr bwMode="auto">
            <a:xfrm>
              <a:off x="6189663" y="2425701"/>
              <a:ext cx="1543050" cy="2684463"/>
            </a:xfrm>
            <a:custGeom>
              <a:avLst/>
              <a:gdLst/>
              <a:ahLst/>
              <a:cxnLst>
                <a:cxn ang="0">
                  <a:pos x="696" y="6"/>
                </a:cxn>
                <a:cxn ang="0">
                  <a:pos x="739" y="30"/>
                </a:cxn>
                <a:cxn ang="0">
                  <a:pos x="768" y="60"/>
                </a:cxn>
                <a:cxn ang="0">
                  <a:pos x="782" y="89"/>
                </a:cxn>
                <a:cxn ang="0">
                  <a:pos x="972" y="712"/>
                </a:cxn>
                <a:cxn ang="0">
                  <a:pos x="969" y="744"/>
                </a:cxn>
                <a:cxn ang="0">
                  <a:pos x="958" y="772"/>
                </a:cxn>
                <a:cxn ang="0">
                  <a:pos x="931" y="794"/>
                </a:cxn>
                <a:cxn ang="0">
                  <a:pos x="889" y="798"/>
                </a:cxn>
                <a:cxn ang="0">
                  <a:pos x="859" y="785"/>
                </a:cxn>
                <a:cxn ang="0">
                  <a:pos x="841" y="766"/>
                </a:cxn>
                <a:cxn ang="0">
                  <a:pos x="836" y="757"/>
                </a:cxn>
                <a:cxn ang="0">
                  <a:pos x="892" y="1093"/>
                </a:cxn>
                <a:cxn ang="0">
                  <a:pos x="656" y="1634"/>
                </a:cxn>
                <a:cxn ang="0">
                  <a:pos x="630" y="1674"/>
                </a:cxn>
                <a:cxn ang="0">
                  <a:pos x="583" y="1691"/>
                </a:cxn>
                <a:cxn ang="0">
                  <a:pos x="536" y="1674"/>
                </a:cxn>
                <a:cxn ang="0">
                  <a:pos x="511" y="1634"/>
                </a:cxn>
                <a:cxn ang="0">
                  <a:pos x="461" y="1093"/>
                </a:cxn>
                <a:cxn ang="0">
                  <a:pos x="454" y="1649"/>
                </a:cxn>
                <a:cxn ang="0">
                  <a:pos x="420" y="1683"/>
                </a:cxn>
                <a:cxn ang="0">
                  <a:pos x="369" y="1689"/>
                </a:cxn>
                <a:cxn ang="0">
                  <a:pos x="329" y="1664"/>
                </a:cxn>
                <a:cxn ang="0">
                  <a:pos x="312" y="1617"/>
                </a:cxn>
                <a:cxn ang="0">
                  <a:pos x="335" y="215"/>
                </a:cxn>
                <a:cxn ang="0">
                  <a:pos x="131" y="760"/>
                </a:cxn>
                <a:cxn ang="0">
                  <a:pos x="103" y="783"/>
                </a:cxn>
                <a:cxn ang="0">
                  <a:pos x="74" y="790"/>
                </a:cxn>
                <a:cxn ang="0">
                  <a:pos x="57" y="790"/>
                </a:cxn>
                <a:cxn ang="0">
                  <a:pos x="28" y="779"/>
                </a:cxn>
                <a:cxn ang="0">
                  <a:pos x="7" y="755"/>
                </a:cxn>
                <a:cxn ang="0">
                  <a:pos x="0" y="731"/>
                </a:cxn>
                <a:cxn ang="0">
                  <a:pos x="1" y="715"/>
                </a:cxn>
                <a:cxn ang="0">
                  <a:pos x="15" y="665"/>
                </a:cxn>
                <a:cxn ang="0">
                  <a:pos x="34" y="597"/>
                </a:cxn>
                <a:cxn ang="0">
                  <a:pos x="58" y="516"/>
                </a:cxn>
                <a:cxn ang="0">
                  <a:pos x="84" y="429"/>
                </a:cxn>
                <a:cxn ang="0">
                  <a:pos x="110" y="342"/>
                </a:cxn>
                <a:cxn ang="0">
                  <a:pos x="134" y="260"/>
                </a:cxn>
                <a:cxn ang="0">
                  <a:pos x="155" y="191"/>
                </a:cxn>
                <a:cxn ang="0">
                  <a:pos x="169" y="141"/>
                </a:cxn>
                <a:cxn ang="0">
                  <a:pos x="177" y="116"/>
                </a:cxn>
                <a:cxn ang="0">
                  <a:pos x="198" y="75"/>
                </a:cxn>
                <a:cxn ang="0">
                  <a:pos x="235" y="35"/>
                </a:cxn>
                <a:cxn ang="0">
                  <a:pos x="276" y="13"/>
                </a:cxn>
                <a:cxn ang="0">
                  <a:pos x="311" y="4"/>
                </a:cxn>
                <a:cxn ang="0">
                  <a:pos x="339" y="1"/>
                </a:cxn>
              </a:cxnLst>
              <a:rect l="0" t="0" r="r" b="b"/>
              <a:pathLst>
                <a:path w="972" h="1691">
                  <a:moveTo>
                    <a:pt x="656" y="0"/>
                  </a:moveTo>
                  <a:lnTo>
                    <a:pt x="677" y="2"/>
                  </a:lnTo>
                  <a:lnTo>
                    <a:pt x="696" y="6"/>
                  </a:lnTo>
                  <a:lnTo>
                    <a:pt x="713" y="13"/>
                  </a:lnTo>
                  <a:lnTo>
                    <a:pt x="727" y="21"/>
                  </a:lnTo>
                  <a:lnTo>
                    <a:pt x="739" y="30"/>
                  </a:lnTo>
                  <a:lnTo>
                    <a:pt x="750" y="40"/>
                  </a:lnTo>
                  <a:lnTo>
                    <a:pt x="760" y="50"/>
                  </a:lnTo>
                  <a:lnTo>
                    <a:pt x="768" y="60"/>
                  </a:lnTo>
                  <a:lnTo>
                    <a:pt x="773" y="71"/>
                  </a:lnTo>
                  <a:lnTo>
                    <a:pt x="779" y="81"/>
                  </a:lnTo>
                  <a:lnTo>
                    <a:pt x="782" y="89"/>
                  </a:lnTo>
                  <a:lnTo>
                    <a:pt x="788" y="107"/>
                  </a:lnTo>
                  <a:lnTo>
                    <a:pt x="788" y="108"/>
                  </a:lnTo>
                  <a:lnTo>
                    <a:pt x="972" y="712"/>
                  </a:lnTo>
                  <a:lnTo>
                    <a:pt x="972" y="727"/>
                  </a:lnTo>
                  <a:lnTo>
                    <a:pt x="971" y="735"/>
                  </a:lnTo>
                  <a:lnTo>
                    <a:pt x="969" y="744"/>
                  </a:lnTo>
                  <a:lnTo>
                    <a:pt x="967" y="754"/>
                  </a:lnTo>
                  <a:lnTo>
                    <a:pt x="963" y="763"/>
                  </a:lnTo>
                  <a:lnTo>
                    <a:pt x="958" y="772"/>
                  </a:lnTo>
                  <a:lnTo>
                    <a:pt x="951" y="781"/>
                  </a:lnTo>
                  <a:lnTo>
                    <a:pt x="942" y="788"/>
                  </a:lnTo>
                  <a:lnTo>
                    <a:pt x="931" y="794"/>
                  </a:lnTo>
                  <a:lnTo>
                    <a:pt x="918" y="797"/>
                  </a:lnTo>
                  <a:lnTo>
                    <a:pt x="902" y="799"/>
                  </a:lnTo>
                  <a:lnTo>
                    <a:pt x="889" y="798"/>
                  </a:lnTo>
                  <a:lnTo>
                    <a:pt x="877" y="795"/>
                  </a:lnTo>
                  <a:lnTo>
                    <a:pt x="867" y="790"/>
                  </a:lnTo>
                  <a:lnTo>
                    <a:pt x="859" y="785"/>
                  </a:lnTo>
                  <a:lnTo>
                    <a:pt x="852" y="778"/>
                  </a:lnTo>
                  <a:lnTo>
                    <a:pt x="846" y="772"/>
                  </a:lnTo>
                  <a:lnTo>
                    <a:pt x="841" y="766"/>
                  </a:lnTo>
                  <a:lnTo>
                    <a:pt x="839" y="761"/>
                  </a:lnTo>
                  <a:lnTo>
                    <a:pt x="837" y="758"/>
                  </a:lnTo>
                  <a:lnTo>
                    <a:pt x="836" y="757"/>
                  </a:lnTo>
                  <a:lnTo>
                    <a:pt x="673" y="220"/>
                  </a:lnTo>
                  <a:lnTo>
                    <a:pt x="637" y="218"/>
                  </a:lnTo>
                  <a:lnTo>
                    <a:pt x="892" y="1093"/>
                  </a:lnTo>
                  <a:lnTo>
                    <a:pt x="657" y="1093"/>
                  </a:lnTo>
                  <a:lnTo>
                    <a:pt x="657" y="1617"/>
                  </a:lnTo>
                  <a:lnTo>
                    <a:pt x="656" y="1634"/>
                  </a:lnTo>
                  <a:lnTo>
                    <a:pt x="650" y="1649"/>
                  </a:lnTo>
                  <a:lnTo>
                    <a:pt x="641" y="1664"/>
                  </a:lnTo>
                  <a:lnTo>
                    <a:pt x="630" y="1674"/>
                  </a:lnTo>
                  <a:lnTo>
                    <a:pt x="616" y="1683"/>
                  </a:lnTo>
                  <a:lnTo>
                    <a:pt x="600" y="1689"/>
                  </a:lnTo>
                  <a:lnTo>
                    <a:pt x="583" y="1691"/>
                  </a:lnTo>
                  <a:lnTo>
                    <a:pt x="566" y="1689"/>
                  </a:lnTo>
                  <a:lnTo>
                    <a:pt x="551" y="1683"/>
                  </a:lnTo>
                  <a:lnTo>
                    <a:pt x="536" y="1674"/>
                  </a:lnTo>
                  <a:lnTo>
                    <a:pt x="526" y="1664"/>
                  </a:lnTo>
                  <a:lnTo>
                    <a:pt x="517" y="1649"/>
                  </a:lnTo>
                  <a:lnTo>
                    <a:pt x="511" y="1634"/>
                  </a:lnTo>
                  <a:lnTo>
                    <a:pt x="509" y="1617"/>
                  </a:lnTo>
                  <a:lnTo>
                    <a:pt x="509" y="1093"/>
                  </a:lnTo>
                  <a:lnTo>
                    <a:pt x="461" y="1093"/>
                  </a:lnTo>
                  <a:lnTo>
                    <a:pt x="461" y="1617"/>
                  </a:lnTo>
                  <a:lnTo>
                    <a:pt x="460" y="1634"/>
                  </a:lnTo>
                  <a:lnTo>
                    <a:pt x="454" y="1649"/>
                  </a:lnTo>
                  <a:lnTo>
                    <a:pt x="445" y="1664"/>
                  </a:lnTo>
                  <a:lnTo>
                    <a:pt x="433" y="1674"/>
                  </a:lnTo>
                  <a:lnTo>
                    <a:pt x="420" y="1683"/>
                  </a:lnTo>
                  <a:lnTo>
                    <a:pt x="404" y="1689"/>
                  </a:lnTo>
                  <a:lnTo>
                    <a:pt x="387" y="1691"/>
                  </a:lnTo>
                  <a:lnTo>
                    <a:pt x="369" y="1689"/>
                  </a:lnTo>
                  <a:lnTo>
                    <a:pt x="354" y="1683"/>
                  </a:lnTo>
                  <a:lnTo>
                    <a:pt x="340" y="1674"/>
                  </a:lnTo>
                  <a:lnTo>
                    <a:pt x="329" y="1664"/>
                  </a:lnTo>
                  <a:lnTo>
                    <a:pt x="320" y="1649"/>
                  </a:lnTo>
                  <a:lnTo>
                    <a:pt x="314" y="1634"/>
                  </a:lnTo>
                  <a:lnTo>
                    <a:pt x="312" y="1617"/>
                  </a:lnTo>
                  <a:lnTo>
                    <a:pt x="312" y="1093"/>
                  </a:lnTo>
                  <a:lnTo>
                    <a:pt x="78" y="1093"/>
                  </a:lnTo>
                  <a:lnTo>
                    <a:pt x="335" y="215"/>
                  </a:lnTo>
                  <a:lnTo>
                    <a:pt x="301" y="215"/>
                  </a:lnTo>
                  <a:lnTo>
                    <a:pt x="139" y="747"/>
                  </a:lnTo>
                  <a:lnTo>
                    <a:pt x="131" y="760"/>
                  </a:lnTo>
                  <a:lnTo>
                    <a:pt x="123" y="770"/>
                  </a:lnTo>
                  <a:lnTo>
                    <a:pt x="113" y="777"/>
                  </a:lnTo>
                  <a:lnTo>
                    <a:pt x="103" y="783"/>
                  </a:lnTo>
                  <a:lnTo>
                    <a:pt x="93" y="787"/>
                  </a:lnTo>
                  <a:lnTo>
                    <a:pt x="83" y="789"/>
                  </a:lnTo>
                  <a:lnTo>
                    <a:pt x="74" y="790"/>
                  </a:lnTo>
                  <a:lnTo>
                    <a:pt x="67" y="791"/>
                  </a:lnTo>
                  <a:lnTo>
                    <a:pt x="60" y="791"/>
                  </a:lnTo>
                  <a:lnTo>
                    <a:pt x="57" y="790"/>
                  </a:lnTo>
                  <a:lnTo>
                    <a:pt x="55" y="790"/>
                  </a:lnTo>
                  <a:lnTo>
                    <a:pt x="41" y="785"/>
                  </a:lnTo>
                  <a:lnTo>
                    <a:pt x="28" y="779"/>
                  </a:lnTo>
                  <a:lnTo>
                    <a:pt x="19" y="772"/>
                  </a:lnTo>
                  <a:lnTo>
                    <a:pt x="12" y="763"/>
                  </a:lnTo>
                  <a:lnTo>
                    <a:pt x="7" y="755"/>
                  </a:lnTo>
                  <a:lnTo>
                    <a:pt x="3" y="746"/>
                  </a:lnTo>
                  <a:lnTo>
                    <a:pt x="2" y="738"/>
                  </a:lnTo>
                  <a:lnTo>
                    <a:pt x="0" y="731"/>
                  </a:lnTo>
                  <a:lnTo>
                    <a:pt x="0" y="719"/>
                  </a:lnTo>
                  <a:lnTo>
                    <a:pt x="1" y="716"/>
                  </a:lnTo>
                  <a:lnTo>
                    <a:pt x="1" y="715"/>
                  </a:lnTo>
                  <a:lnTo>
                    <a:pt x="5" y="700"/>
                  </a:lnTo>
                  <a:lnTo>
                    <a:pt x="9" y="684"/>
                  </a:lnTo>
                  <a:lnTo>
                    <a:pt x="15" y="665"/>
                  </a:lnTo>
                  <a:lnTo>
                    <a:pt x="21" y="645"/>
                  </a:lnTo>
                  <a:lnTo>
                    <a:pt x="27" y="621"/>
                  </a:lnTo>
                  <a:lnTo>
                    <a:pt x="34" y="597"/>
                  </a:lnTo>
                  <a:lnTo>
                    <a:pt x="42" y="571"/>
                  </a:lnTo>
                  <a:lnTo>
                    <a:pt x="50" y="544"/>
                  </a:lnTo>
                  <a:lnTo>
                    <a:pt x="58" y="516"/>
                  </a:lnTo>
                  <a:lnTo>
                    <a:pt x="67" y="488"/>
                  </a:lnTo>
                  <a:lnTo>
                    <a:pt x="75" y="458"/>
                  </a:lnTo>
                  <a:lnTo>
                    <a:pt x="84" y="429"/>
                  </a:lnTo>
                  <a:lnTo>
                    <a:pt x="93" y="399"/>
                  </a:lnTo>
                  <a:lnTo>
                    <a:pt x="101" y="370"/>
                  </a:lnTo>
                  <a:lnTo>
                    <a:pt x="110" y="342"/>
                  </a:lnTo>
                  <a:lnTo>
                    <a:pt x="118" y="313"/>
                  </a:lnTo>
                  <a:lnTo>
                    <a:pt x="126" y="286"/>
                  </a:lnTo>
                  <a:lnTo>
                    <a:pt x="134" y="260"/>
                  </a:lnTo>
                  <a:lnTo>
                    <a:pt x="141" y="236"/>
                  </a:lnTo>
                  <a:lnTo>
                    <a:pt x="148" y="212"/>
                  </a:lnTo>
                  <a:lnTo>
                    <a:pt x="155" y="191"/>
                  </a:lnTo>
                  <a:lnTo>
                    <a:pt x="160" y="172"/>
                  </a:lnTo>
                  <a:lnTo>
                    <a:pt x="166" y="155"/>
                  </a:lnTo>
                  <a:lnTo>
                    <a:pt x="169" y="141"/>
                  </a:lnTo>
                  <a:lnTo>
                    <a:pt x="173" y="129"/>
                  </a:lnTo>
                  <a:lnTo>
                    <a:pt x="176" y="121"/>
                  </a:lnTo>
                  <a:lnTo>
                    <a:pt x="177" y="116"/>
                  </a:lnTo>
                  <a:lnTo>
                    <a:pt x="178" y="114"/>
                  </a:lnTo>
                  <a:lnTo>
                    <a:pt x="187" y="93"/>
                  </a:lnTo>
                  <a:lnTo>
                    <a:pt x="198" y="75"/>
                  </a:lnTo>
                  <a:lnTo>
                    <a:pt x="210" y="60"/>
                  </a:lnTo>
                  <a:lnTo>
                    <a:pt x="223" y="46"/>
                  </a:lnTo>
                  <a:lnTo>
                    <a:pt x="235" y="35"/>
                  </a:lnTo>
                  <a:lnTo>
                    <a:pt x="249" y="26"/>
                  </a:lnTo>
                  <a:lnTo>
                    <a:pt x="262" y="19"/>
                  </a:lnTo>
                  <a:lnTo>
                    <a:pt x="276" y="13"/>
                  </a:lnTo>
                  <a:lnTo>
                    <a:pt x="289" y="9"/>
                  </a:lnTo>
                  <a:lnTo>
                    <a:pt x="300" y="6"/>
                  </a:lnTo>
                  <a:lnTo>
                    <a:pt x="311" y="4"/>
                  </a:lnTo>
                  <a:lnTo>
                    <a:pt x="321" y="2"/>
                  </a:lnTo>
                  <a:lnTo>
                    <a:pt x="328" y="1"/>
                  </a:lnTo>
                  <a:lnTo>
                    <a:pt x="339" y="1"/>
                  </a:lnTo>
                  <a:lnTo>
                    <a:pt x="65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7">
              <a:extLst>
                <a:ext uri="{FF2B5EF4-FFF2-40B4-BE49-F238E27FC236}">
                  <a16:creationId xmlns:a16="http://schemas.microsoft.com/office/drawing/2014/main" id="{9C24B5F7-DE29-462A-9784-F463AB5B0ED3}"/>
                </a:ext>
              </a:extLst>
            </p:cNvPr>
            <p:cNvSpPr>
              <a:spLocks/>
            </p:cNvSpPr>
            <p:nvPr/>
          </p:nvSpPr>
          <p:spPr bwMode="auto">
            <a:xfrm>
              <a:off x="6672263" y="1755776"/>
              <a:ext cx="560388" cy="563563"/>
            </a:xfrm>
            <a:custGeom>
              <a:avLst/>
              <a:gdLst/>
              <a:ahLst/>
              <a:cxnLst>
                <a:cxn ang="0">
                  <a:pos x="177" y="0"/>
                </a:cxn>
                <a:cxn ang="0">
                  <a:pos x="203" y="1"/>
                </a:cxn>
                <a:cxn ang="0">
                  <a:pos x="228" y="7"/>
                </a:cxn>
                <a:cxn ang="0">
                  <a:pos x="252" y="16"/>
                </a:cxn>
                <a:cxn ang="0">
                  <a:pos x="273" y="28"/>
                </a:cxn>
                <a:cxn ang="0">
                  <a:pos x="293" y="43"/>
                </a:cxn>
                <a:cxn ang="0">
                  <a:pos x="310" y="61"/>
                </a:cxn>
                <a:cxn ang="0">
                  <a:pos x="325" y="80"/>
                </a:cxn>
                <a:cxn ang="0">
                  <a:pos x="337" y="102"/>
                </a:cxn>
                <a:cxn ang="0">
                  <a:pos x="346" y="125"/>
                </a:cxn>
                <a:cxn ang="0">
                  <a:pos x="352" y="150"/>
                </a:cxn>
                <a:cxn ang="0">
                  <a:pos x="353" y="177"/>
                </a:cxn>
                <a:cxn ang="0">
                  <a:pos x="352" y="203"/>
                </a:cxn>
                <a:cxn ang="0">
                  <a:pos x="346" y="228"/>
                </a:cxn>
                <a:cxn ang="0">
                  <a:pos x="337" y="252"/>
                </a:cxn>
                <a:cxn ang="0">
                  <a:pos x="325" y="274"/>
                </a:cxn>
                <a:cxn ang="0">
                  <a:pos x="310" y="294"/>
                </a:cxn>
                <a:cxn ang="0">
                  <a:pos x="293" y="311"/>
                </a:cxn>
                <a:cxn ang="0">
                  <a:pos x="273" y="326"/>
                </a:cxn>
                <a:cxn ang="0">
                  <a:pos x="252" y="338"/>
                </a:cxn>
                <a:cxn ang="0">
                  <a:pos x="228" y="347"/>
                </a:cxn>
                <a:cxn ang="0">
                  <a:pos x="203" y="353"/>
                </a:cxn>
                <a:cxn ang="0">
                  <a:pos x="177" y="355"/>
                </a:cxn>
                <a:cxn ang="0">
                  <a:pos x="150" y="353"/>
                </a:cxn>
                <a:cxn ang="0">
                  <a:pos x="125" y="347"/>
                </a:cxn>
                <a:cxn ang="0">
                  <a:pos x="102" y="338"/>
                </a:cxn>
                <a:cxn ang="0">
                  <a:pos x="81" y="326"/>
                </a:cxn>
                <a:cxn ang="0">
                  <a:pos x="61" y="311"/>
                </a:cxn>
                <a:cxn ang="0">
                  <a:pos x="43" y="294"/>
                </a:cxn>
                <a:cxn ang="0">
                  <a:pos x="29" y="274"/>
                </a:cxn>
                <a:cxn ang="0">
                  <a:pos x="17" y="252"/>
                </a:cxn>
                <a:cxn ang="0">
                  <a:pos x="8" y="228"/>
                </a:cxn>
                <a:cxn ang="0">
                  <a:pos x="2" y="203"/>
                </a:cxn>
                <a:cxn ang="0">
                  <a:pos x="0" y="177"/>
                </a:cxn>
                <a:cxn ang="0">
                  <a:pos x="2" y="150"/>
                </a:cxn>
                <a:cxn ang="0">
                  <a:pos x="8" y="125"/>
                </a:cxn>
                <a:cxn ang="0">
                  <a:pos x="17" y="102"/>
                </a:cxn>
                <a:cxn ang="0">
                  <a:pos x="29" y="80"/>
                </a:cxn>
                <a:cxn ang="0">
                  <a:pos x="43" y="61"/>
                </a:cxn>
                <a:cxn ang="0">
                  <a:pos x="61" y="43"/>
                </a:cxn>
                <a:cxn ang="0">
                  <a:pos x="81" y="28"/>
                </a:cxn>
                <a:cxn ang="0">
                  <a:pos x="102" y="16"/>
                </a:cxn>
                <a:cxn ang="0">
                  <a:pos x="125" y="7"/>
                </a:cxn>
                <a:cxn ang="0">
                  <a:pos x="150" y="1"/>
                </a:cxn>
                <a:cxn ang="0">
                  <a:pos x="177" y="0"/>
                </a:cxn>
              </a:cxnLst>
              <a:rect l="0" t="0" r="r" b="b"/>
              <a:pathLst>
                <a:path w="353" h="355">
                  <a:moveTo>
                    <a:pt x="177" y="0"/>
                  </a:moveTo>
                  <a:lnTo>
                    <a:pt x="203" y="1"/>
                  </a:lnTo>
                  <a:lnTo>
                    <a:pt x="228" y="7"/>
                  </a:lnTo>
                  <a:lnTo>
                    <a:pt x="252" y="16"/>
                  </a:lnTo>
                  <a:lnTo>
                    <a:pt x="273" y="28"/>
                  </a:lnTo>
                  <a:lnTo>
                    <a:pt x="293" y="43"/>
                  </a:lnTo>
                  <a:lnTo>
                    <a:pt x="310" y="61"/>
                  </a:lnTo>
                  <a:lnTo>
                    <a:pt x="325" y="80"/>
                  </a:lnTo>
                  <a:lnTo>
                    <a:pt x="337" y="102"/>
                  </a:lnTo>
                  <a:lnTo>
                    <a:pt x="346" y="125"/>
                  </a:lnTo>
                  <a:lnTo>
                    <a:pt x="352" y="150"/>
                  </a:lnTo>
                  <a:lnTo>
                    <a:pt x="353" y="177"/>
                  </a:lnTo>
                  <a:lnTo>
                    <a:pt x="352" y="203"/>
                  </a:lnTo>
                  <a:lnTo>
                    <a:pt x="346" y="228"/>
                  </a:lnTo>
                  <a:lnTo>
                    <a:pt x="337" y="252"/>
                  </a:lnTo>
                  <a:lnTo>
                    <a:pt x="325" y="274"/>
                  </a:lnTo>
                  <a:lnTo>
                    <a:pt x="310" y="294"/>
                  </a:lnTo>
                  <a:lnTo>
                    <a:pt x="293" y="311"/>
                  </a:lnTo>
                  <a:lnTo>
                    <a:pt x="273" y="326"/>
                  </a:lnTo>
                  <a:lnTo>
                    <a:pt x="252" y="338"/>
                  </a:lnTo>
                  <a:lnTo>
                    <a:pt x="228" y="347"/>
                  </a:lnTo>
                  <a:lnTo>
                    <a:pt x="203" y="353"/>
                  </a:lnTo>
                  <a:lnTo>
                    <a:pt x="177" y="355"/>
                  </a:lnTo>
                  <a:lnTo>
                    <a:pt x="150" y="353"/>
                  </a:lnTo>
                  <a:lnTo>
                    <a:pt x="125" y="347"/>
                  </a:lnTo>
                  <a:lnTo>
                    <a:pt x="102" y="338"/>
                  </a:lnTo>
                  <a:lnTo>
                    <a:pt x="81" y="326"/>
                  </a:lnTo>
                  <a:lnTo>
                    <a:pt x="61" y="311"/>
                  </a:lnTo>
                  <a:lnTo>
                    <a:pt x="43" y="294"/>
                  </a:lnTo>
                  <a:lnTo>
                    <a:pt x="29" y="274"/>
                  </a:lnTo>
                  <a:lnTo>
                    <a:pt x="17" y="252"/>
                  </a:lnTo>
                  <a:lnTo>
                    <a:pt x="8" y="228"/>
                  </a:lnTo>
                  <a:lnTo>
                    <a:pt x="2" y="203"/>
                  </a:lnTo>
                  <a:lnTo>
                    <a:pt x="0" y="177"/>
                  </a:lnTo>
                  <a:lnTo>
                    <a:pt x="2" y="150"/>
                  </a:lnTo>
                  <a:lnTo>
                    <a:pt x="8" y="125"/>
                  </a:lnTo>
                  <a:lnTo>
                    <a:pt x="17" y="102"/>
                  </a:lnTo>
                  <a:lnTo>
                    <a:pt x="29" y="80"/>
                  </a:lnTo>
                  <a:lnTo>
                    <a:pt x="43" y="61"/>
                  </a:lnTo>
                  <a:lnTo>
                    <a:pt x="61" y="43"/>
                  </a:lnTo>
                  <a:lnTo>
                    <a:pt x="81" y="28"/>
                  </a:lnTo>
                  <a:lnTo>
                    <a:pt x="102" y="16"/>
                  </a:lnTo>
                  <a:lnTo>
                    <a:pt x="125" y="7"/>
                  </a:lnTo>
                  <a:lnTo>
                    <a:pt x="150" y="1"/>
                  </a:lnTo>
                  <a:lnTo>
                    <a:pt x="17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7" name="Group 201">
            <a:extLst>
              <a:ext uri="{FF2B5EF4-FFF2-40B4-BE49-F238E27FC236}">
                <a16:creationId xmlns:a16="http://schemas.microsoft.com/office/drawing/2014/main" id="{277318C4-8F93-4D9B-A2EE-D76BE9969D7E}"/>
              </a:ext>
            </a:extLst>
          </p:cNvPr>
          <p:cNvGrpSpPr>
            <a:grpSpLocks noChangeAspect="1"/>
          </p:cNvGrpSpPr>
          <p:nvPr/>
        </p:nvGrpSpPr>
        <p:grpSpPr>
          <a:xfrm flipH="1">
            <a:off x="1054259" y="2955544"/>
            <a:ext cx="661513" cy="1850533"/>
            <a:chOff x="4448175" y="1792288"/>
            <a:chExt cx="1192213" cy="3317875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48" name="Freeform 8">
              <a:extLst>
                <a:ext uri="{FF2B5EF4-FFF2-40B4-BE49-F238E27FC236}">
                  <a16:creationId xmlns:a16="http://schemas.microsoft.com/office/drawing/2014/main" id="{29ECBD84-95A3-4B9E-95FD-5697D689B1E9}"/>
                </a:ext>
              </a:extLst>
            </p:cNvPr>
            <p:cNvSpPr>
              <a:spLocks/>
            </p:cNvSpPr>
            <p:nvPr/>
          </p:nvSpPr>
          <p:spPr bwMode="auto">
            <a:xfrm>
              <a:off x="4783138" y="1792288"/>
              <a:ext cx="536575" cy="538163"/>
            </a:xfrm>
            <a:custGeom>
              <a:avLst/>
              <a:gdLst/>
              <a:ahLst/>
              <a:cxnLst>
                <a:cxn ang="0">
                  <a:pos x="169" y="0"/>
                </a:cxn>
                <a:cxn ang="0">
                  <a:pos x="194" y="2"/>
                </a:cxn>
                <a:cxn ang="0">
                  <a:pos x="218" y="7"/>
                </a:cxn>
                <a:cxn ang="0">
                  <a:pos x="240" y="16"/>
                </a:cxn>
                <a:cxn ang="0">
                  <a:pos x="261" y="27"/>
                </a:cxn>
                <a:cxn ang="0">
                  <a:pos x="280" y="42"/>
                </a:cxn>
                <a:cxn ang="0">
                  <a:pos x="296" y="59"/>
                </a:cxn>
                <a:cxn ang="0">
                  <a:pos x="311" y="77"/>
                </a:cxn>
                <a:cxn ang="0">
                  <a:pos x="322" y="98"/>
                </a:cxn>
                <a:cxn ang="0">
                  <a:pos x="331" y="120"/>
                </a:cxn>
                <a:cxn ang="0">
                  <a:pos x="336" y="144"/>
                </a:cxn>
                <a:cxn ang="0">
                  <a:pos x="338" y="169"/>
                </a:cxn>
                <a:cxn ang="0">
                  <a:pos x="336" y="194"/>
                </a:cxn>
                <a:cxn ang="0">
                  <a:pos x="331" y="218"/>
                </a:cxn>
                <a:cxn ang="0">
                  <a:pos x="322" y="240"/>
                </a:cxn>
                <a:cxn ang="0">
                  <a:pos x="311" y="262"/>
                </a:cxn>
                <a:cxn ang="0">
                  <a:pos x="296" y="280"/>
                </a:cxn>
                <a:cxn ang="0">
                  <a:pos x="280" y="297"/>
                </a:cxn>
                <a:cxn ang="0">
                  <a:pos x="261" y="312"/>
                </a:cxn>
                <a:cxn ang="0">
                  <a:pos x="240" y="323"/>
                </a:cxn>
                <a:cxn ang="0">
                  <a:pos x="218" y="332"/>
                </a:cxn>
                <a:cxn ang="0">
                  <a:pos x="194" y="337"/>
                </a:cxn>
                <a:cxn ang="0">
                  <a:pos x="169" y="339"/>
                </a:cxn>
                <a:cxn ang="0">
                  <a:pos x="144" y="337"/>
                </a:cxn>
                <a:cxn ang="0">
                  <a:pos x="120" y="332"/>
                </a:cxn>
                <a:cxn ang="0">
                  <a:pos x="98" y="323"/>
                </a:cxn>
                <a:cxn ang="0">
                  <a:pos x="77" y="312"/>
                </a:cxn>
                <a:cxn ang="0">
                  <a:pos x="58" y="297"/>
                </a:cxn>
                <a:cxn ang="0">
                  <a:pos x="41" y="280"/>
                </a:cxn>
                <a:cxn ang="0">
                  <a:pos x="27" y="262"/>
                </a:cxn>
                <a:cxn ang="0">
                  <a:pos x="16" y="240"/>
                </a:cxn>
                <a:cxn ang="0">
                  <a:pos x="7" y="218"/>
                </a:cxn>
                <a:cxn ang="0">
                  <a:pos x="2" y="194"/>
                </a:cxn>
                <a:cxn ang="0">
                  <a:pos x="0" y="169"/>
                </a:cxn>
                <a:cxn ang="0">
                  <a:pos x="2" y="144"/>
                </a:cxn>
                <a:cxn ang="0">
                  <a:pos x="7" y="120"/>
                </a:cxn>
                <a:cxn ang="0">
                  <a:pos x="16" y="98"/>
                </a:cxn>
                <a:cxn ang="0">
                  <a:pos x="27" y="77"/>
                </a:cxn>
                <a:cxn ang="0">
                  <a:pos x="41" y="59"/>
                </a:cxn>
                <a:cxn ang="0">
                  <a:pos x="58" y="42"/>
                </a:cxn>
                <a:cxn ang="0">
                  <a:pos x="77" y="27"/>
                </a:cxn>
                <a:cxn ang="0">
                  <a:pos x="98" y="16"/>
                </a:cxn>
                <a:cxn ang="0">
                  <a:pos x="120" y="7"/>
                </a:cxn>
                <a:cxn ang="0">
                  <a:pos x="144" y="2"/>
                </a:cxn>
                <a:cxn ang="0">
                  <a:pos x="169" y="0"/>
                </a:cxn>
              </a:cxnLst>
              <a:rect l="0" t="0" r="r" b="b"/>
              <a:pathLst>
                <a:path w="338" h="339">
                  <a:moveTo>
                    <a:pt x="169" y="0"/>
                  </a:moveTo>
                  <a:lnTo>
                    <a:pt x="194" y="2"/>
                  </a:lnTo>
                  <a:lnTo>
                    <a:pt x="218" y="7"/>
                  </a:lnTo>
                  <a:lnTo>
                    <a:pt x="240" y="16"/>
                  </a:lnTo>
                  <a:lnTo>
                    <a:pt x="261" y="27"/>
                  </a:lnTo>
                  <a:lnTo>
                    <a:pt x="280" y="42"/>
                  </a:lnTo>
                  <a:lnTo>
                    <a:pt x="296" y="59"/>
                  </a:lnTo>
                  <a:lnTo>
                    <a:pt x="311" y="77"/>
                  </a:lnTo>
                  <a:lnTo>
                    <a:pt x="322" y="98"/>
                  </a:lnTo>
                  <a:lnTo>
                    <a:pt x="331" y="120"/>
                  </a:lnTo>
                  <a:lnTo>
                    <a:pt x="336" y="144"/>
                  </a:lnTo>
                  <a:lnTo>
                    <a:pt x="338" y="169"/>
                  </a:lnTo>
                  <a:lnTo>
                    <a:pt x="336" y="194"/>
                  </a:lnTo>
                  <a:lnTo>
                    <a:pt x="331" y="218"/>
                  </a:lnTo>
                  <a:lnTo>
                    <a:pt x="322" y="240"/>
                  </a:lnTo>
                  <a:lnTo>
                    <a:pt x="311" y="262"/>
                  </a:lnTo>
                  <a:lnTo>
                    <a:pt x="296" y="280"/>
                  </a:lnTo>
                  <a:lnTo>
                    <a:pt x="280" y="297"/>
                  </a:lnTo>
                  <a:lnTo>
                    <a:pt x="261" y="312"/>
                  </a:lnTo>
                  <a:lnTo>
                    <a:pt x="240" y="323"/>
                  </a:lnTo>
                  <a:lnTo>
                    <a:pt x="218" y="332"/>
                  </a:lnTo>
                  <a:lnTo>
                    <a:pt x="194" y="337"/>
                  </a:lnTo>
                  <a:lnTo>
                    <a:pt x="169" y="339"/>
                  </a:lnTo>
                  <a:lnTo>
                    <a:pt x="144" y="337"/>
                  </a:lnTo>
                  <a:lnTo>
                    <a:pt x="120" y="332"/>
                  </a:lnTo>
                  <a:lnTo>
                    <a:pt x="98" y="323"/>
                  </a:lnTo>
                  <a:lnTo>
                    <a:pt x="77" y="312"/>
                  </a:lnTo>
                  <a:lnTo>
                    <a:pt x="58" y="297"/>
                  </a:lnTo>
                  <a:lnTo>
                    <a:pt x="41" y="280"/>
                  </a:lnTo>
                  <a:lnTo>
                    <a:pt x="27" y="262"/>
                  </a:lnTo>
                  <a:lnTo>
                    <a:pt x="16" y="240"/>
                  </a:lnTo>
                  <a:lnTo>
                    <a:pt x="7" y="218"/>
                  </a:lnTo>
                  <a:lnTo>
                    <a:pt x="2" y="194"/>
                  </a:lnTo>
                  <a:lnTo>
                    <a:pt x="0" y="169"/>
                  </a:lnTo>
                  <a:lnTo>
                    <a:pt x="2" y="144"/>
                  </a:lnTo>
                  <a:lnTo>
                    <a:pt x="7" y="120"/>
                  </a:lnTo>
                  <a:lnTo>
                    <a:pt x="16" y="98"/>
                  </a:lnTo>
                  <a:lnTo>
                    <a:pt x="27" y="77"/>
                  </a:lnTo>
                  <a:lnTo>
                    <a:pt x="41" y="59"/>
                  </a:lnTo>
                  <a:lnTo>
                    <a:pt x="58" y="42"/>
                  </a:lnTo>
                  <a:lnTo>
                    <a:pt x="77" y="27"/>
                  </a:lnTo>
                  <a:lnTo>
                    <a:pt x="98" y="16"/>
                  </a:lnTo>
                  <a:lnTo>
                    <a:pt x="120" y="7"/>
                  </a:lnTo>
                  <a:lnTo>
                    <a:pt x="144" y="2"/>
                  </a:lnTo>
                  <a:lnTo>
                    <a:pt x="16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9">
              <a:extLst>
                <a:ext uri="{FF2B5EF4-FFF2-40B4-BE49-F238E27FC236}">
                  <a16:creationId xmlns:a16="http://schemas.microsoft.com/office/drawing/2014/main" id="{633F61E6-7ED5-4A17-896D-60CFF3843C11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8175" y="2424113"/>
              <a:ext cx="1192213" cy="2686050"/>
            </a:xfrm>
            <a:custGeom>
              <a:avLst/>
              <a:gdLst/>
              <a:ahLst/>
              <a:cxnLst>
                <a:cxn ang="0">
                  <a:pos x="585" y="2"/>
                </a:cxn>
                <a:cxn ang="0">
                  <a:pos x="628" y="12"/>
                </a:cxn>
                <a:cxn ang="0">
                  <a:pos x="662" y="29"/>
                </a:cxn>
                <a:cxn ang="0">
                  <a:pos x="690" y="52"/>
                </a:cxn>
                <a:cxn ang="0">
                  <a:pos x="712" y="77"/>
                </a:cxn>
                <a:cxn ang="0">
                  <a:pos x="728" y="104"/>
                </a:cxn>
                <a:cxn ang="0">
                  <a:pos x="739" y="127"/>
                </a:cxn>
                <a:cxn ang="0">
                  <a:pos x="746" y="148"/>
                </a:cxn>
                <a:cxn ang="0">
                  <a:pos x="749" y="161"/>
                </a:cxn>
                <a:cxn ang="0">
                  <a:pos x="751" y="167"/>
                </a:cxn>
                <a:cxn ang="0">
                  <a:pos x="747" y="781"/>
                </a:cxn>
                <a:cxn ang="0">
                  <a:pos x="746" y="789"/>
                </a:cxn>
                <a:cxn ang="0">
                  <a:pos x="739" y="814"/>
                </a:cxn>
                <a:cxn ang="0">
                  <a:pos x="726" y="831"/>
                </a:cxn>
                <a:cxn ang="0">
                  <a:pos x="710" y="841"/>
                </a:cxn>
                <a:cxn ang="0">
                  <a:pos x="696" y="846"/>
                </a:cxn>
                <a:cxn ang="0">
                  <a:pos x="685" y="848"/>
                </a:cxn>
                <a:cxn ang="0">
                  <a:pos x="667" y="847"/>
                </a:cxn>
                <a:cxn ang="0">
                  <a:pos x="644" y="838"/>
                </a:cxn>
                <a:cxn ang="0">
                  <a:pos x="628" y="823"/>
                </a:cxn>
                <a:cxn ang="0">
                  <a:pos x="618" y="803"/>
                </a:cxn>
                <a:cxn ang="0">
                  <a:pos x="614" y="781"/>
                </a:cxn>
                <a:cxn ang="0">
                  <a:pos x="577" y="274"/>
                </a:cxn>
                <a:cxn ang="0">
                  <a:pos x="578" y="758"/>
                </a:cxn>
                <a:cxn ang="0">
                  <a:pos x="578" y="1605"/>
                </a:cxn>
                <a:cxn ang="0">
                  <a:pos x="571" y="1639"/>
                </a:cxn>
                <a:cxn ang="0">
                  <a:pos x="553" y="1666"/>
                </a:cxn>
                <a:cxn ang="0">
                  <a:pos x="525" y="1685"/>
                </a:cxn>
                <a:cxn ang="0">
                  <a:pos x="491" y="1692"/>
                </a:cxn>
                <a:cxn ang="0">
                  <a:pos x="457" y="1685"/>
                </a:cxn>
                <a:cxn ang="0">
                  <a:pos x="429" y="1666"/>
                </a:cxn>
                <a:cxn ang="0">
                  <a:pos x="411" y="1639"/>
                </a:cxn>
                <a:cxn ang="0">
                  <a:pos x="404" y="1605"/>
                </a:cxn>
                <a:cxn ang="0">
                  <a:pos x="348" y="841"/>
                </a:cxn>
                <a:cxn ang="0">
                  <a:pos x="346" y="1622"/>
                </a:cxn>
                <a:cxn ang="0">
                  <a:pos x="333" y="1654"/>
                </a:cxn>
                <a:cxn ang="0">
                  <a:pos x="309" y="1677"/>
                </a:cxn>
                <a:cxn ang="0">
                  <a:pos x="278" y="1690"/>
                </a:cxn>
                <a:cxn ang="0">
                  <a:pos x="243" y="1690"/>
                </a:cxn>
                <a:cxn ang="0">
                  <a:pos x="212" y="1677"/>
                </a:cxn>
                <a:cxn ang="0">
                  <a:pos x="188" y="1654"/>
                </a:cxn>
                <a:cxn ang="0">
                  <a:pos x="176" y="1622"/>
                </a:cxn>
                <a:cxn ang="0">
                  <a:pos x="174" y="761"/>
                </a:cxn>
                <a:cxn ang="0">
                  <a:pos x="134" y="275"/>
                </a:cxn>
                <a:cxn ang="0">
                  <a:pos x="133" y="781"/>
                </a:cxn>
                <a:cxn ang="0">
                  <a:pos x="126" y="811"/>
                </a:cxn>
                <a:cxn ang="0">
                  <a:pos x="108" y="833"/>
                </a:cxn>
                <a:cxn ang="0">
                  <a:pos x="82" y="846"/>
                </a:cxn>
                <a:cxn ang="0">
                  <a:pos x="51" y="846"/>
                </a:cxn>
                <a:cxn ang="0">
                  <a:pos x="25" y="833"/>
                </a:cxn>
                <a:cxn ang="0">
                  <a:pos x="6" y="811"/>
                </a:cxn>
                <a:cxn ang="0">
                  <a:pos x="0" y="781"/>
                </a:cxn>
                <a:cxn ang="0">
                  <a:pos x="1" y="178"/>
                </a:cxn>
                <a:cxn ang="0">
                  <a:pos x="8" y="144"/>
                </a:cxn>
                <a:cxn ang="0">
                  <a:pos x="22" y="101"/>
                </a:cxn>
                <a:cxn ang="0">
                  <a:pos x="44" y="68"/>
                </a:cxn>
                <a:cxn ang="0">
                  <a:pos x="69" y="43"/>
                </a:cxn>
                <a:cxn ang="0">
                  <a:pos x="97" y="26"/>
                </a:cxn>
                <a:cxn ang="0">
                  <a:pos x="126" y="14"/>
                </a:cxn>
                <a:cxn ang="0">
                  <a:pos x="152" y="7"/>
                </a:cxn>
                <a:cxn ang="0">
                  <a:pos x="175" y="4"/>
                </a:cxn>
                <a:cxn ang="0">
                  <a:pos x="192" y="2"/>
                </a:cxn>
                <a:cxn ang="0">
                  <a:pos x="561" y="0"/>
                </a:cxn>
              </a:cxnLst>
              <a:rect l="0" t="0" r="r" b="b"/>
              <a:pathLst>
                <a:path w="751" h="1692">
                  <a:moveTo>
                    <a:pt x="561" y="0"/>
                  </a:moveTo>
                  <a:lnTo>
                    <a:pt x="585" y="2"/>
                  </a:lnTo>
                  <a:lnTo>
                    <a:pt x="607" y="6"/>
                  </a:lnTo>
                  <a:lnTo>
                    <a:pt x="628" y="12"/>
                  </a:lnTo>
                  <a:lnTo>
                    <a:pt x="646" y="20"/>
                  </a:lnTo>
                  <a:lnTo>
                    <a:pt x="662" y="29"/>
                  </a:lnTo>
                  <a:lnTo>
                    <a:pt x="677" y="40"/>
                  </a:lnTo>
                  <a:lnTo>
                    <a:pt x="690" y="52"/>
                  </a:lnTo>
                  <a:lnTo>
                    <a:pt x="701" y="65"/>
                  </a:lnTo>
                  <a:lnTo>
                    <a:pt x="712" y="77"/>
                  </a:lnTo>
                  <a:lnTo>
                    <a:pt x="720" y="90"/>
                  </a:lnTo>
                  <a:lnTo>
                    <a:pt x="728" y="104"/>
                  </a:lnTo>
                  <a:lnTo>
                    <a:pt x="733" y="116"/>
                  </a:lnTo>
                  <a:lnTo>
                    <a:pt x="739" y="127"/>
                  </a:lnTo>
                  <a:lnTo>
                    <a:pt x="743" y="138"/>
                  </a:lnTo>
                  <a:lnTo>
                    <a:pt x="746" y="148"/>
                  </a:lnTo>
                  <a:lnTo>
                    <a:pt x="748" y="156"/>
                  </a:lnTo>
                  <a:lnTo>
                    <a:pt x="749" y="161"/>
                  </a:lnTo>
                  <a:lnTo>
                    <a:pt x="751" y="165"/>
                  </a:lnTo>
                  <a:lnTo>
                    <a:pt x="751" y="167"/>
                  </a:lnTo>
                  <a:lnTo>
                    <a:pt x="747" y="773"/>
                  </a:lnTo>
                  <a:lnTo>
                    <a:pt x="747" y="781"/>
                  </a:lnTo>
                  <a:lnTo>
                    <a:pt x="746" y="788"/>
                  </a:lnTo>
                  <a:lnTo>
                    <a:pt x="746" y="789"/>
                  </a:lnTo>
                  <a:lnTo>
                    <a:pt x="744" y="803"/>
                  </a:lnTo>
                  <a:lnTo>
                    <a:pt x="739" y="814"/>
                  </a:lnTo>
                  <a:lnTo>
                    <a:pt x="733" y="823"/>
                  </a:lnTo>
                  <a:lnTo>
                    <a:pt x="726" y="831"/>
                  </a:lnTo>
                  <a:lnTo>
                    <a:pt x="719" y="837"/>
                  </a:lnTo>
                  <a:lnTo>
                    <a:pt x="710" y="841"/>
                  </a:lnTo>
                  <a:lnTo>
                    <a:pt x="703" y="844"/>
                  </a:lnTo>
                  <a:lnTo>
                    <a:pt x="696" y="846"/>
                  </a:lnTo>
                  <a:lnTo>
                    <a:pt x="690" y="847"/>
                  </a:lnTo>
                  <a:lnTo>
                    <a:pt x="685" y="848"/>
                  </a:lnTo>
                  <a:lnTo>
                    <a:pt x="680" y="848"/>
                  </a:lnTo>
                  <a:lnTo>
                    <a:pt x="667" y="847"/>
                  </a:lnTo>
                  <a:lnTo>
                    <a:pt x="655" y="843"/>
                  </a:lnTo>
                  <a:lnTo>
                    <a:pt x="644" y="838"/>
                  </a:lnTo>
                  <a:lnTo>
                    <a:pt x="635" y="832"/>
                  </a:lnTo>
                  <a:lnTo>
                    <a:pt x="628" y="823"/>
                  </a:lnTo>
                  <a:lnTo>
                    <a:pt x="622" y="813"/>
                  </a:lnTo>
                  <a:lnTo>
                    <a:pt x="618" y="803"/>
                  </a:lnTo>
                  <a:lnTo>
                    <a:pt x="615" y="793"/>
                  </a:lnTo>
                  <a:lnTo>
                    <a:pt x="614" y="781"/>
                  </a:lnTo>
                  <a:lnTo>
                    <a:pt x="615" y="275"/>
                  </a:lnTo>
                  <a:lnTo>
                    <a:pt x="577" y="274"/>
                  </a:lnTo>
                  <a:lnTo>
                    <a:pt x="578" y="753"/>
                  </a:lnTo>
                  <a:lnTo>
                    <a:pt x="578" y="758"/>
                  </a:lnTo>
                  <a:lnTo>
                    <a:pt x="578" y="763"/>
                  </a:lnTo>
                  <a:lnTo>
                    <a:pt x="578" y="1605"/>
                  </a:lnTo>
                  <a:lnTo>
                    <a:pt x="577" y="1622"/>
                  </a:lnTo>
                  <a:lnTo>
                    <a:pt x="571" y="1639"/>
                  </a:lnTo>
                  <a:lnTo>
                    <a:pt x="564" y="1654"/>
                  </a:lnTo>
                  <a:lnTo>
                    <a:pt x="553" y="1666"/>
                  </a:lnTo>
                  <a:lnTo>
                    <a:pt x="540" y="1677"/>
                  </a:lnTo>
                  <a:lnTo>
                    <a:pt x="525" y="1685"/>
                  </a:lnTo>
                  <a:lnTo>
                    <a:pt x="509" y="1690"/>
                  </a:lnTo>
                  <a:lnTo>
                    <a:pt x="491" y="1692"/>
                  </a:lnTo>
                  <a:lnTo>
                    <a:pt x="473" y="1690"/>
                  </a:lnTo>
                  <a:lnTo>
                    <a:pt x="457" y="1685"/>
                  </a:lnTo>
                  <a:lnTo>
                    <a:pt x="442" y="1677"/>
                  </a:lnTo>
                  <a:lnTo>
                    <a:pt x="429" y="1666"/>
                  </a:lnTo>
                  <a:lnTo>
                    <a:pt x="418" y="1654"/>
                  </a:lnTo>
                  <a:lnTo>
                    <a:pt x="411" y="1639"/>
                  </a:lnTo>
                  <a:lnTo>
                    <a:pt x="405" y="1622"/>
                  </a:lnTo>
                  <a:lnTo>
                    <a:pt x="404" y="1605"/>
                  </a:lnTo>
                  <a:lnTo>
                    <a:pt x="404" y="841"/>
                  </a:lnTo>
                  <a:lnTo>
                    <a:pt x="348" y="841"/>
                  </a:lnTo>
                  <a:lnTo>
                    <a:pt x="348" y="1605"/>
                  </a:lnTo>
                  <a:lnTo>
                    <a:pt x="346" y="1622"/>
                  </a:lnTo>
                  <a:lnTo>
                    <a:pt x="341" y="1639"/>
                  </a:lnTo>
                  <a:lnTo>
                    <a:pt x="333" y="1654"/>
                  </a:lnTo>
                  <a:lnTo>
                    <a:pt x="322" y="1666"/>
                  </a:lnTo>
                  <a:lnTo>
                    <a:pt x="309" y="1677"/>
                  </a:lnTo>
                  <a:lnTo>
                    <a:pt x="295" y="1685"/>
                  </a:lnTo>
                  <a:lnTo>
                    <a:pt x="278" y="1690"/>
                  </a:lnTo>
                  <a:lnTo>
                    <a:pt x="261" y="1692"/>
                  </a:lnTo>
                  <a:lnTo>
                    <a:pt x="243" y="1690"/>
                  </a:lnTo>
                  <a:lnTo>
                    <a:pt x="227" y="1685"/>
                  </a:lnTo>
                  <a:lnTo>
                    <a:pt x="212" y="1677"/>
                  </a:lnTo>
                  <a:lnTo>
                    <a:pt x="199" y="1666"/>
                  </a:lnTo>
                  <a:lnTo>
                    <a:pt x="188" y="1654"/>
                  </a:lnTo>
                  <a:lnTo>
                    <a:pt x="181" y="1639"/>
                  </a:lnTo>
                  <a:lnTo>
                    <a:pt x="176" y="1622"/>
                  </a:lnTo>
                  <a:lnTo>
                    <a:pt x="174" y="1605"/>
                  </a:lnTo>
                  <a:lnTo>
                    <a:pt x="174" y="761"/>
                  </a:lnTo>
                  <a:lnTo>
                    <a:pt x="174" y="274"/>
                  </a:lnTo>
                  <a:lnTo>
                    <a:pt x="134" y="275"/>
                  </a:lnTo>
                  <a:lnTo>
                    <a:pt x="133" y="275"/>
                  </a:lnTo>
                  <a:lnTo>
                    <a:pt x="133" y="781"/>
                  </a:lnTo>
                  <a:lnTo>
                    <a:pt x="131" y="796"/>
                  </a:lnTo>
                  <a:lnTo>
                    <a:pt x="126" y="811"/>
                  </a:lnTo>
                  <a:lnTo>
                    <a:pt x="118" y="823"/>
                  </a:lnTo>
                  <a:lnTo>
                    <a:pt x="108" y="833"/>
                  </a:lnTo>
                  <a:lnTo>
                    <a:pt x="95" y="841"/>
                  </a:lnTo>
                  <a:lnTo>
                    <a:pt x="82" y="846"/>
                  </a:lnTo>
                  <a:lnTo>
                    <a:pt x="67" y="848"/>
                  </a:lnTo>
                  <a:lnTo>
                    <a:pt x="51" y="846"/>
                  </a:lnTo>
                  <a:lnTo>
                    <a:pt x="37" y="841"/>
                  </a:lnTo>
                  <a:lnTo>
                    <a:pt x="25" y="833"/>
                  </a:lnTo>
                  <a:lnTo>
                    <a:pt x="15" y="823"/>
                  </a:lnTo>
                  <a:lnTo>
                    <a:pt x="6" y="811"/>
                  </a:lnTo>
                  <a:lnTo>
                    <a:pt x="2" y="796"/>
                  </a:lnTo>
                  <a:lnTo>
                    <a:pt x="0" y="781"/>
                  </a:lnTo>
                  <a:lnTo>
                    <a:pt x="1" y="188"/>
                  </a:lnTo>
                  <a:lnTo>
                    <a:pt x="1" y="178"/>
                  </a:lnTo>
                  <a:lnTo>
                    <a:pt x="3" y="169"/>
                  </a:lnTo>
                  <a:lnTo>
                    <a:pt x="8" y="144"/>
                  </a:lnTo>
                  <a:lnTo>
                    <a:pt x="14" y="121"/>
                  </a:lnTo>
                  <a:lnTo>
                    <a:pt x="22" y="101"/>
                  </a:lnTo>
                  <a:lnTo>
                    <a:pt x="33" y="84"/>
                  </a:lnTo>
                  <a:lnTo>
                    <a:pt x="44" y="68"/>
                  </a:lnTo>
                  <a:lnTo>
                    <a:pt x="56" y="55"/>
                  </a:lnTo>
                  <a:lnTo>
                    <a:pt x="69" y="43"/>
                  </a:lnTo>
                  <a:lnTo>
                    <a:pt x="83" y="34"/>
                  </a:lnTo>
                  <a:lnTo>
                    <a:pt x="97" y="26"/>
                  </a:lnTo>
                  <a:lnTo>
                    <a:pt x="111" y="20"/>
                  </a:lnTo>
                  <a:lnTo>
                    <a:pt x="126" y="14"/>
                  </a:lnTo>
                  <a:lnTo>
                    <a:pt x="139" y="10"/>
                  </a:lnTo>
                  <a:lnTo>
                    <a:pt x="152" y="7"/>
                  </a:lnTo>
                  <a:lnTo>
                    <a:pt x="164" y="5"/>
                  </a:lnTo>
                  <a:lnTo>
                    <a:pt x="175" y="4"/>
                  </a:lnTo>
                  <a:lnTo>
                    <a:pt x="184" y="3"/>
                  </a:lnTo>
                  <a:lnTo>
                    <a:pt x="192" y="2"/>
                  </a:lnTo>
                  <a:lnTo>
                    <a:pt x="203" y="2"/>
                  </a:lnTo>
                  <a:lnTo>
                    <a:pt x="56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51288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94114FA-1D84-4562-9206-40BA63660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4608" y="0"/>
            <a:ext cx="8229600" cy="1143000"/>
          </a:xfrm>
        </p:spPr>
        <p:txBody>
          <a:bodyPr>
            <a:normAutofit/>
          </a:bodyPr>
          <a:lstStyle/>
          <a:p>
            <a:r>
              <a:rPr lang="tr-TR" sz="3600" b="1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Yaratıcı Drama ve Beden Eğitimi İlişkisi</a:t>
            </a:r>
          </a:p>
        </p:txBody>
      </p:sp>
      <p:grpSp>
        <p:nvGrpSpPr>
          <p:cNvPr id="39" name="Group 10476">
            <a:extLst>
              <a:ext uri="{FF2B5EF4-FFF2-40B4-BE49-F238E27FC236}">
                <a16:creationId xmlns:a16="http://schemas.microsoft.com/office/drawing/2014/main" id="{A83F31E6-4E06-4A9A-8853-86F3C05FA3FB}"/>
              </a:ext>
            </a:extLst>
          </p:cNvPr>
          <p:cNvGrpSpPr/>
          <p:nvPr/>
        </p:nvGrpSpPr>
        <p:grpSpPr>
          <a:xfrm rot="2216798">
            <a:off x="107072" y="1695736"/>
            <a:ext cx="2709168" cy="2604179"/>
            <a:chOff x="4816416" y="940767"/>
            <a:chExt cx="3786372" cy="4252254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40" name="Freeform 8475">
              <a:extLst>
                <a:ext uri="{FF2B5EF4-FFF2-40B4-BE49-F238E27FC236}">
                  <a16:creationId xmlns:a16="http://schemas.microsoft.com/office/drawing/2014/main" id="{389B415D-9864-43B2-A10F-CC38C025B6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16416" y="940767"/>
              <a:ext cx="2567783" cy="2893026"/>
            </a:xfrm>
            <a:custGeom>
              <a:avLst/>
              <a:gdLst>
                <a:gd name="T0" fmla="*/ 609 w 1219"/>
                <a:gd name="T1" fmla="*/ 0 h 1218"/>
                <a:gd name="T2" fmla="*/ 0 w 1219"/>
                <a:gd name="T3" fmla="*/ 609 h 1218"/>
                <a:gd name="T4" fmla="*/ 522 w 1219"/>
                <a:gd name="T5" fmla="*/ 1212 h 1218"/>
                <a:gd name="T6" fmla="*/ 609 w 1219"/>
                <a:gd name="T7" fmla="*/ 1218 h 1218"/>
                <a:gd name="T8" fmla="*/ 903 w 1219"/>
                <a:gd name="T9" fmla="*/ 1143 h 1218"/>
                <a:gd name="T10" fmla="*/ 922 w 1219"/>
                <a:gd name="T11" fmla="*/ 1132 h 1218"/>
                <a:gd name="T12" fmla="*/ 1174 w 1219"/>
                <a:gd name="T13" fmla="*/ 838 h 1218"/>
                <a:gd name="T14" fmla="*/ 1219 w 1219"/>
                <a:gd name="T15" fmla="*/ 609 h 1218"/>
                <a:gd name="T16" fmla="*/ 609 w 1219"/>
                <a:gd name="T17" fmla="*/ 0 h 1218"/>
                <a:gd name="T18" fmla="*/ 774 w 1219"/>
                <a:gd name="T19" fmla="*/ 918 h 1218"/>
                <a:gd name="T20" fmla="*/ 609 w 1219"/>
                <a:gd name="T21" fmla="*/ 959 h 1218"/>
                <a:gd name="T22" fmla="*/ 260 w 1219"/>
                <a:gd name="T23" fmla="*/ 609 h 1218"/>
                <a:gd name="T24" fmla="*/ 609 w 1219"/>
                <a:gd name="T25" fmla="*/ 260 h 1218"/>
                <a:gd name="T26" fmla="*/ 959 w 1219"/>
                <a:gd name="T27" fmla="*/ 609 h 1218"/>
                <a:gd name="T28" fmla="*/ 793 w 1219"/>
                <a:gd name="T29" fmla="*/ 907 h 1218"/>
                <a:gd name="T30" fmla="*/ 774 w 1219"/>
                <a:gd name="T31" fmla="*/ 9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219" h="1218">
                  <a:moveTo>
                    <a:pt x="609" y="0"/>
                  </a:moveTo>
                  <a:cubicBezTo>
                    <a:pt x="273" y="0"/>
                    <a:pt x="0" y="273"/>
                    <a:pt x="0" y="609"/>
                  </a:cubicBezTo>
                  <a:cubicBezTo>
                    <a:pt x="0" y="916"/>
                    <a:pt x="227" y="1169"/>
                    <a:pt x="522" y="1212"/>
                  </a:cubicBezTo>
                  <a:cubicBezTo>
                    <a:pt x="550" y="1216"/>
                    <a:pt x="580" y="1218"/>
                    <a:pt x="609" y="1218"/>
                  </a:cubicBezTo>
                  <a:cubicBezTo>
                    <a:pt x="716" y="1218"/>
                    <a:pt x="816" y="1191"/>
                    <a:pt x="903" y="1143"/>
                  </a:cubicBezTo>
                  <a:cubicBezTo>
                    <a:pt x="909" y="1139"/>
                    <a:pt x="916" y="1136"/>
                    <a:pt x="922" y="1132"/>
                  </a:cubicBezTo>
                  <a:cubicBezTo>
                    <a:pt x="1035" y="1064"/>
                    <a:pt x="1124" y="961"/>
                    <a:pt x="1174" y="838"/>
                  </a:cubicBezTo>
                  <a:cubicBezTo>
                    <a:pt x="1203" y="767"/>
                    <a:pt x="1219" y="690"/>
                    <a:pt x="1219" y="609"/>
                  </a:cubicBezTo>
                  <a:cubicBezTo>
                    <a:pt x="1219" y="273"/>
                    <a:pt x="946" y="0"/>
                    <a:pt x="609" y="0"/>
                  </a:cubicBezTo>
                  <a:close/>
                  <a:moveTo>
                    <a:pt x="774" y="918"/>
                  </a:moveTo>
                  <a:cubicBezTo>
                    <a:pt x="725" y="944"/>
                    <a:pt x="669" y="959"/>
                    <a:pt x="609" y="959"/>
                  </a:cubicBezTo>
                  <a:cubicBezTo>
                    <a:pt x="416" y="959"/>
                    <a:pt x="260" y="802"/>
                    <a:pt x="260" y="609"/>
                  </a:cubicBezTo>
                  <a:cubicBezTo>
                    <a:pt x="260" y="416"/>
                    <a:pt x="416" y="260"/>
                    <a:pt x="609" y="260"/>
                  </a:cubicBezTo>
                  <a:cubicBezTo>
                    <a:pt x="802" y="260"/>
                    <a:pt x="959" y="416"/>
                    <a:pt x="959" y="609"/>
                  </a:cubicBezTo>
                  <a:cubicBezTo>
                    <a:pt x="959" y="735"/>
                    <a:pt x="892" y="845"/>
                    <a:pt x="793" y="907"/>
                  </a:cubicBezTo>
                  <a:cubicBezTo>
                    <a:pt x="787" y="911"/>
                    <a:pt x="780" y="914"/>
                    <a:pt x="774" y="91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innerShdw blurRad="254000" dist="50800" dir="18900000">
                <a:prstClr val="black">
                  <a:alpha val="50000"/>
                </a:prstClr>
              </a:inn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2" name="Freeform 8477">
              <a:extLst>
                <a:ext uri="{FF2B5EF4-FFF2-40B4-BE49-F238E27FC236}">
                  <a16:creationId xmlns:a16="http://schemas.microsoft.com/office/drawing/2014/main" id="{55DA0FD4-D0CC-4945-BEBA-ED7254BBD617}"/>
                </a:ext>
              </a:extLst>
            </p:cNvPr>
            <p:cNvSpPr>
              <a:spLocks/>
            </p:cNvSpPr>
            <p:nvPr/>
          </p:nvSpPr>
          <p:spPr bwMode="auto">
            <a:xfrm>
              <a:off x="6718567" y="3654158"/>
              <a:ext cx="40602" cy="22147"/>
            </a:xfrm>
            <a:custGeom>
              <a:avLst/>
              <a:gdLst>
                <a:gd name="T0" fmla="*/ 19 w 19"/>
                <a:gd name="T1" fmla="*/ 0 h 11"/>
                <a:gd name="T2" fmla="*/ 0 w 19"/>
                <a:gd name="T3" fmla="*/ 11 h 11"/>
                <a:gd name="T4" fmla="*/ 19 w 19"/>
                <a:gd name="T5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11">
                  <a:moveTo>
                    <a:pt x="19" y="0"/>
                  </a:moveTo>
                  <a:cubicBezTo>
                    <a:pt x="13" y="4"/>
                    <a:pt x="6" y="7"/>
                    <a:pt x="0" y="11"/>
                  </a:cubicBezTo>
                  <a:cubicBezTo>
                    <a:pt x="7" y="8"/>
                    <a:pt x="13" y="4"/>
                    <a:pt x="19" y="0"/>
                  </a:cubicBezTo>
                  <a:close/>
                </a:path>
              </a:pathLst>
            </a:custGeom>
            <a:solidFill>
              <a:srgbClr val="FF88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27000" prst="coolSlant"/>
            </a:sp3d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8478">
              <a:extLst>
                <a:ext uri="{FF2B5EF4-FFF2-40B4-BE49-F238E27FC236}">
                  <a16:creationId xmlns:a16="http://schemas.microsoft.com/office/drawing/2014/main" id="{597614DF-5D7E-4204-830A-84D556FCE3AA}"/>
                </a:ext>
              </a:extLst>
            </p:cNvPr>
            <p:cNvSpPr>
              <a:spLocks/>
            </p:cNvSpPr>
            <p:nvPr/>
          </p:nvSpPr>
          <p:spPr bwMode="auto">
            <a:xfrm>
              <a:off x="6446655" y="3181696"/>
              <a:ext cx="40602" cy="23377"/>
            </a:xfrm>
            <a:custGeom>
              <a:avLst/>
              <a:gdLst>
                <a:gd name="T0" fmla="*/ 19 w 19"/>
                <a:gd name="T1" fmla="*/ 0 h 11"/>
                <a:gd name="T2" fmla="*/ 0 w 19"/>
                <a:gd name="T3" fmla="*/ 11 h 11"/>
                <a:gd name="T4" fmla="*/ 19 w 19"/>
                <a:gd name="T5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11">
                  <a:moveTo>
                    <a:pt x="19" y="0"/>
                  </a:moveTo>
                  <a:cubicBezTo>
                    <a:pt x="12" y="3"/>
                    <a:pt x="6" y="7"/>
                    <a:pt x="0" y="11"/>
                  </a:cubicBezTo>
                  <a:cubicBezTo>
                    <a:pt x="6" y="7"/>
                    <a:pt x="13" y="4"/>
                    <a:pt x="19" y="0"/>
                  </a:cubicBezTo>
                  <a:close/>
                </a:path>
              </a:pathLst>
            </a:custGeom>
            <a:solidFill>
              <a:srgbClr val="55647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27000" prst="coolSlant"/>
            </a:sp3d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8479">
              <a:extLst>
                <a:ext uri="{FF2B5EF4-FFF2-40B4-BE49-F238E27FC236}">
                  <a16:creationId xmlns:a16="http://schemas.microsoft.com/office/drawing/2014/main" id="{F0343440-EBB7-4951-92BF-C9B8CD1C06D1}"/>
                </a:ext>
              </a:extLst>
            </p:cNvPr>
            <p:cNvSpPr>
              <a:spLocks/>
            </p:cNvSpPr>
            <p:nvPr/>
          </p:nvSpPr>
          <p:spPr bwMode="auto">
            <a:xfrm>
              <a:off x="5804939" y="2429628"/>
              <a:ext cx="2797849" cy="2763393"/>
            </a:xfrm>
            <a:custGeom>
              <a:avLst/>
              <a:gdLst>
                <a:gd name="T0" fmla="*/ 697 w 1219"/>
                <a:gd name="T1" fmla="*/ 0 h 1212"/>
                <a:gd name="T2" fmla="*/ 445 w 1219"/>
                <a:gd name="T3" fmla="*/ 294 h 1212"/>
                <a:gd name="T4" fmla="*/ 609 w 1219"/>
                <a:gd name="T5" fmla="*/ 253 h 1212"/>
                <a:gd name="T6" fmla="*/ 959 w 1219"/>
                <a:gd name="T7" fmla="*/ 603 h 1212"/>
                <a:gd name="T8" fmla="*/ 609 w 1219"/>
                <a:gd name="T9" fmla="*/ 952 h 1212"/>
                <a:gd name="T10" fmla="*/ 260 w 1219"/>
                <a:gd name="T11" fmla="*/ 603 h 1212"/>
                <a:gd name="T12" fmla="*/ 260 w 1219"/>
                <a:gd name="T13" fmla="*/ 600 h 1212"/>
                <a:gd name="T14" fmla="*/ 0 w 1219"/>
                <a:gd name="T15" fmla="*/ 600 h 1212"/>
                <a:gd name="T16" fmla="*/ 0 w 1219"/>
                <a:gd name="T17" fmla="*/ 603 h 1212"/>
                <a:gd name="T18" fmla="*/ 609 w 1219"/>
                <a:gd name="T19" fmla="*/ 1212 h 1212"/>
                <a:gd name="T20" fmla="*/ 1219 w 1219"/>
                <a:gd name="T21" fmla="*/ 603 h 1212"/>
                <a:gd name="T22" fmla="*/ 697 w 1219"/>
                <a:gd name="T23" fmla="*/ 0 h 1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219" h="1212">
                  <a:moveTo>
                    <a:pt x="697" y="0"/>
                  </a:moveTo>
                  <a:cubicBezTo>
                    <a:pt x="647" y="123"/>
                    <a:pt x="558" y="226"/>
                    <a:pt x="445" y="294"/>
                  </a:cubicBezTo>
                  <a:cubicBezTo>
                    <a:pt x="494" y="268"/>
                    <a:pt x="550" y="253"/>
                    <a:pt x="609" y="253"/>
                  </a:cubicBezTo>
                  <a:cubicBezTo>
                    <a:pt x="803" y="253"/>
                    <a:pt x="959" y="410"/>
                    <a:pt x="959" y="603"/>
                  </a:cubicBezTo>
                  <a:cubicBezTo>
                    <a:pt x="959" y="796"/>
                    <a:pt x="803" y="952"/>
                    <a:pt x="609" y="952"/>
                  </a:cubicBezTo>
                  <a:cubicBezTo>
                    <a:pt x="416" y="952"/>
                    <a:pt x="260" y="796"/>
                    <a:pt x="260" y="603"/>
                  </a:cubicBezTo>
                  <a:cubicBezTo>
                    <a:pt x="260" y="602"/>
                    <a:pt x="260" y="601"/>
                    <a:pt x="260" y="600"/>
                  </a:cubicBezTo>
                  <a:cubicBezTo>
                    <a:pt x="0" y="600"/>
                    <a:pt x="0" y="600"/>
                    <a:pt x="0" y="600"/>
                  </a:cubicBezTo>
                  <a:cubicBezTo>
                    <a:pt x="0" y="601"/>
                    <a:pt x="0" y="602"/>
                    <a:pt x="0" y="603"/>
                  </a:cubicBezTo>
                  <a:cubicBezTo>
                    <a:pt x="0" y="939"/>
                    <a:pt x="273" y="1212"/>
                    <a:pt x="609" y="1212"/>
                  </a:cubicBezTo>
                  <a:cubicBezTo>
                    <a:pt x="946" y="1212"/>
                    <a:pt x="1219" y="939"/>
                    <a:pt x="1219" y="603"/>
                  </a:cubicBezTo>
                  <a:cubicBezTo>
                    <a:pt x="1219" y="296"/>
                    <a:pt x="992" y="42"/>
                    <a:pt x="69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innerShdw blurRad="254000" dist="50800" dir="2700000">
                <a:prstClr val="black">
                  <a:alpha val="50000"/>
                </a:prstClr>
              </a:inn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58" name="Dikdörtgen 57">
            <a:extLst>
              <a:ext uri="{FF2B5EF4-FFF2-40B4-BE49-F238E27FC236}">
                <a16:creationId xmlns:a16="http://schemas.microsoft.com/office/drawing/2014/main" id="{F24FE58B-82B0-47B8-94B5-3A214C39BE23}"/>
              </a:ext>
            </a:extLst>
          </p:cNvPr>
          <p:cNvSpPr/>
          <p:nvPr/>
        </p:nvSpPr>
        <p:spPr>
          <a:xfrm>
            <a:off x="424608" y="1143000"/>
            <a:ext cx="20740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Yaratıcı drama </a:t>
            </a:r>
          </a:p>
        </p:txBody>
      </p:sp>
      <p:sp>
        <p:nvSpPr>
          <p:cNvPr id="59" name="Dikdörtgen 58">
            <a:extLst>
              <a:ext uri="{FF2B5EF4-FFF2-40B4-BE49-F238E27FC236}">
                <a16:creationId xmlns:a16="http://schemas.microsoft.com/office/drawing/2014/main" id="{F1E106F2-1F47-4F8A-B7F0-547AD1795FCF}"/>
              </a:ext>
            </a:extLst>
          </p:cNvPr>
          <p:cNvSpPr/>
          <p:nvPr/>
        </p:nvSpPr>
        <p:spPr>
          <a:xfrm>
            <a:off x="140558" y="4506890"/>
            <a:ext cx="27214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Beden Eğitimi 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78120299-0DFF-4535-8C90-792F42A70DD6}"/>
              </a:ext>
            </a:extLst>
          </p:cNvPr>
          <p:cNvSpPr/>
          <p:nvPr/>
        </p:nvSpPr>
        <p:spPr>
          <a:xfrm>
            <a:off x="2967982" y="1234456"/>
            <a:ext cx="5650205" cy="3272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tr-TR" sz="2000" dirty="0"/>
              <a:t>Amaçtan anlaşıldığı üzere;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tr-TR" sz="2000" dirty="0"/>
              <a:t> beden eğitimi ve spor aracılığı ile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tr-TR" sz="2000" dirty="0"/>
              <a:t> bilişsel ve </a:t>
            </a:r>
            <a:r>
              <a:rPr lang="tr-TR" sz="2000" dirty="0" err="1"/>
              <a:t>duyuşsal</a:t>
            </a:r>
            <a:r>
              <a:rPr lang="tr-TR" sz="2000" dirty="0"/>
              <a:t> beceri alanlarının da aktif hâle gelmesi arzu edilmektedir. 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tr-TR" sz="2000" dirty="0"/>
              <a:t>Yaratıcı drama yönteminin tanımında yer alan </a:t>
            </a:r>
            <a:r>
              <a:rPr lang="tr-TR" sz="2000" b="1" dirty="0"/>
              <a:t>duygu ve yaşantılar</a:t>
            </a:r>
            <a:r>
              <a:rPr lang="tr-TR" sz="2000" dirty="0"/>
              <a:t>ı temel alma ve yaratıcı </a:t>
            </a:r>
            <a:r>
              <a:rPr lang="tr-TR" sz="2000" dirty="0" err="1"/>
              <a:t>dramanın</a:t>
            </a:r>
            <a:r>
              <a:rPr lang="tr-TR" sz="2000" dirty="0"/>
              <a:t> sahip olduğu özellikler ile Beden Eğitimi Programının amaçlarının kesiştiği ve birbirlerini desteklediği görülmektedir. </a:t>
            </a:r>
            <a:endParaRPr lang="tr-TR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9A48028C-C9E1-49D8-B5A1-269B6F1D96F4}"/>
              </a:ext>
            </a:extLst>
          </p:cNvPr>
          <p:cNvSpPr/>
          <p:nvPr/>
        </p:nvSpPr>
        <p:spPr>
          <a:xfrm>
            <a:off x="1763688" y="5696237"/>
            <a:ext cx="609398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000" dirty="0"/>
              <a:t>Uysal, B. (2016). Beden Eğitimi Öğretmenliği Öğrencilerinin Drama Algılarına Yönelik Bir Değerlendirme/Evaluation of </a:t>
            </a:r>
            <a:r>
              <a:rPr lang="tr-TR" sz="1000" dirty="0" err="1"/>
              <a:t>Physical</a:t>
            </a:r>
            <a:r>
              <a:rPr lang="tr-TR" sz="1000" dirty="0"/>
              <a:t> </a:t>
            </a:r>
            <a:r>
              <a:rPr lang="tr-TR" sz="1000" dirty="0" err="1"/>
              <a:t>Education</a:t>
            </a:r>
            <a:r>
              <a:rPr lang="tr-TR" sz="1000" dirty="0"/>
              <a:t> </a:t>
            </a:r>
            <a:r>
              <a:rPr lang="tr-TR" sz="1000" dirty="0" err="1"/>
              <a:t>Teaching</a:t>
            </a:r>
            <a:r>
              <a:rPr lang="tr-TR" sz="1000" dirty="0"/>
              <a:t> </a:t>
            </a:r>
            <a:r>
              <a:rPr lang="tr-TR" sz="1000" dirty="0" err="1"/>
              <a:t>Students</a:t>
            </a:r>
            <a:r>
              <a:rPr lang="tr-TR" sz="1000" dirty="0"/>
              <a:t>’ </a:t>
            </a:r>
            <a:r>
              <a:rPr lang="tr-TR" sz="1000" dirty="0" err="1"/>
              <a:t>for</a:t>
            </a:r>
            <a:r>
              <a:rPr lang="tr-TR" sz="1000" dirty="0"/>
              <a:t> Drama </a:t>
            </a:r>
            <a:r>
              <a:rPr lang="tr-TR" sz="1000" dirty="0" err="1"/>
              <a:t>Perception</a:t>
            </a:r>
            <a:r>
              <a:rPr lang="tr-TR" sz="1000" dirty="0"/>
              <a:t>. </a:t>
            </a:r>
            <a:r>
              <a:rPr lang="tr-TR" sz="1000" i="1" dirty="0"/>
              <a:t>Mustafa Kemal Üniversitesi Sosyal Bilimler Enstitüsü Dergisi</a:t>
            </a:r>
            <a:r>
              <a:rPr lang="tr-TR" sz="1000" dirty="0"/>
              <a:t>, </a:t>
            </a:r>
            <a:r>
              <a:rPr lang="tr-TR" sz="1000" i="1" dirty="0"/>
              <a:t>13</a:t>
            </a:r>
            <a:r>
              <a:rPr lang="tr-TR" sz="1000" dirty="0"/>
              <a:t>(35).</a:t>
            </a:r>
          </a:p>
        </p:txBody>
      </p:sp>
    </p:spTree>
    <p:extLst>
      <p:ext uri="{BB962C8B-B14F-4D97-AF65-F5344CB8AC3E}">
        <p14:creationId xmlns:p14="http://schemas.microsoft.com/office/powerpoint/2010/main" val="1385342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E451B14-7A35-4A2B-8297-A7E4368411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Beden Eğitiminde Yaratıcı Drama</a:t>
            </a:r>
            <a:endParaRPr lang="tr-TR" sz="3200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249E756B-22CD-423D-BE01-CCC5ABF0E732}"/>
              </a:ext>
            </a:extLst>
          </p:cNvPr>
          <p:cNvSpPr/>
          <p:nvPr/>
        </p:nvSpPr>
        <p:spPr>
          <a:xfrm>
            <a:off x="1043608" y="3918517"/>
            <a:ext cx="846043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b="1" dirty="0">
                <a:solidFill>
                  <a:srgbClr val="0070C0"/>
                </a:solidFill>
              </a:rPr>
              <a:t>Beden Eğitimi Dersinin Evreleri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/>
              <a:t>Giriş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/>
              <a:t>Esas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/>
              <a:t>Değerlendirme- Soğuma</a:t>
            </a:r>
          </a:p>
          <a:p>
            <a:endParaRPr lang="tr-TR" sz="2000" dirty="0"/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B1173C93-1680-48B3-B887-CF2EADF072DC}"/>
              </a:ext>
            </a:extLst>
          </p:cNvPr>
          <p:cNvSpPr/>
          <p:nvPr/>
        </p:nvSpPr>
        <p:spPr>
          <a:xfrm>
            <a:off x="623356" y="1547500"/>
            <a:ext cx="27190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b="1" dirty="0">
                <a:solidFill>
                  <a:srgbClr val="0070C0"/>
                </a:solidFill>
              </a:rPr>
              <a:t>Beden Eğitimi Dersinde </a:t>
            </a:r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CE3812C4-C655-4D0D-B39F-C5B165004DC3}"/>
              </a:ext>
            </a:extLst>
          </p:cNvPr>
          <p:cNvSpPr/>
          <p:nvPr/>
        </p:nvSpPr>
        <p:spPr>
          <a:xfrm>
            <a:off x="5076056" y="1482569"/>
            <a:ext cx="359265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b="1" dirty="0">
                <a:solidFill>
                  <a:srgbClr val="0070C0"/>
                </a:solidFill>
              </a:rPr>
              <a:t>Yaratıcı Drama Çalışmalarının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/>
              <a:t>Isınma Aşamasındaki Oyunlar </a:t>
            </a:r>
          </a:p>
          <a:p>
            <a:r>
              <a:rPr lang="tr-TR" sz="2000" dirty="0"/>
              <a:t> </a:t>
            </a:r>
          </a:p>
        </p:txBody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A8EA7EBB-F31D-4F48-A4A9-E7C3E036BA24}"/>
              </a:ext>
            </a:extLst>
          </p:cNvPr>
          <p:cNvSpPr/>
          <p:nvPr/>
        </p:nvSpPr>
        <p:spPr>
          <a:xfrm>
            <a:off x="827584" y="1862028"/>
            <a:ext cx="203773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/>
              <a:t>Eğitsel Oyunlar</a:t>
            </a:r>
          </a:p>
        </p:txBody>
      </p:sp>
      <p:sp>
        <p:nvSpPr>
          <p:cNvPr id="9" name="Dikdörtgen 8">
            <a:extLst>
              <a:ext uri="{FF2B5EF4-FFF2-40B4-BE49-F238E27FC236}">
                <a16:creationId xmlns:a16="http://schemas.microsoft.com/office/drawing/2014/main" id="{ACF1C443-2D17-46B7-A53E-73E852D73399}"/>
              </a:ext>
            </a:extLst>
          </p:cNvPr>
          <p:cNvSpPr/>
          <p:nvPr/>
        </p:nvSpPr>
        <p:spPr>
          <a:xfrm>
            <a:off x="2865321" y="2757665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2000" dirty="0"/>
              <a:t>Amaç ve içerik yönünden neredeyse birebir örtüşmektedir. </a:t>
            </a:r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A9648F2F-7E1A-410E-9989-B435CB7926EE}"/>
              </a:ext>
            </a:extLst>
          </p:cNvPr>
          <p:cNvSpPr/>
          <p:nvPr/>
        </p:nvSpPr>
        <p:spPr>
          <a:xfrm>
            <a:off x="5580112" y="3883935"/>
            <a:ext cx="2925160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b="1" dirty="0">
                <a:solidFill>
                  <a:srgbClr val="0070C0"/>
                </a:solidFill>
              </a:rPr>
              <a:t>Yaratıcı </a:t>
            </a:r>
            <a:r>
              <a:rPr lang="tr-TR" sz="2000" b="1" dirty="0" err="1">
                <a:solidFill>
                  <a:srgbClr val="0070C0"/>
                </a:solidFill>
              </a:rPr>
              <a:t>Dramanın</a:t>
            </a:r>
            <a:r>
              <a:rPr lang="tr-TR" sz="2000" b="1" dirty="0">
                <a:solidFill>
                  <a:srgbClr val="0070C0"/>
                </a:solidFill>
              </a:rPr>
              <a:t> Evreleri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/>
              <a:t>Isınma /Hazırlık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/>
              <a:t>Canlandırma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/>
              <a:t>Değerlendirme</a:t>
            </a:r>
          </a:p>
        </p:txBody>
      </p:sp>
      <p:cxnSp>
        <p:nvCxnSpPr>
          <p:cNvPr id="12" name="Straight Connector 40">
            <a:extLst>
              <a:ext uri="{FF2B5EF4-FFF2-40B4-BE49-F238E27FC236}">
                <a16:creationId xmlns:a16="http://schemas.microsoft.com/office/drawing/2014/main" id="{79388035-552B-40AC-9835-F2BD5FA529F6}"/>
              </a:ext>
            </a:extLst>
          </p:cNvPr>
          <p:cNvCxnSpPr>
            <a:cxnSpLocks/>
          </p:cNvCxnSpPr>
          <p:nvPr/>
        </p:nvCxnSpPr>
        <p:spPr>
          <a:xfrm flipH="1" flipV="1">
            <a:off x="3201414" y="2141147"/>
            <a:ext cx="1082554" cy="518210"/>
          </a:xfrm>
          <a:prstGeom prst="line">
            <a:avLst/>
          </a:prstGeom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40">
            <a:extLst>
              <a:ext uri="{FF2B5EF4-FFF2-40B4-BE49-F238E27FC236}">
                <a16:creationId xmlns:a16="http://schemas.microsoft.com/office/drawing/2014/main" id="{244D9831-E345-40AB-88D6-75A510AD552A}"/>
              </a:ext>
            </a:extLst>
          </p:cNvPr>
          <p:cNvCxnSpPr>
            <a:cxnSpLocks/>
          </p:cNvCxnSpPr>
          <p:nvPr/>
        </p:nvCxnSpPr>
        <p:spPr>
          <a:xfrm flipV="1">
            <a:off x="4283968" y="2132425"/>
            <a:ext cx="867353" cy="526932"/>
          </a:xfrm>
          <a:prstGeom prst="line">
            <a:avLst/>
          </a:prstGeom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0" name="Dikdörtgen 29">
            <a:extLst>
              <a:ext uri="{FF2B5EF4-FFF2-40B4-BE49-F238E27FC236}">
                <a16:creationId xmlns:a16="http://schemas.microsoft.com/office/drawing/2014/main" id="{6D678DED-4C52-4916-8BE4-002EE97C7C8F}"/>
              </a:ext>
            </a:extLst>
          </p:cNvPr>
          <p:cNvSpPr/>
          <p:nvPr/>
        </p:nvSpPr>
        <p:spPr>
          <a:xfrm>
            <a:off x="1619672" y="5658027"/>
            <a:ext cx="604867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000" dirty="0">
                <a:solidFill>
                  <a:srgbClr val="222222"/>
                </a:solidFill>
              </a:rPr>
              <a:t>Soytürk, M., </a:t>
            </a:r>
            <a:r>
              <a:rPr lang="tr-TR" sz="1000" dirty="0" err="1">
                <a:solidFill>
                  <a:srgbClr val="222222"/>
                </a:solidFill>
              </a:rPr>
              <a:t>Çamlıyer</a:t>
            </a:r>
            <a:r>
              <a:rPr lang="tr-TR" sz="1000" dirty="0">
                <a:solidFill>
                  <a:srgbClr val="222222"/>
                </a:solidFill>
              </a:rPr>
              <a:t>, H., </a:t>
            </a:r>
            <a:r>
              <a:rPr lang="tr-TR" sz="1000" dirty="0" err="1">
                <a:solidFill>
                  <a:srgbClr val="222222"/>
                </a:solidFill>
              </a:rPr>
              <a:t>Tepeköylü</a:t>
            </a:r>
            <a:r>
              <a:rPr lang="tr-TR" sz="1000" dirty="0">
                <a:solidFill>
                  <a:srgbClr val="222222"/>
                </a:solidFill>
              </a:rPr>
              <a:t> Öztürk, Ö., &amp; </a:t>
            </a:r>
            <a:r>
              <a:rPr lang="tr-TR" sz="1000" dirty="0" err="1">
                <a:solidFill>
                  <a:srgbClr val="222222"/>
                </a:solidFill>
              </a:rPr>
              <a:t>Daşdan</a:t>
            </a:r>
            <a:r>
              <a:rPr lang="tr-TR" sz="1000" dirty="0">
                <a:solidFill>
                  <a:srgbClr val="222222"/>
                </a:solidFill>
              </a:rPr>
              <a:t> Ada, E. N. (2007). 9-11 Yaş Grubu Çocukların Temel Hareket Becerilerinin </a:t>
            </a:r>
            <a:r>
              <a:rPr lang="tr-TR" sz="1000" dirty="0" err="1">
                <a:solidFill>
                  <a:srgbClr val="222222"/>
                </a:solidFill>
              </a:rPr>
              <a:t>Örüntüleşmesinde</a:t>
            </a:r>
            <a:r>
              <a:rPr lang="tr-TR" sz="1000" dirty="0">
                <a:solidFill>
                  <a:srgbClr val="222222"/>
                </a:solidFill>
              </a:rPr>
              <a:t> Yaratıcı </a:t>
            </a:r>
            <a:r>
              <a:rPr lang="tr-TR" sz="1000" dirty="0" err="1">
                <a:solidFill>
                  <a:srgbClr val="222222"/>
                </a:solidFill>
              </a:rPr>
              <a:t>Drama’nın</a:t>
            </a:r>
            <a:r>
              <a:rPr lang="tr-TR" sz="1000" dirty="0">
                <a:solidFill>
                  <a:srgbClr val="222222"/>
                </a:solidFill>
              </a:rPr>
              <a:t> Etkisi. </a:t>
            </a:r>
            <a:r>
              <a:rPr lang="tr-TR" sz="1000" i="1" dirty="0">
                <a:solidFill>
                  <a:srgbClr val="222222"/>
                </a:solidFill>
              </a:rPr>
              <a:t>Yayınlanmış Yüksek Lisans Tezi. Celal Bayar Üniversitesi, Sağlık Bilimleri Enstitüsü, Manisa</a:t>
            </a:r>
            <a:r>
              <a:rPr lang="tr-TR" sz="1000" dirty="0">
                <a:solidFill>
                  <a:srgbClr val="222222"/>
                </a:solidFill>
              </a:rPr>
              <a:t>.</a:t>
            </a:r>
            <a:endParaRPr lang="tr-TR" sz="1000" dirty="0"/>
          </a:p>
        </p:txBody>
      </p:sp>
    </p:spTree>
    <p:extLst>
      <p:ext uri="{BB962C8B-B14F-4D97-AF65-F5344CB8AC3E}">
        <p14:creationId xmlns:p14="http://schemas.microsoft.com/office/powerpoint/2010/main" val="2290490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81E5B00-CA98-48D3-B61E-FF5C38BE8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39394"/>
            <a:ext cx="8229600" cy="1143000"/>
          </a:xfrm>
        </p:spPr>
        <p:txBody>
          <a:bodyPr>
            <a:normAutofit/>
          </a:bodyPr>
          <a:lstStyle/>
          <a:p>
            <a:r>
              <a:rPr lang="tr-TR" sz="3600" b="1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SONUÇ</a:t>
            </a:r>
            <a:endParaRPr lang="tr-TR" sz="3600" dirty="0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E2B42A28-CA8E-4312-9A8A-1C80B0F887CC}"/>
              </a:ext>
            </a:extLst>
          </p:cNvPr>
          <p:cNvSpPr/>
          <p:nvPr/>
        </p:nvSpPr>
        <p:spPr>
          <a:xfrm>
            <a:off x="208952" y="1155411"/>
            <a:ext cx="82296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b="1" dirty="0"/>
              <a:t>Alanda yapılan çalışmaların gösterdiği iki önemli nokta bulunmaktadır. </a:t>
            </a:r>
            <a:endParaRPr lang="tr-TR" sz="2000" dirty="0"/>
          </a:p>
          <a:p>
            <a:endParaRPr lang="tr-TR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7237CAA4-8B8B-4512-AE49-828D7941E249}"/>
              </a:ext>
            </a:extLst>
          </p:cNvPr>
          <p:cNvSpPr/>
          <p:nvPr/>
        </p:nvSpPr>
        <p:spPr>
          <a:xfrm>
            <a:off x="1511660" y="5665295"/>
            <a:ext cx="612068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000" dirty="0">
                <a:solidFill>
                  <a:srgbClr val="222222"/>
                </a:solidFill>
              </a:rPr>
              <a:t>Uysal, B. (2016). Beden Eğitimi Öğretmenliği Öğrencilerinin Drama Algılarına Yönelik Bir Değerlendirme/Evaluation of </a:t>
            </a:r>
            <a:r>
              <a:rPr lang="tr-TR" sz="1000" dirty="0" err="1">
                <a:solidFill>
                  <a:srgbClr val="222222"/>
                </a:solidFill>
              </a:rPr>
              <a:t>Physical</a:t>
            </a:r>
            <a:r>
              <a:rPr lang="tr-TR" sz="1000" dirty="0">
                <a:solidFill>
                  <a:srgbClr val="222222"/>
                </a:solidFill>
              </a:rPr>
              <a:t> </a:t>
            </a:r>
            <a:r>
              <a:rPr lang="tr-TR" sz="1000" dirty="0" err="1">
                <a:solidFill>
                  <a:srgbClr val="222222"/>
                </a:solidFill>
              </a:rPr>
              <a:t>Education</a:t>
            </a:r>
            <a:r>
              <a:rPr lang="tr-TR" sz="1000" dirty="0">
                <a:solidFill>
                  <a:srgbClr val="222222"/>
                </a:solidFill>
              </a:rPr>
              <a:t> </a:t>
            </a:r>
            <a:r>
              <a:rPr lang="tr-TR" sz="1000" dirty="0" err="1">
                <a:solidFill>
                  <a:srgbClr val="222222"/>
                </a:solidFill>
              </a:rPr>
              <a:t>Teaching</a:t>
            </a:r>
            <a:r>
              <a:rPr lang="tr-TR" sz="1000" dirty="0">
                <a:solidFill>
                  <a:srgbClr val="222222"/>
                </a:solidFill>
              </a:rPr>
              <a:t> </a:t>
            </a:r>
            <a:r>
              <a:rPr lang="tr-TR" sz="1000" dirty="0" err="1">
                <a:solidFill>
                  <a:srgbClr val="222222"/>
                </a:solidFill>
              </a:rPr>
              <a:t>Students</a:t>
            </a:r>
            <a:r>
              <a:rPr lang="tr-TR" sz="1000" dirty="0">
                <a:solidFill>
                  <a:srgbClr val="222222"/>
                </a:solidFill>
              </a:rPr>
              <a:t>’ </a:t>
            </a:r>
            <a:r>
              <a:rPr lang="tr-TR" sz="1000" dirty="0" err="1">
                <a:solidFill>
                  <a:srgbClr val="222222"/>
                </a:solidFill>
              </a:rPr>
              <a:t>for</a:t>
            </a:r>
            <a:r>
              <a:rPr lang="tr-TR" sz="1000" dirty="0">
                <a:solidFill>
                  <a:srgbClr val="222222"/>
                </a:solidFill>
              </a:rPr>
              <a:t> Drama </a:t>
            </a:r>
            <a:r>
              <a:rPr lang="tr-TR" sz="1000" dirty="0" err="1">
                <a:solidFill>
                  <a:srgbClr val="222222"/>
                </a:solidFill>
              </a:rPr>
              <a:t>Perception</a:t>
            </a:r>
            <a:r>
              <a:rPr lang="tr-TR" sz="1000" dirty="0">
                <a:solidFill>
                  <a:srgbClr val="222222"/>
                </a:solidFill>
              </a:rPr>
              <a:t>. </a:t>
            </a:r>
            <a:r>
              <a:rPr lang="tr-TR" sz="1000" i="1" dirty="0">
                <a:solidFill>
                  <a:srgbClr val="222222"/>
                </a:solidFill>
              </a:rPr>
              <a:t>Mustafa Kemal Üniversitesi Sosyal Bilimler Enstitüsü Dergisi</a:t>
            </a:r>
            <a:r>
              <a:rPr lang="tr-TR" sz="1000" dirty="0">
                <a:solidFill>
                  <a:srgbClr val="222222"/>
                </a:solidFill>
              </a:rPr>
              <a:t>, </a:t>
            </a:r>
            <a:r>
              <a:rPr lang="tr-TR" sz="1000" i="1" dirty="0">
                <a:solidFill>
                  <a:srgbClr val="222222"/>
                </a:solidFill>
              </a:rPr>
              <a:t>13</a:t>
            </a:r>
            <a:r>
              <a:rPr lang="tr-TR" sz="1000" dirty="0">
                <a:solidFill>
                  <a:srgbClr val="222222"/>
                </a:solidFill>
              </a:rPr>
              <a:t>(35).</a:t>
            </a:r>
            <a:endParaRPr lang="tr-TR" sz="1000" dirty="0"/>
          </a:p>
        </p:txBody>
      </p:sp>
      <p:grpSp>
        <p:nvGrpSpPr>
          <p:cNvPr id="5" name="Group 37">
            <a:extLst>
              <a:ext uri="{FF2B5EF4-FFF2-40B4-BE49-F238E27FC236}">
                <a16:creationId xmlns:a16="http://schemas.microsoft.com/office/drawing/2014/main" id="{10CDDBF3-8826-472C-A387-6B258DED70D0}"/>
              </a:ext>
            </a:extLst>
          </p:cNvPr>
          <p:cNvGrpSpPr/>
          <p:nvPr/>
        </p:nvGrpSpPr>
        <p:grpSpPr>
          <a:xfrm>
            <a:off x="1621657" y="1825908"/>
            <a:ext cx="4870884" cy="2102001"/>
            <a:chOff x="1207675" y="1387446"/>
            <a:chExt cx="4785149" cy="2434294"/>
          </a:xfrm>
        </p:grpSpPr>
        <p:sp>
          <p:nvSpPr>
            <p:cNvPr id="6" name="Rectangle 2">
              <a:extLst>
                <a:ext uri="{FF2B5EF4-FFF2-40B4-BE49-F238E27FC236}">
                  <a16:creationId xmlns:a16="http://schemas.microsoft.com/office/drawing/2014/main" id="{F3249BB8-4D86-4C5E-96F4-2F827C8A5E97}"/>
                </a:ext>
              </a:extLst>
            </p:cNvPr>
            <p:cNvSpPr/>
            <p:nvPr/>
          </p:nvSpPr>
          <p:spPr>
            <a:xfrm>
              <a:off x="2833926" y="2793456"/>
              <a:ext cx="1028283" cy="1028284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7" name="Rectangle 60">
              <a:extLst>
                <a:ext uri="{FF2B5EF4-FFF2-40B4-BE49-F238E27FC236}">
                  <a16:creationId xmlns:a16="http://schemas.microsoft.com/office/drawing/2014/main" id="{B6D17DF8-FAA8-4948-8B33-16B592EF20B1}"/>
                </a:ext>
              </a:extLst>
            </p:cNvPr>
            <p:cNvSpPr/>
            <p:nvPr/>
          </p:nvSpPr>
          <p:spPr>
            <a:xfrm>
              <a:off x="3852549" y="2793456"/>
              <a:ext cx="1028283" cy="1028284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C909172C-E4F3-4F61-9A7A-BCC620486132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7675" y="1387446"/>
              <a:ext cx="1758482" cy="1694207"/>
            </a:xfrm>
            <a:custGeom>
              <a:avLst/>
              <a:gdLst>
                <a:gd name="T0" fmla="*/ 2134 w 2134"/>
                <a:gd name="T1" fmla="*/ 0 h 2056"/>
                <a:gd name="T2" fmla="*/ 2081 w 2134"/>
                <a:gd name="T3" fmla="*/ 2056 h 2056"/>
                <a:gd name="T4" fmla="*/ 0 w 2134"/>
                <a:gd name="T5" fmla="*/ 2056 h 2056"/>
                <a:gd name="T6" fmla="*/ 141 w 2134"/>
                <a:gd name="T7" fmla="*/ 217 h 2056"/>
                <a:gd name="T8" fmla="*/ 2134 w 2134"/>
                <a:gd name="T9" fmla="*/ 0 h 2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34" h="2056">
                  <a:moveTo>
                    <a:pt x="2134" y="0"/>
                  </a:moveTo>
                  <a:lnTo>
                    <a:pt x="2081" y="2056"/>
                  </a:lnTo>
                  <a:lnTo>
                    <a:pt x="0" y="2056"/>
                  </a:lnTo>
                  <a:lnTo>
                    <a:pt x="141" y="217"/>
                  </a:lnTo>
                  <a:lnTo>
                    <a:pt x="2134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IN" sz="66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39E92E8B-B0C9-438E-A4D4-D0E0A6FF0F2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2484" y="1387446"/>
              <a:ext cx="580942" cy="2113639"/>
            </a:xfrm>
            <a:custGeom>
              <a:avLst/>
              <a:gdLst>
                <a:gd name="T0" fmla="*/ 53 w 705"/>
                <a:gd name="T1" fmla="*/ 0 h 2565"/>
                <a:gd name="T2" fmla="*/ 705 w 705"/>
                <a:gd name="T3" fmla="*/ 2099 h 2565"/>
                <a:gd name="T4" fmla="*/ 705 w 705"/>
                <a:gd name="T5" fmla="*/ 2565 h 2565"/>
                <a:gd name="T6" fmla="*/ 0 w 705"/>
                <a:gd name="T7" fmla="*/ 2056 h 2565"/>
                <a:gd name="T8" fmla="*/ 53 w 705"/>
                <a:gd name="T9" fmla="*/ 0 h 2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5" h="2565">
                  <a:moveTo>
                    <a:pt x="53" y="0"/>
                  </a:moveTo>
                  <a:lnTo>
                    <a:pt x="705" y="2099"/>
                  </a:lnTo>
                  <a:lnTo>
                    <a:pt x="705" y="2565"/>
                  </a:lnTo>
                  <a:lnTo>
                    <a:pt x="0" y="2056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B453B9EE-5A74-4541-960A-38BC38DE98DC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7675" y="3081653"/>
              <a:ext cx="2295751" cy="419432"/>
            </a:xfrm>
            <a:custGeom>
              <a:avLst/>
              <a:gdLst>
                <a:gd name="T0" fmla="*/ 0 w 2786"/>
                <a:gd name="T1" fmla="*/ 0 h 509"/>
                <a:gd name="T2" fmla="*/ 2081 w 2786"/>
                <a:gd name="T3" fmla="*/ 0 h 509"/>
                <a:gd name="T4" fmla="*/ 2786 w 2786"/>
                <a:gd name="T5" fmla="*/ 509 h 509"/>
                <a:gd name="T6" fmla="*/ 2433 w 2786"/>
                <a:gd name="T7" fmla="*/ 509 h 509"/>
                <a:gd name="T8" fmla="*/ 0 w 2786"/>
                <a:gd name="T9" fmla="*/ 0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6" h="509">
                  <a:moveTo>
                    <a:pt x="0" y="0"/>
                  </a:moveTo>
                  <a:lnTo>
                    <a:pt x="2081" y="0"/>
                  </a:lnTo>
                  <a:lnTo>
                    <a:pt x="2786" y="509"/>
                  </a:lnTo>
                  <a:lnTo>
                    <a:pt x="2433" y="5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4E2400C-72AD-4DC1-981D-C572E73DA127}"/>
                </a:ext>
              </a:extLst>
            </p:cNvPr>
            <p:cNvSpPr>
              <a:spLocks/>
            </p:cNvSpPr>
            <p:nvPr/>
          </p:nvSpPr>
          <p:spPr bwMode="auto">
            <a:xfrm>
              <a:off x="4850717" y="1851375"/>
              <a:ext cx="1142107" cy="1105849"/>
            </a:xfrm>
            <a:custGeom>
              <a:avLst/>
              <a:gdLst>
                <a:gd name="T0" fmla="*/ 0 w 1386"/>
                <a:gd name="T1" fmla="*/ 0 h 1342"/>
                <a:gd name="T2" fmla="*/ 1311 w 1386"/>
                <a:gd name="T3" fmla="*/ 109 h 1342"/>
                <a:gd name="T4" fmla="*/ 1386 w 1386"/>
                <a:gd name="T5" fmla="*/ 1342 h 1342"/>
                <a:gd name="T6" fmla="*/ 0 w 1386"/>
                <a:gd name="T7" fmla="*/ 1342 h 1342"/>
                <a:gd name="T8" fmla="*/ 0 w 1386"/>
                <a:gd name="T9" fmla="*/ 0 h 1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86" h="1342">
                  <a:moveTo>
                    <a:pt x="0" y="0"/>
                  </a:moveTo>
                  <a:lnTo>
                    <a:pt x="1311" y="109"/>
                  </a:lnTo>
                  <a:lnTo>
                    <a:pt x="1386" y="1342"/>
                  </a:lnTo>
                  <a:lnTo>
                    <a:pt x="0" y="134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IN" sz="48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EEACCAD5-2801-431F-AB71-5650B505B9A2}"/>
                </a:ext>
              </a:extLst>
            </p:cNvPr>
            <p:cNvSpPr>
              <a:spLocks/>
            </p:cNvSpPr>
            <p:nvPr/>
          </p:nvSpPr>
          <p:spPr bwMode="auto">
            <a:xfrm>
              <a:off x="4189844" y="1851375"/>
              <a:ext cx="660873" cy="1649709"/>
            </a:xfrm>
            <a:custGeom>
              <a:avLst/>
              <a:gdLst>
                <a:gd name="T0" fmla="*/ 802 w 802"/>
                <a:gd name="T1" fmla="*/ 0 h 2002"/>
                <a:gd name="T2" fmla="*/ 802 w 802"/>
                <a:gd name="T3" fmla="*/ 1342 h 2002"/>
                <a:gd name="T4" fmla="*/ 0 w 802"/>
                <a:gd name="T5" fmla="*/ 2002 h 2002"/>
                <a:gd name="T6" fmla="*/ 0 w 802"/>
                <a:gd name="T7" fmla="*/ 1634 h 2002"/>
                <a:gd name="T8" fmla="*/ 802 w 802"/>
                <a:gd name="T9" fmla="*/ 0 h 20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02" h="2002">
                  <a:moveTo>
                    <a:pt x="802" y="0"/>
                  </a:moveTo>
                  <a:lnTo>
                    <a:pt x="802" y="1342"/>
                  </a:lnTo>
                  <a:lnTo>
                    <a:pt x="0" y="2002"/>
                  </a:lnTo>
                  <a:lnTo>
                    <a:pt x="0" y="1634"/>
                  </a:lnTo>
                  <a:lnTo>
                    <a:pt x="802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737CB42D-B67F-4894-8D9C-DA00366B3290}"/>
                </a:ext>
              </a:extLst>
            </p:cNvPr>
            <p:cNvSpPr>
              <a:spLocks/>
            </p:cNvSpPr>
            <p:nvPr/>
          </p:nvSpPr>
          <p:spPr bwMode="auto">
            <a:xfrm>
              <a:off x="4189844" y="2957224"/>
              <a:ext cx="1802980" cy="543860"/>
            </a:xfrm>
            <a:custGeom>
              <a:avLst/>
              <a:gdLst>
                <a:gd name="T0" fmla="*/ 802 w 2188"/>
                <a:gd name="T1" fmla="*/ 0 h 660"/>
                <a:gd name="T2" fmla="*/ 2188 w 2188"/>
                <a:gd name="T3" fmla="*/ 0 h 660"/>
                <a:gd name="T4" fmla="*/ 358 w 2188"/>
                <a:gd name="T5" fmla="*/ 660 h 660"/>
                <a:gd name="T6" fmla="*/ 0 w 2188"/>
                <a:gd name="T7" fmla="*/ 660 h 660"/>
                <a:gd name="T8" fmla="*/ 802 w 2188"/>
                <a:gd name="T9" fmla="*/ 0 h 6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88" h="660">
                  <a:moveTo>
                    <a:pt x="802" y="0"/>
                  </a:moveTo>
                  <a:lnTo>
                    <a:pt x="2188" y="0"/>
                  </a:lnTo>
                  <a:lnTo>
                    <a:pt x="358" y="660"/>
                  </a:lnTo>
                  <a:lnTo>
                    <a:pt x="0" y="660"/>
                  </a:lnTo>
                  <a:lnTo>
                    <a:pt x="802" y="0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sp>
        <p:nvSpPr>
          <p:cNvPr id="23" name="Dikdörtgen 22">
            <a:extLst>
              <a:ext uri="{FF2B5EF4-FFF2-40B4-BE49-F238E27FC236}">
                <a16:creationId xmlns:a16="http://schemas.microsoft.com/office/drawing/2014/main" id="{820A7A57-D1C1-4925-9715-425BFB9EF08A}"/>
              </a:ext>
            </a:extLst>
          </p:cNvPr>
          <p:cNvSpPr/>
          <p:nvPr/>
        </p:nvSpPr>
        <p:spPr>
          <a:xfrm>
            <a:off x="683568" y="4169323"/>
            <a:ext cx="355798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/>
              <a:t>Yaratıcı </a:t>
            </a:r>
            <a:r>
              <a:rPr lang="tr-TR" sz="2000" dirty="0" err="1"/>
              <a:t>dramanın</a:t>
            </a:r>
            <a:r>
              <a:rPr lang="tr-TR" sz="2000" dirty="0"/>
              <a:t> nasıl daha etkili olacağını tespit etmek amacıyla uygulamalı çalışmalara yönelmiş olmasıdır.</a:t>
            </a:r>
          </a:p>
        </p:txBody>
      </p:sp>
      <p:grpSp>
        <p:nvGrpSpPr>
          <p:cNvPr id="24" name="Group 125">
            <a:extLst>
              <a:ext uri="{FF2B5EF4-FFF2-40B4-BE49-F238E27FC236}">
                <a16:creationId xmlns:a16="http://schemas.microsoft.com/office/drawing/2014/main" id="{4A0CE7A5-190F-4FA8-B7BD-A88C8F62D4C4}"/>
              </a:ext>
            </a:extLst>
          </p:cNvPr>
          <p:cNvGrpSpPr/>
          <p:nvPr/>
        </p:nvGrpSpPr>
        <p:grpSpPr>
          <a:xfrm>
            <a:off x="371642" y="4221732"/>
            <a:ext cx="311926" cy="1346955"/>
            <a:chOff x="7527782" y="-2076797"/>
            <a:chExt cx="853441" cy="7764270"/>
          </a:xfrm>
        </p:grpSpPr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357CDDF7-FF12-4F1E-9ED4-91B020FA219E}"/>
                </a:ext>
              </a:extLst>
            </p:cNvPr>
            <p:cNvSpPr/>
            <p:nvPr/>
          </p:nvSpPr>
          <p:spPr>
            <a:xfrm>
              <a:off x="7527782" y="-2076797"/>
              <a:ext cx="853441" cy="1912741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26" name="Freeform 23">
              <a:extLst>
                <a:ext uri="{FF2B5EF4-FFF2-40B4-BE49-F238E27FC236}">
                  <a16:creationId xmlns:a16="http://schemas.microsoft.com/office/drawing/2014/main" id="{800A2B45-E654-4EDA-ACAE-DA1164D57AFF}"/>
                </a:ext>
              </a:extLst>
            </p:cNvPr>
            <p:cNvSpPr>
              <a:spLocks/>
            </p:cNvSpPr>
            <p:nvPr/>
          </p:nvSpPr>
          <p:spPr bwMode="auto">
            <a:xfrm>
              <a:off x="7593400" y="5239457"/>
              <a:ext cx="389110" cy="448016"/>
            </a:xfrm>
            <a:custGeom>
              <a:avLst/>
              <a:gdLst>
                <a:gd name="T0" fmla="*/ 2407 w 5694"/>
                <a:gd name="T1" fmla="*/ 26 h 6556"/>
                <a:gd name="T2" fmla="*/ 2639 w 5694"/>
                <a:gd name="T3" fmla="*/ 144 h 6556"/>
                <a:gd name="T4" fmla="*/ 2982 w 5694"/>
                <a:gd name="T5" fmla="*/ 389 h 6556"/>
                <a:gd name="T6" fmla="*/ 3383 w 5694"/>
                <a:gd name="T7" fmla="*/ 793 h 6556"/>
                <a:gd name="T8" fmla="*/ 3781 w 5694"/>
                <a:gd name="T9" fmla="*/ 1391 h 6556"/>
                <a:gd name="T10" fmla="*/ 4118 w 5694"/>
                <a:gd name="T11" fmla="*/ 2215 h 6556"/>
                <a:gd name="T12" fmla="*/ 4346 w 5694"/>
                <a:gd name="T13" fmla="*/ 2155 h 6556"/>
                <a:gd name="T14" fmla="*/ 4414 w 5694"/>
                <a:gd name="T15" fmla="*/ 1756 h 6556"/>
                <a:gd name="T16" fmla="*/ 4354 w 5694"/>
                <a:gd name="T17" fmla="*/ 1361 h 6556"/>
                <a:gd name="T18" fmla="*/ 4402 w 5694"/>
                <a:gd name="T19" fmla="*/ 1308 h 6556"/>
                <a:gd name="T20" fmla="*/ 4641 w 5694"/>
                <a:gd name="T21" fmla="*/ 1555 h 6556"/>
                <a:gd name="T22" fmla="*/ 4930 w 5694"/>
                <a:gd name="T23" fmla="*/ 1918 h 6556"/>
                <a:gd name="T24" fmla="*/ 5223 w 5694"/>
                <a:gd name="T25" fmla="*/ 2378 h 6556"/>
                <a:gd name="T26" fmla="*/ 5479 w 5694"/>
                <a:gd name="T27" fmla="*/ 2914 h 6556"/>
                <a:gd name="T28" fmla="*/ 5648 w 5694"/>
                <a:gd name="T29" fmla="*/ 3510 h 6556"/>
                <a:gd name="T30" fmla="*/ 5690 w 5694"/>
                <a:gd name="T31" fmla="*/ 4144 h 6556"/>
                <a:gd name="T32" fmla="*/ 5558 w 5694"/>
                <a:gd name="T33" fmla="*/ 4796 h 6556"/>
                <a:gd name="T34" fmla="*/ 5207 w 5694"/>
                <a:gd name="T35" fmla="*/ 5448 h 6556"/>
                <a:gd name="T36" fmla="*/ 4595 w 5694"/>
                <a:gd name="T37" fmla="*/ 6078 h 6556"/>
                <a:gd name="T38" fmla="*/ 3959 w 5694"/>
                <a:gd name="T39" fmla="*/ 6399 h 6556"/>
                <a:gd name="T40" fmla="*/ 4170 w 5694"/>
                <a:gd name="T41" fmla="*/ 5565 h 6556"/>
                <a:gd name="T42" fmla="*/ 4132 w 5694"/>
                <a:gd name="T43" fmla="*/ 4702 h 6556"/>
                <a:gd name="T44" fmla="*/ 3867 w 5694"/>
                <a:gd name="T45" fmla="*/ 3879 h 6556"/>
                <a:gd name="T46" fmla="*/ 3402 w 5694"/>
                <a:gd name="T47" fmla="*/ 3161 h 6556"/>
                <a:gd name="T48" fmla="*/ 2912 w 5694"/>
                <a:gd name="T49" fmla="*/ 2775 h 6556"/>
                <a:gd name="T50" fmla="*/ 2908 w 5694"/>
                <a:gd name="T51" fmla="*/ 3245 h 6556"/>
                <a:gd name="T52" fmla="*/ 2768 w 5694"/>
                <a:gd name="T53" fmla="*/ 3841 h 6556"/>
                <a:gd name="T54" fmla="*/ 2457 w 5694"/>
                <a:gd name="T55" fmla="*/ 4425 h 6556"/>
                <a:gd name="T56" fmla="*/ 2393 w 5694"/>
                <a:gd name="T57" fmla="*/ 4130 h 6556"/>
                <a:gd name="T58" fmla="*/ 2306 w 5694"/>
                <a:gd name="T59" fmla="*/ 3767 h 6556"/>
                <a:gd name="T60" fmla="*/ 2210 w 5694"/>
                <a:gd name="T61" fmla="*/ 3582 h 6556"/>
                <a:gd name="T62" fmla="*/ 2186 w 5694"/>
                <a:gd name="T63" fmla="*/ 3618 h 6556"/>
                <a:gd name="T64" fmla="*/ 2104 w 5694"/>
                <a:gd name="T65" fmla="*/ 3899 h 6556"/>
                <a:gd name="T66" fmla="*/ 1915 w 5694"/>
                <a:gd name="T67" fmla="*/ 4337 h 6556"/>
                <a:gd name="T68" fmla="*/ 1637 w 5694"/>
                <a:gd name="T69" fmla="*/ 4784 h 6556"/>
                <a:gd name="T70" fmla="*/ 1444 w 5694"/>
                <a:gd name="T71" fmla="*/ 5177 h 6556"/>
                <a:gd name="T72" fmla="*/ 1364 w 5694"/>
                <a:gd name="T73" fmla="*/ 5629 h 6556"/>
                <a:gd name="T74" fmla="*/ 1450 w 5694"/>
                <a:gd name="T75" fmla="*/ 6171 h 6556"/>
                <a:gd name="T76" fmla="*/ 1233 w 5694"/>
                <a:gd name="T77" fmla="*/ 6333 h 6556"/>
                <a:gd name="T78" fmla="*/ 536 w 5694"/>
                <a:gd name="T79" fmla="*/ 5775 h 6556"/>
                <a:gd name="T80" fmla="*/ 138 w 5694"/>
                <a:gd name="T81" fmla="*/ 5195 h 6556"/>
                <a:gd name="T82" fmla="*/ 0 w 5694"/>
                <a:gd name="T83" fmla="*/ 4569 h 6556"/>
                <a:gd name="T84" fmla="*/ 88 w 5694"/>
                <a:gd name="T85" fmla="*/ 3879 h 6556"/>
                <a:gd name="T86" fmla="*/ 355 w 5694"/>
                <a:gd name="T87" fmla="*/ 3219 h 6556"/>
                <a:gd name="T88" fmla="*/ 658 w 5694"/>
                <a:gd name="T89" fmla="*/ 2581 h 6556"/>
                <a:gd name="T90" fmla="*/ 828 w 5694"/>
                <a:gd name="T91" fmla="*/ 1914 h 6556"/>
                <a:gd name="T92" fmla="*/ 1023 w 5694"/>
                <a:gd name="T93" fmla="*/ 2404 h 6556"/>
                <a:gd name="T94" fmla="*/ 1087 w 5694"/>
                <a:gd name="T95" fmla="*/ 2892 h 6556"/>
                <a:gd name="T96" fmla="*/ 1504 w 5694"/>
                <a:gd name="T97" fmla="*/ 2464 h 6556"/>
                <a:gd name="T98" fmla="*/ 1959 w 5694"/>
                <a:gd name="T99" fmla="*/ 1726 h 6556"/>
                <a:gd name="T100" fmla="*/ 2270 w 5694"/>
                <a:gd name="T101" fmla="*/ 945 h 6556"/>
                <a:gd name="T102" fmla="*/ 2359 w 5694"/>
                <a:gd name="T103" fmla="*/ 155 h 6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5694" h="6556">
                  <a:moveTo>
                    <a:pt x="2341" y="0"/>
                  </a:moveTo>
                  <a:lnTo>
                    <a:pt x="2345" y="2"/>
                  </a:lnTo>
                  <a:lnTo>
                    <a:pt x="2359" y="6"/>
                  </a:lnTo>
                  <a:lnTo>
                    <a:pt x="2379" y="14"/>
                  </a:lnTo>
                  <a:lnTo>
                    <a:pt x="2407" y="26"/>
                  </a:lnTo>
                  <a:lnTo>
                    <a:pt x="2441" y="40"/>
                  </a:lnTo>
                  <a:lnTo>
                    <a:pt x="2481" y="60"/>
                  </a:lnTo>
                  <a:lnTo>
                    <a:pt x="2529" y="82"/>
                  </a:lnTo>
                  <a:lnTo>
                    <a:pt x="2581" y="110"/>
                  </a:lnTo>
                  <a:lnTo>
                    <a:pt x="2639" y="144"/>
                  </a:lnTo>
                  <a:lnTo>
                    <a:pt x="2700" y="181"/>
                  </a:lnTo>
                  <a:lnTo>
                    <a:pt x="2766" y="223"/>
                  </a:lnTo>
                  <a:lnTo>
                    <a:pt x="2834" y="273"/>
                  </a:lnTo>
                  <a:lnTo>
                    <a:pt x="2908" y="327"/>
                  </a:lnTo>
                  <a:lnTo>
                    <a:pt x="2982" y="389"/>
                  </a:lnTo>
                  <a:lnTo>
                    <a:pt x="3059" y="454"/>
                  </a:lnTo>
                  <a:lnTo>
                    <a:pt x="3139" y="528"/>
                  </a:lnTo>
                  <a:lnTo>
                    <a:pt x="3219" y="610"/>
                  </a:lnTo>
                  <a:lnTo>
                    <a:pt x="3301" y="698"/>
                  </a:lnTo>
                  <a:lnTo>
                    <a:pt x="3383" y="793"/>
                  </a:lnTo>
                  <a:lnTo>
                    <a:pt x="3464" y="897"/>
                  </a:lnTo>
                  <a:lnTo>
                    <a:pt x="3546" y="1007"/>
                  </a:lnTo>
                  <a:lnTo>
                    <a:pt x="3626" y="1126"/>
                  </a:lnTo>
                  <a:lnTo>
                    <a:pt x="3704" y="1254"/>
                  </a:lnTo>
                  <a:lnTo>
                    <a:pt x="3781" y="1391"/>
                  </a:lnTo>
                  <a:lnTo>
                    <a:pt x="3855" y="1537"/>
                  </a:lnTo>
                  <a:lnTo>
                    <a:pt x="3927" y="1692"/>
                  </a:lnTo>
                  <a:lnTo>
                    <a:pt x="3995" y="1856"/>
                  </a:lnTo>
                  <a:lnTo>
                    <a:pt x="4059" y="2031"/>
                  </a:lnTo>
                  <a:lnTo>
                    <a:pt x="4118" y="2215"/>
                  </a:lnTo>
                  <a:lnTo>
                    <a:pt x="4174" y="2410"/>
                  </a:lnTo>
                  <a:lnTo>
                    <a:pt x="4228" y="2354"/>
                  </a:lnTo>
                  <a:lnTo>
                    <a:pt x="4274" y="2292"/>
                  </a:lnTo>
                  <a:lnTo>
                    <a:pt x="4314" y="2227"/>
                  </a:lnTo>
                  <a:lnTo>
                    <a:pt x="4346" y="2155"/>
                  </a:lnTo>
                  <a:lnTo>
                    <a:pt x="4372" y="2079"/>
                  </a:lnTo>
                  <a:lnTo>
                    <a:pt x="4392" y="2001"/>
                  </a:lnTo>
                  <a:lnTo>
                    <a:pt x="4406" y="1922"/>
                  </a:lnTo>
                  <a:lnTo>
                    <a:pt x="4412" y="1840"/>
                  </a:lnTo>
                  <a:lnTo>
                    <a:pt x="4414" y="1756"/>
                  </a:lnTo>
                  <a:lnTo>
                    <a:pt x="4412" y="1674"/>
                  </a:lnTo>
                  <a:lnTo>
                    <a:pt x="4404" y="1593"/>
                  </a:lnTo>
                  <a:lnTo>
                    <a:pt x="4390" y="1513"/>
                  </a:lnTo>
                  <a:lnTo>
                    <a:pt x="4374" y="1435"/>
                  </a:lnTo>
                  <a:lnTo>
                    <a:pt x="4354" y="1361"/>
                  </a:lnTo>
                  <a:lnTo>
                    <a:pt x="4330" y="1290"/>
                  </a:lnTo>
                  <a:lnTo>
                    <a:pt x="4302" y="1224"/>
                  </a:lnTo>
                  <a:lnTo>
                    <a:pt x="4330" y="1246"/>
                  </a:lnTo>
                  <a:lnTo>
                    <a:pt x="4364" y="1274"/>
                  </a:lnTo>
                  <a:lnTo>
                    <a:pt x="4402" y="1308"/>
                  </a:lnTo>
                  <a:lnTo>
                    <a:pt x="4444" y="1347"/>
                  </a:lnTo>
                  <a:lnTo>
                    <a:pt x="4489" y="1391"/>
                  </a:lnTo>
                  <a:lnTo>
                    <a:pt x="4537" y="1441"/>
                  </a:lnTo>
                  <a:lnTo>
                    <a:pt x="4587" y="1495"/>
                  </a:lnTo>
                  <a:lnTo>
                    <a:pt x="4641" y="1555"/>
                  </a:lnTo>
                  <a:lnTo>
                    <a:pt x="4695" y="1619"/>
                  </a:lnTo>
                  <a:lnTo>
                    <a:pt x="4753" y="1688"/>
                  </a:lnTo>
                  <a:lnTo>
                    <a:pt x="4810" y="1760"/>
                  </a:lnTo>
                  <a:lnTo>
                    <a:pt x="4870" y="1838"/>
                  </a:lnTo>
                  <a:lnTo>
                    <a:pt x="4930" y="1918"/>
                  </a:lnTo>
                  <a:lnTo>
                    <a:pt x="4990" y="2003"/>
                  </a:lnTo>
                  <a:lnTo>
                    <a:pt x="5048" y="2091"/>
                  </a:lnTo>
                  <a:lnTo>
                    <a:pt x="5108" y="2183"/>
                  </a:lnTo>
                  <a:lnTo>
                    <a:pt x="5166" y="2278"/>
                  </a:lnTo>
                  <a:lnTo>
                    <a:pt x="5223" y="2378"/>
                  </a:lnTo>
                  <a:lnTo>
                    <a:pt x="5279" y="2480"/>
                  </a:lnTo>
                  <a:lnTo>
                    <a:pt x="5333" y="2585"/>
                  </a:lnTo>
                  <a:lnTo>
                    <a:pt x="5383" y="2693"/>
                  </a:lnTo>
                  <a:lnTo>
                    <a:pt x="5433" y="2803"/>
                  </a:lnTo>
                  <a:lnTo>
                    <a:pt x="5479" y="2914"/>
                  </a:lnTo>
                  <a:lnTo>
                    <a:pt x="5521" y="3030"/>
                  </a:lnTo>
                  <a:lnTo>
                    <a:pt x="5558" y="3147"/>
                  </a:lnTo>
                  <a:lnTo>
                    <a:pt x="5594" y="3267"/>
                  </a:lnTo>
                  <a:lnTo>
                    <a:pt x="5624" y="3387"/>
                  </a:lnTo>
                  <a:lnTo>
                    <a:pt x="5648" y="3510"/>
                  </a:lnTo>
                  <a:lnTo>
                    <a:pt x="5668" y="3634"/>
                  </a:lnTo>
                  <a:lnTo>
                    <a:pt x="5684" y="3759"/>
                  </a:lnTo>
                  <a:lnTo>
                    <a:pt x="5692" y="3887"/>
                  </a:lnTo>
                  <a:lnTo>
                    <a:pt x="5694" y="4015"/>
                  </a:lnTo>
                  <a:lnTo>
                    <a:pt x="5690" y="4144"/>
                  </a:lnTo>
                  <a:lnTo>
                    <a:pt x="5680" y="4272"/>
                  </a:lnTo>
                  <a:lnTo>
                    <a:pt x="5660" y="4403"/>
                  </a:lnTo>
                  <a:lnTo>
                    <a:pt x="5634" y="4533"/>
                  </a:lnTo>
                  <a:lnTo>
                    <a:pt x="5600" y="4664"/>
                  </a:lnTo>
                  <a:lnTo>
                    <a:pt x="5558" y="4796"/>
                  </a:lnTo>
                  <a:lnTo>
                    <a:pt x="5507" y="4926"/>
                  </a:lnTo>
                  <a:lnTo>
                    <a:pt x="5447" y="5057"/>
                  </a:lnTo>
                  <a:lnTo>
                    <a:pt x="5377" y="5187"/>
                  </a:lnTo>
                  <a:lnTo>
                    <a:pt x="5297" y="5318"/>
                  </a:lnTo>
                  <a:lnTo>
                    <a:pt x="5207" y="5448"/>
                  </a:lnTo>
                  <a:lnTo>
                    <a:pt x="5108" y="5575"/>
                  </a:lnTo>
                  <a:lnTo>
                    <a:pt x="4996" y="5703"/>
                  </a:lnTo>
                  <a:lnTo>
                    <a:pt x="4874" y="5828"/>
                  </a:lnTo>
                  <a:lnTo>
                    <a:pt x="4741" y="5954"/>
                  </a:lnTo>
                  <a:lnTo>
                    <a:pt x="4595" y="6078"/>
                  </a:lnTo>
                  <a:lnTo>
                    <a:pt x="4436" y="6201"/>
                  </a:lnTo>
                  <a:lnTo>
                    <a:pt x="4266" y="6321"/>
                  </a:lnTo>
                  <a:lnTo>
                    <a:pt x="4083" y="6440"/>
                  </a:lnTo>
                  <a:lnTo>
                    <a:pt x="3885" y="6556"/>
                  </a:lnTo>
                  <a:lnTo>
                    <a:pt x="3959" y="6399"/>
                  </a:lnTo>
                  <a:lnTo>
                    <a:pt x="4023" y="6237"/>
                  </a:lnTo>
                  <a:lnTo>
                    <a:pt x="4075" y="6074"/>
                  </a:lnTo>
                  <a:lnTo>
                    <a:pt x="4116" y="5906"/>
                  </a:lnTo>
                  <a:lnTo>
                    <a:pt x="4148" y="5737"/>
                  </a:lnTo>
                  <a:lnTo>
                    <a:pt x="4170" y="5565"/>
                  </a:lnTo>
                  <a:lnTo>
                    <a:pt x="4182" y="5392"/>
                  </a:lnTo>
                  <a:lnTo>
                    <a:pt x="4182" y="5221"/>
                  </a:lnTo>
                  <a:lnTo>
                    <a:pt x="4176" y="5047"/>
                  </a:lnTo>
                  <a:lnTo>
                    <a:pt x="4158" y="4874"/>
                  </a:lnTo>
                  <a:lnTo>
                    <a:pt x="4132" y="4702"/>
                  </a:lnTo>
                  <a:lnTo>
                    <a:pt x="4097" y="4533"/>
                  </a:lnTo>
                  <a:lnTo>
                    <a:pt x="4053" y="4365"/>
                  </a:lnTo>
                  <a:lnTo>
                    <a:pt x="3999" y="4200"/>
                  </a:lnTo>
                  <a:lnTo>
                    <a:pt x="3937" y="4038"/>
                  </a:lnTo>
                  <a:lnTo>
                    <a:pt x="3867" y="3879"/>
                  </a:lnTo>
                  <a:lnTo>
                    <a:pt x="3789" y="3726"/>
                  </a:lnTo>
                  <a:lnTo>
                    <a:pt x="3706" y="3576"/>
                  </a:lnTo>
                  <a:lnTo>
                    <a:pt x="3612" y="3433"/>
                  </a:lnTo>
                  <a:lnTo>
                    <a:pt x="3510" y="3293"/>
                  </a:lnTo>
                  <a:lnTo>
                    <a:pt x="3402" y="3161"/>
                  </a:lnTo>
                  <a:lnTo>
                    <a:pt x="3287" y="3036"/>
                  </a:lnTo>
                  <a:lnTo>
                    <a:pt x="3165" y="2918"/>
                  </a:lnTo>
                  <a:lnTo>
                    <a:pt x="3035" y="2809"/>
                  </a:lnTo>
                  <a:lnTo>
                    <a:pt x="2902" y="2709"/>
                  </a:lnTo>
                  <a:lnTo>
                    <a:pt x="2912" y="2775"/>
                  </a:lnTo>
                  <a:lnTo>
                    <a:pt x="2920" y="2852"/>
                  </a:lnTo>
                  <a:lnTo>
                    <a:pt x="2924" y="2938"/>
                  </a:lnTo>
                  <a:lnTo>
                    <a:pt x="2924" y="3034"/>
                  </a:lnTo>
                  <a:lnTo>
                    <a:pt x="2918" y="3135"/>
                  </a:lnTo>
                  <a:lnTo>
                    <a:pt x="2908" y="3245"/>
                  </a:lnTo>
                  <a:lnTo>
                    <a:pt x="2892" y="3359"/>
                  </a:lnTo>
                  <a:lnTo>
                    <a:pt x="2870" y="3476"/>
                  </a:lnTo>
                  <a:lnTo>
                    <a:pt x="2842" y="3596"/>
                  </a:lnTo>
                  <a:lnTo>
                    <a:pt x="2808" y="3718"/>
                  </a:lnTo>
                  <a:lnTo>
                    <a:pt x="2768" y="3841"/>
                  </a:lnTo>
                  <a:lnTo>
                    <a:pt x="2720" y="3963"/>
                  </a:lnTo>
                  <a:lnTo>
                    <a:pt x="2667" y="4084"/>
                  </a:lnTo>
                  <a:lnTo>
                    <a:pt x="2605" y="4202"/>
                  </a:lnTo>
                  <a:lnTo>
                    <a:pt x="2535" y="4316"/>
                  </a:lnTo>
                  <a:lnTo>
                    <a:pt x="2457" y="4425"/>
                  </a:lnTo>
                  <a:lnTo>
                    <a:pt x="2371" y="4529"/>
                  </a:lnTo>
                  <a:lnTo>
                    <a:pt x="2387" y="4421"/>
                  </a:lnTo>
                  <a:lnTo>
                    <a:pt x="2397" y="4320"/>
                  </a:lnTo>
                  <a:lnTo>
                    <a:pt x="2397" y="4222"/>
                  </a:lnTo>
                  <a:lnTo>
                    <a:pt x="2393" y="4130"/>
                  </a:lnTo>
                  <a:lnTo>
                    <a:pt x="2381" y="4044"/>
                  </a:lnTo>
                  <a:lnTo>
                    <a:pt x="2367" y="3967"/>
                  </a:lnTo>
                  <a:lnTo>
                    <a:pt x="2347" y="3893"/>
                  </a:lnTo>
                  <a:lnTo>
                    <a:pt x="2327" y="3827"/>
                  </a:lnTo>
                  <a:lnTo>
                    <a:pt x="2306" y="3767"/>
                  </a:lnTo>
                  <a:lnTo>
                    <a:pt x="2284" y="3716"/>
                  </a:lnTo>
                  <a:lnTo>
                    <a:pt x="2262" y="3672"/>
                  </a:lnTo>
                  <a:lnTo>
                    <a:pt x="2240" y="3634"/>
                  </a:lnTo>
                  <a:lnTo>
                    <a:pt x="2224" y="3604"/>
                  </a:lnTo>
                  <a:lnTo>
                    <a:pt x="2210" y="3582"/>
                  </a:lnTo>
                  <a:lnTo>
                    <a:pt x="2200" y="3570"/>
                  </a:lnTo>
                  <a:lnTo>
                    <a:pt x="2198" y="3566"/>
                  </a:lnTo>
                  <a:lnTo>
                    <a:pt x="2196" y="3572"/>
                  </a:lnTo>
                  <a:lnTo>
                    <a:pt x="2192" y="3590"/>
                  </a:lnTo>
                  <a:lnTo>
                    <a:pt x="2186" y="3618"/>
                  </a:lnTo>
                  <a:lnTo>
                    <a:pt x="2176" y="3658"/>
                  </a:lnTo>
                  <a:lnTo>
                    <a:pt x="2164" y="3706"/>
                  </a:lnTo>
                  <a:lnTo>
                    <a:pt x="2148" y="3761"/>
                  </a:lnTo>
                  <a:lnTo>
                    <a:pt x="2128" y="3827"/>
                  </a:lnTo>
                  <a:lnTo>
                    <a:pt x="2104" y="3899"/>
                  </a:lnTo>
                  <a:lnTo>
                    <a:pt x="2076" y="3977"/>
                  </a:lnTo>
                  <a:lnTo>
                    <a:pt x="2042" y="4060"/>
                  </a:lnTo>
                  <a:lnTo>
                    <a:pt x="2004" y="4148"/>
                  </a:lnTo>
                  <a:lnTo>
                    <a:pt x="1962" y="4242"/>
                  </a:lnTo>
                  <a:lnTo>
                    <a:pt x="1915" y="4337"/>
                  </a:lnTo>
                  <a:lnTo>
                    <a:pt x="1861" y="4435"/>
                  </a:lnTo>
                  <a:lnTo>
                    <a:pt x="1801" y="4535"/>
                  </a:lnTo>
                  <a:lnTo>
                    <a:pt x="1735" y="4634"/>
                  </a:lnTo>
                  <a:lnTo>
                    <a:pt x="1685" y="4708"/>
                  </a:lnTo>
                  <a:lnTo>
                    <a:pt x="1637" y="4784"/>
                  </a:lnTo>
                  <a:lnTo>
                    <a:pt x="1592" y="4860"/>
                  </a:lnTo>
                  <a:lnTo>
                    <a:pt x="1550" y="4935"/>
                  </a:lnTo>
                  <a:lnTo>
                    <a:pt x="1510" y="5015"/>
                  </a:lnTo>
                  <a:lnTo>
                    <a:pt x="1476" y="5095"/>
                  </a:lnTo>
                  <a:lnTo>
                    <a:pt x="1444" y="5177"/>
                  </a:lnTo>
                  <a:lnTo>
                    <a:pt x="1418" y="5262"/>
                  </a:lnTo>
                  <a:lnTo>
                    <a:pt x="1396" y="5348"/>
                  </a:lnTo>
                  <a:lnTo>
                    <a:pt x="1378" y="5438"/>
                  </a:lnTo>
                  <a:lnTo>
                    <a:pt x="1368" y="5531"/>
                  </a:lnTo>
                  <a:lnTo>
                    <a:pt x="1364" y="5629"/>
                  </a:lnTo>
                  <a:lnTo>
                    <a:pt x="1366" y="5729"/>
                  </a:lnTo>
                  <a:lnTo>
                    <a:pt x="1374" y="5832"/>
                  </a:lnTo>
                  <a:lnTo>
                    <a:pt x="1392" y="5942"/>
                  </a:lnTo>
                  <a:lnTo>
                    <a:pt x="1416" y="6054"/>
                  </a:lnTo>
                  <a:lnTo>
                    <a:pt x="1450" y="6171"/>
                  </a:lnTo>
                  <a:lnTo>
                    <a:pt x="1492" y="6295"/>
                  </a:lnTo>
                  <a:lnTo>
                    <a:pt x="1542" y="6423"/>
                  </a:lnTo>
                  <a:lnTo>
                    <a:pt x="1603" y="6556"/>
                  </a:lnTo>
                  <a:lnTo>
                    <a:pt x="1410" y="6444"/>
                  </a:lnTo>
                  <a:lnTo>
                    <a:pt x="1233" y="6333"/>
                  </a:lnTo>
                  <a:lnTo>
                    <a:pt x="1067" y="6221"/>
                  </a:lnTo>
                  <a:lnTo>
                    <a:pt x="915" y="6110"/>
                  </a:lnTo>
                  <a:lnTo>
                    <a:pt x="778" y="6000"/>
                  </a:lnTo>
                  <a:lnTo>
                    <a:pt x="650" y="5886"/>
                  </a:lnTo>
                  <a:lnTo>
                    <a:pt x="536" y="5775"/>
                  </a:lnTo>
                  <a:lnTo>
                    <a:pt x="435" y="5661"/>
                  </a:lnTo>
                  <a:lnTo>
                    <a:pt x="343" y="5547"/>
                  </a:lnTo>
                  <a:lnTo>
                    <a:pt x="263" y="5432"/>
                  </a:lnTo>
                  <a:lnTo>
                    <a:pt x="195" y="5314"/>
                  </a:lnTo>
                  <a:lnTo>
                    <a:pt x="138" y="5195"/>
                  </a:lnTo>
                  <a:lnTo>
                    <a:pt x="90" y="5075"/>
                  </a:lnTo>
                  <a:lnTo>
                    <a:pt x="54" y="4951"/>
                  </a:lnTo>
                  <a:lnTo>
                    <a:pt x="26" y="4826"/>
                  </a:lnTo>
                  <a:lnTo>
                    <a:pt x="8" y="4698"/>
                  </a:lnTo>
                  <a:lnTo>
                    <a:pt x="0" y="4569"/>
                  </a:lnTo>
                  <a:lnTo>
                    <a:pt x="2" y="4435"/>
                  </a:lnTo>
                  <a:lnTo>
                    <a:pt x="10" y="4300"/>
                  </a:lnTo>
                  <a:lnTo>
                    <a:pt x="28" y="4160"/>
                  </a:lnTo>
                  <a:lnTo>
                    <a:pt x="54" y="4017"/>
                  </a:lnTo>
                  <a:lnTo>
                    <a:pt x="88" y="3879"/>
                  </a:lnTo>
                  <a:lnTo>
                    <a:pt x="130" y="3741"/>
                  </a:lnTo>
                  <a:lnTo>
                    <a:pt x="179" y="3608"/>
                  </a:lnTo>
                  <a:lnTo>
                    <a:pt x="233" y="3478"/>
                  </a:lnTo>
                  <a:lnTo>
                    <a:pt x="293" y="3347"/>
                  </a:lnTo>
                  <a:lnTo>
                    <a:pt x="355" y="3219"/>
                  </a:lnTo>
                  <a:lnTo>
                    <a:pt x="417" y="3092"/>
                  </a:lnTo>
                  <a:lnTo>
                    <a:pt x="481" y="2964"/>
                  </a:lnTo>
                  <a:lnTo>
                    <a:pt x="542" y="2836"/>
                  </a:lnTo>
                  <a:lnTo>
                    <a:pt x="602" y="2709"/>
                  </a:lnTo>
                  <a:lnTo>
                    <a:pt x="658" y="2581"/>
                  </a:lnTo>
                  <a:lnTo>
                    <a:pt x="708" y="2452"/>
                  </a:lnTo>
                  <a:lnTo>
                    <a:pt x="752" y="2320"/>
                  </a:lnTo>
                  <a:lnTo>
                    <a:pt x="788" y="2187"/>
                  </a:lnTo>
                  <a:lnTo>
                    <a:pt x="814" y="2051"/>
                  </a:lnTo>
                  <a:lnTo>
                    <a:pt x="828" y="1914"/>
                  </a:lnTo>
                  <a:lnTo>
                    <a:pt x="884" y="2017"/>
                  </a:lnTo>
                  <a:lnTo>
                    <a:pt x="929" y="2119"/>
                  </a:lnTo>
                  <a:lnTo>
                    <a:pt x="967" y="2215"/>
                  </a:lnTo>
                  <a:lnTo>
                    <a:pt x="997" y="2310"/>
                  </a:lnTo>
                  <a:lnTo>
                    <a:pt x="1023" y="2404"/>
                  </a:lnTo>
                  <a:lnTo>
                    <a:pt x="1043" y="2498"/>
                  </a:lnTo>
                  <a:lnTo>
                    <a:pt x="1059" y="2591"/>
                  </a:lnTo>
                  <a:lnTo>
                    <a:pt x="1071" y="2689"/>
                  </a:lnTo>
                  <a:lnTo>
                    <a:pt x="1081" y="2789"/>
                  </a:lnTo>
                  <a:lnTo>
                    <a:pt x="1087" y="2892"/>
                  </a:lnTo>
                  <a:lnTo>
                    <a:pt x="1095" y="3002"/>
                  </a:lnTo>
                  <a:lnTo>
                    <a:pt x="1199" y="2872"/>
                  </a:lnTo>
                  <a:lnTo>
                    <a:pt x="1300" y="2741"/>
                  </a:lnTo>
                  <a:lnTo>
                    <a:pt x="1402" y="2603"/>
                  </a:lnTo>
                  <a:lnTo>
                    <a:pt x="1504" y="2464"/>
                  </a:lnTo>
                  <a:lnTo>
                    <a:pt x="1602" y="2322"/>
                  </a:lnTo>
                  <a:lnTo>
                    <a:pt x="1697" y="2177"/>
                  </a:lnTo>
                  <a:lnTo>
                    <a:pt x="1789" y="2029"/>
                  </a:lnTo>
                  <a:lnTo>
                    <a:pt x="1875" y="1878"/>
                  </a:lnTo>
                  <a:lnTo>
                    <a:pt x="1959" y="1726"/>
                  </a:lnTo>
                  <a:lnTo>
                    <a:pt x="2034" y="1571"/>
                  </a:lnTo>
                  <a:lnTo>
                    <a:pt x="2104" y="1415"/>
                  </a:lnTo>
                  <a:lnTo>
                    <a:pt x="2168" y="1260"/>
                  </a:lnTo>
                  <a:lnTo>
                    <a:pt x="2224" y="1102"/>
                  </a:lnTo>
                  <a:lnTo>
                    <a:pt x="2270" y="945"/>
                  </a:lnTo>
                  <a:lnTo>
                    <a:pt x="2310" y="785"/>
                  </a:lnTo>
                  <a:lnTo>
                    <a:pt x="2337" y="628"/>
                  </a:lnTo>
                  <a:lnTo>
                    <a:pt x="2355" y="470"/>
                  </a:lnTo>
                  <a:lnTo>
                    <a:pt x="2363" y="313"/>
                  </a:lnTo>
                  <a:lnTo>
                    <a:pt x="2359" y="155"/>
                  </a:lnTo>
                  <a:lnTo>
                    <a:pt x="2341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sp>
        <p:nvSpPr>
          <p:cNvPr id="29" name="Oval 28">
            <a:extLst>
              <a:ext uri="{FF2B5EF4-FFF2-40B4-BE49-F238E27FC236}">
                <a16:creationId xmlns:a16="http://schemas.microsoft.com/office/drawing/2014/main" id="{AA88E3E4-8C95-4BFB-9954-ABC87962EB55}"/>
              </a:ext>
            </a:extLst>
          </p:cNvPr>
          <p:cNvSpPr/>
          <p:nvPr/>
        </p:nvSpPr>
        <p:spPr>
          <a:xfrm>
            <a:off x="5037108" y="4221732"/>
            <a:ext cx="323518" cy="320678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1" name="Dikdörtgen 30">
            <a:extLst>
              <a:ext uri="{FF2B5EF4-FFF2-40B4-BE49-F238E27FC236}">
                <a16:creationId xmlns:a16="http://schemas.microsoft.com/office/drawing/2014/main" id="{02BA5EFE-EFB1-4D70-B4BB-8BAD29098495}"/>
              </a:ext>
            </a:extLst>
          </p:cNvPr>
          <p:cNvSpPr/>
          <p:nvPr/>
        </p:nvSpPr>
        <p:spPr>
          <a:xfrm>
            <a:off x="5334871" y="4146880"/>
            <a:ext cx="371841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/>
              <a:t>Beden eğitimi öğretmenliği, programında yaratıcı drama yönteminin yeterince araştırılmamış olmasıdır.</a:t>
            </a:r>
          </a:p>
        </p:txBody>
      </p:sp>
    </p:spTree>
    <p:extLst>
      <p:ext uri="{BB962C8B-B14F-4D97-AF65-F5344CB8AC3E}">
        <p14:creationId xmlns:p14="http://schemas.microsoft.com/office/powerpoint/2010/main" val="17121138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6F0B9F5-3A48-4E86-B3E9-1BED98342B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939" y="573552"/>
            <a:ext cx="8291264" cy="590976"/>
          </a:xfrm>
        </p:spPr>
        <p:txBody>
          <a:bodyPr>
            <a:normAutofit fontScale="90000"/>
          </a:bodyPr>
          <a:lstStyle/>
          <a:p>
            <a:r>
              <a:rPr lang="tr-TR" sz="3600" b="1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SONUÇ</a:t>
            </a:r>
            <a:endParaRPr lang="tr-TR" sz="3600" dirty="0"/>
          </a:p>
        </p:txBody>
      </p:sp>
      <p:pic>
        <p:nvPicPr>
          <p:cNvPr id="3074" name="Picture 2" descr="21 yy becerileri ile ilgili gÃ¶rsel sonucu">
            <a:extLst>
              <a:ext uri="{FF2B5EF4-FFF2-40B4-BE49-F238E27FC236}">
                <a16:creationId xmlns:a16="http://schemas.microsoft.com/office/drawing/2014/main" id="{D1A434DA-C00A-4671-A0A9-933B9C9230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01" y="1196752"/>
            <a:ext cx="4327770" cy="3758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Dikdörtgen 4">
            <a:extLst>
              <a:ext uri="{FF2B5EF4-FFF2-40B4-BE49-F238E27FC236}">
                <a16:creationId xmlns:a16="http://schemas.microsoft.com/office/drawing/2014/main" id="{6BC41F5C-36B3-4CB6-A3E0-4E1CDC1A8537}"/>
              </a:ext>
            </a:extLst>
          </p:cNvPr>
          <p:cNvSpPr/>
          <p:nvPr/>
        </p:nvSpPr>
        <p:spPr>
          <a:xfrm>
            <a:off x="4211960" y="2106385"/>
            <a:ext cx="470657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Yaratıcı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Dramanın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bir yöntem olarak kullanılması, </a:t>
            </a:r>
            <a:r>
              <a:rPr lang="tr-TR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21. yy becerilerine 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sahip birey yetiştirme amacına uygun bir araç olabileceği düşünülmektedir.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044041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D5CF19C-8A39-4D87-A8ED-14036592E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ÖNERİLER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4965949C-4990-4E9E-A41A-314F8270FFA0}"/>
              </a:ext>
            </a:extLst>
          </p:cNvPr>
          <p:cNvSpPr/>
          <p:nvPr/>
        </p:nvSpPr>
        <p:spPr>
          <a:xfrm>
            <a:off x="333872" y="1916832"/>
            <a:ext cx="8352928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endParaRPr lang="tr-T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8BC87D4E-6109-484E-B029-11E97BB9A4EA}"/>
              </a:ext>
            </a:extLst>
          </p:cNvPr>
          <p:cNvSpPr/>
          <p:nvPr/>
        </p:nvSpPr>
        <p:spPr>
          <a:xfrm>
            <a:off x="611560" y="2417558"/>
            <a:ext cx="756084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Wingdings" panose="05000000000000000000" pitchFamily="2" charset="2"/>
              <a:buChar char="Ø"/>
              <a:defRPr/>
            </a:pPr>
            <a:r>
              <a:rPr lang="tr-TR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Özellikle ilköğretimin I. Kademesinde yaratıcı drama eğitiminin beden eğitimi derslerinde kullanılması çocukların beden eğitimi dersini </a:t>
            </a:r>
            <a:r>
              <a:rPr lang="tr-TR" sz="2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sevmelerine, aktif yaşam ve spor kültürü </a:t>
            </a:r>
            <a:r>
              <a:rPr lang="tr-TR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oluşturmalarına katkı sağlayabilir.</a:t>
            </a:r>
          </a:p>
        </p:txBody>
      </p:sp>
      <p:pic>
        <p:nvPicPr>
          <p:cNvPr id="1030" name="Picture 6" descr="Ã¶neriler ile ilgili gÃ¶rsel sonucu">
            <a:extLst>
              <a:ext uri="{FF2B5EF4-FFF2-40B4-BE49-F238E27FC236}">
                <a16:creationId xmlns:a16="http://schemas.microsoft.com/office/drawing/2014/main" id="{512C7343-DDE2-4243-93D3-1929C62ABB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2753" y="111784"/>
            <a:ext cx="3511247" cy="1958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74400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D5CF19C-8A39-4D87-A8ED-14036592E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ÖNERİLER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4965949C-4990-4E9E-A41A-314F8270FFA0}"/>
              </a:ext>
            </a:extLst>
          </p:cNvPr>
          <p:cNvSpPr/>
          <p:nvPr/>
        </p:nvSpPr>
        <p:spPr>
          <a:xfrm>
            <a:off x="333872" y="1916832"/>
            <a:ext cx="8352928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endParaRPr lang="tr-T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100" name="Picture 4" descr="Ä°lgili resim">
            <a:extLst>
              <a:ext uri="{FF2B5EF4-FFF2-40B4-BE49-F238E27FC236}">
                <a16:creationId xmlns:a16="http://schemas.microsoft.com/office/drawing/2014/main" id="{2E3AE6CC-00E2-4330-A31D-F9916348DD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268761"/>
            <a:ext cx="3907411" cy="2880320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  <a:softEdge rad="127000"/>
          </a:effectLst>
          <a:scene3d>
            <a:camera prst="isometricOffAxis1Right"/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Dikdörtgen 4">
            <a:extLst>
              <a:ext uri="{FF2B5EF4-FFF2-40B4-BE49-F238E27FC236}">
                <a16:creationId xmlns:a16="http://schemas.microsoft.com/office/drawing/2014/main" id="{4C01A316-22E4-4827-97F9-E5F8EA98463A}"/>
              </a:ext>
            </a:extLst>
          </p:cNvPr>
          <p:cNvSpPr/>
          <p:nvPr/>
        </p:nvSpPr>
        <p:spPr>
          <a:xfrm>
            <a:off x="3670372" y="1368684"/>
            <a:ext cx="4572000" cy="1785104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tr-TR" sz="2200" dirty="0"/>
              <a:t>Yaratıcı drama yöntemi kullanılarak beden eğitimi derslerinde, </a:t>
            </a:r>
            <a:r>
              <a:rPr lang="tr-TR" sz="2200" b="1" dirty="0"/>
              <a:t>sosyal beceri, sosyal uyum ve iletişim becerileri </a:t>
            </a:r>
            <a:r>
              <a:rPr lang="tr-TR" sz="2200" dirty="0"/>
              <a:t>gelişimini sağlamaya yönelik ders planları hazırlanabilir.</a:t>
            </a:r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id="{A7496795-37D7-4897-A79F-236073B23244}"/>
              </a:ext>
            </a:extLst>
          </p:cNvPr>
          <p:cNvSpPr/>
          <p:nvPr/>
        </p:nvSpPr>
        <p:spPr>
          <a:xfrm>
            <a:off x="3670372" y="3706766"/>
            <a:ext cx="4572000" cy="14465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tr-TR" sz="2200" dirty="0"/>
              <a:t>Yaratıcı drama yöntemi ile </a:t>
            </a:r>
            <a:r>
              <a:rPr lang="tr-TR" sz="2200" b="1" dirty="0"/>
              <a:t>moral değerler</a:t>
            </a:r>
            <a:r>
              <a:rPr lang="tr-TR" sz="2200" dirty="0"/>
              <a:t> geliştirme üzerine beden eğitimi ve spor öğretiminde araştırmalar yapılabilir.</a:t>
            </a:r>
          </a:p>
        </p:txBody>
      </p:sp>
    </p:spTree>
    <p:extLst>
      <p:ext uri="{BB962C8B-B14F-4D97-AF65-F5344CB8AC3E}">
        <p14:creationId xmlns:p14="http://schemas.microsoft.com/office/powerpoint/2010/main" val="194261332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44517</TotalTime>
  <Words>457</Words>
  <Application>Microsoft Office PowerPoint</Application>
  <PresentationFormat>Ekran Gösterisi (4:3)</PresentationFormat>
  <Paragraphs>65</Paragraphs>
  <Slides>9</Slides>
  <Notes>8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Wingdings</vt:lpstr>
      <vt:lpstr>Ofis Teması</vt:lpstr>
      <vt:lpstr>Beden Eğitiminde Yaratıcı Drama</vt:lpstr>
      <vt:lpstr>PowerPoint Sunusu</vt:lpstr>
      <vt:lpstr>Beden Eğitimi ve Spor Dersi Öğretim Programı ve Yaratıcı Drama </vt:lpstr>
      <vt:lpstr>Yaratıcı Drama ve Beden Eğitimi İlişkisi</vt:lpstr>
      <vt:lpstr>Beden Eğitiminde Yaratıcı Drama</vt:lpstr>
      <vt:lpstr>SONUÇ</vt:lpstr>
      <vt:lpstr>SONUÇ</vt:lpstr>
      <vt:lpstr>ÖNERİLER</vt:lpstr>
      <vt:lpstr>ÖNERİLER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Toshıba</dc:creator>
  <cp:lastModifiedBy>User</cp:lastModifiedBy>
  <cp:revision>1377</cp:revision>
  <dcterms:created xsi:type="dcterms:W3CDTF">2015-10-05T13:38:59Z</dcterms:created>
  <dcterms:modified xsi:type="dcterms:W3CDTF">2021-07-28T08:36:56Z</dcterms:modified>
</cp:coreProperties>
</file>