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79" r:id="rId6"/>
    <p:sldId id="262" r:id="rId7"/>
    <p:sldId id="263" r:id="rId8"/>
    <p:sldId id="264" r:id="rId9"/>
    <p:sldId id="265" r:id="rId10"/>
    <p:sldId id="266" r:id="rId11"/>
    <p:sldId id="267" r:id="rId12"/>
    <p:sldId id="280" r:id="rId13"/>
    <p:sldId id="268" r:id="rId14"/>
    <p:sldId id="269" r:id="rId15"/>
    <p:sldId id="277" r:id="rId16"/>
    <p:sldId id="271" r:id="rId17"/>
    <p:sldId id="272" r:id="rId18"/>
    <p:sldId id="273" r:id="rId19"/>
    <p:sldId id="278" r:id="rId20"/>
    <p:sldId id="274" r:id="rId21"/>
    <p:sldId id="281" r:id="rId22"/>
    <p:sldId id="275" r:id="rId23"/>
    <p:sldId id="282"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3B9725-9992-49C2-B96A-5E3DEC41BF35}" type="doc">
      <dgm:prSet loTypeId="urn:microsoft.com/office/officeart/2008/layout/VerticalCurvedList" loCatId="list" qsTypeId="urn:microsoft.com/office/officeart/2005/8/quickstyle/simple3" qsCatId="simple" csTypeId="urn:microsoft.com/office/officeart/2005/8/colors/accent2_2" csCatId="accent2" phldr="1"/>
      <dgm:spPr/>
      <dgm:t>
        <a:bodyPr/>
        <a:lstStyle/>
        <a:p>
          <a:endParaRPr lang="tr-TR"/>
        </a:p>
      </dgm:t>
    </dgm:pt>
    <dgm:pt modelId="{092B1A8A-3495-466A-AC14-6A6EC6058609}">
      <dgm:prSet phldrT="[Metin]"/>
      <dgm:spPr/>
      <dgm:t>
        <a:bodyPr/>
        <a:lstStyle/>
        <a:p>
          <a:r>
            <a:rPr lang="tr-TR" dirty="0" smtClean="0"/>
            <a:t>Müteselsil Borçlar (m.162-168)</a:t>
          </a:r>
          <a:endParaRPr lang="tr-TR" dirty="0"/>
        </a:p>
      </dgm:t>
    </dgm:pt>
    <dgm:pt modelId="{07C2C77B-21DF-46B7-9052-F382C1CA2FE4}" type="parTrans" cxnId="{E142591C-2AE3-46C6-9F20-871740626DD8}">
      <dgm:prSet/>
      <dgm:spPr/>
      <dgm:t>
        <a:bodyPr/>
        <a:lstStyle/>
        <a:p>
          <a:endParaRPr lang="tr-TR"/>
        </a:p>
      </dgm:t>
    </dgm:pt>
    <dgm:pt modelId="{DAF53DBC-7502-4D76-9D32-F0AD523740E6}" type="sibTrans" cxnId="{E142591C-2AE3-46C6-9F20-871740626DD8}">
      <dgm:prSet/>
      <dgm:spPr/>
      <dgm:t>
        <a:bodyPr/>
        <a:lstStyle/>
        <a:p>
          <a:endParaRPr lang="tr-TR"/>
        </a:p>
      </dgm:t>
    </dgm:pt>
    <dgm:pt modelId="{002BD190-3D53-4743-BC14-BECB0164A281}">
      <dgm:prSet phldrT="[Metin]"/>
      <dgm:spPr/>
      <dgm:t>
        <a:bodyPr/>
        <a:lstStyle/>
        <a:p>
          <a:r>
            <a:rPr lang="tr-TR" dirty="0" smtClean="0"/>
            <a:t>Şarta Bağlı Borçlar (m.170-176)</a:t>
          </a:r>
          <a:endParaRPr lang="tr-TR" dirty="0"/>
        </a:p>
      </dgm:t>
    </dgm:pt>
    <dgm:pt modelId="{BF6636D2-E0C6-46CE-AA49-06211B7F8586}" type="parTrans" cxnId="{6FC5087C-C7AB-4568-845B-343693E237DF}">
      <dgm:prSet/>
      <dgm:spPr/>
      <dgm:t>
        <a:bodyPr/>
        <a:lstStyle/>
        <a:p>
          <a:endParaRPr lang="tr-TR"/>
        </a:p>
      </dgm:t>
    </dgm:pt>
    <dgm:pt modelId="{FD21E8E5-7A17-4F41-9115-F6BF6371BA69}" type="sibTrans" cxnId="{6FC5087C-C7AB-4568-845B-343693E237DF}">
      <dgm:prSet/>
      <dgm:spPr/>
      <dgm:t>
        <a:bodyPr/>
        <a:lstStyle/>
        <a:p>
          <a:endParaRPr lang="tr-TR"/>
        </a:p>
      </dgm:t>
    </dgm:pt>
    <dgm:pt modelId="{3ADB6AC4-2446-4392-8A96-36CBC38C22AA}">
      <dgm:prSet phldrT="[Metin]"/>
      <dgm:spPr/>
      <dgm:t>
        <a:bodyPr/>
        <a:lstStyle/>
        <a:p>
          <a:r>
            <a:rPr lang="tr-TR" dirty="0" smtClean="0"/>
            <a:t>Cezai Şart (m.179-182)</a:t>
          </a:r>
          <a:endParaRPr lang="tr-TR" dirty="0"/>
        </a:p>
      </dgm:t>
    </dgm:pt>
    <dgm:pt modelId="{AD41CA56-6006-40EC-955A-95B86E460E77}" type="parTrans" cxnId="{14F2CFB0-7D6C-47E2-BB01-52EB9899BED1}">
      <dgm:prSet/>
      <dgm:spPr/>
      <dgm:t>
        <a:bodyPr/>
        <a:lstStyle/>
        <a:p>
          <a:endParaRPr lang="tr-TR"/>
        </a:p>
      </dgm:t>
    </dgm:pt>
    <dgm:pt modelId="{CA86AE36-BBFE-4229-8971-B64083848B3A}" type="sibTrans" cxnId="{14F2CFB0-7D6C-47E2-BB01-52EB9899BED1}">
      <dgm:prSet/>
      <dgm:spPr/>
      <dgm:t>
        <a:bodyPr/>
        <a:lstStyle/>
        <a:p>
          <a:endParaRPr lang="tr-TR"/>
        </a:p>
      </dgm:t>
    </dgm:pt>
    <dgm:pt modelId="{209C382D-B789-4492-BEF9-1DA511E38A0B}">
      <dgm:prSet phldrT="[Metin]"/>
      <dgm:spPr/>
      <dgm:t>
        <a:bodyPr/>
        <a:lstStyle/>
        <a:p>
          <a:r>
            <a:rPr lang="tr-TR" dirty="0" smtClean="0"/>
            <a:t>Pey Akçesi (m.177)</a:t>
          </a:r>
          <a:endParaRPr lang="tr-TR" dirty="0"/>
        </a:p>
      </dgm:t>
    </dgm:pt>
    <dgm:pt modelId="{9B60716E-ABF9-4E6F-85F4-DD18C1C04A2D}" type="parTrans" cxnId="{C553A467-BB9A-44D2-97B6-57EE8D81F808}">
      <dgm:prSet/>
      <dgm:spPr/>
      <dgm:t>
        <a:bodyPr/>
        <a:lstStyle/>
        <a:p>
          <a:endParaRPr lang="tr-TR"/>
        </a:p>
      </dgm:t>
    </dgm:pt>
    <dgm:pt modelId="{0EDCAC77-4C16-44B9-A590-00FFF512ECDE}" type="sibTrans" cxnId="{C553A467-BB9A-44D2-97B6-57EE8D81F808}">
      <dgm:prSet/>
      <dgm:spPr/>
      <dgm:t>
        <a:bodyPr/>
        <a:lstStyle/>
        <a:p>
          <a:endParaRPr lang="tr-TR"/>
        </a:p>
      </dgm:t>
    </dgm:pt>
    <dgm:pt modelId="{6B0FF5AF-7E8B-4C7A-8C75-E5A0F524D880}">
      <dgm:prSet phldrT="[Metin]"/>
      <dgm:spPr/>
      <dgm:t>
        <a:bodyPr/>
        <a:lstStyle/>
        <a:p>
          <a:r>
            <a:rPr lang="tr-TR" dirty="0" smtClean="0"/>
            <a:t>Pişmanlık Akçesi  (m.178)</a:t>
          </a:r>
          <a:endParaRPr lang="tr-TR" dirty="0"/>
        </a:p>
      </dgm:t>
    </dgm:pt>
    <dgm:pt modelId="{326263CB-5AA0-4F28-8D44-807BD0C71089}" type="parTrans" cxnId="{F1F95E7A-01D6-4B6C-8BF4-CAE24EB49E58}">
      <dgm:prSet/>
      <dgm:spPr/>
      <dgm:t>
        <a:bodyPr/>
        <a:lstStyle/>
        <a:p>
          <a:endParaRPr lang="tr-TR"/>
        </a:p>
      </dgm:t>
    </dgm:pt>
    <dgm:pt modelId="{C5718580-F5B0-4CCE-9DFE-AEF365A821C8}" type="sibTrans" cxnId="{F1F95E7A-01D6-4B6C-8BF4-CAE24EB49E58}">
      <dgm:prSet/>
      <dgm:spPr/>
      <dgm:t>
        <a:bodyPr/>
        <a:lstStyle/>
        <a:p>
          <a:endParaRPr lang="tr-TR"/>
        </a:p>
      </dgm:t>
    </dgm:pt>
    <dgm:pt modelId="{BCD3A7BD-9EAE-42BC-954B-DF9F57C580E8}">
      <dgm:prSet phldrT="[Metin]"/>
      <dgm:spPr/>
      <dgm:t>
        <a:bodyPr/>
        <a:lstStyle/>
        <a:p>
          <a:r>
            <a:rPr lang="tr-TR" dirty="0" smtClean="0"/>
            <a:t>Müteselsil Alacaklar (m.169)</a:t>
          </a:r>
          <a:endParaRPr lang="tr-TR" dirty="0"/>
        </a:p>
      </dgm:t>
    </dgm:pt>
    <dgm:pt modelId="{A3ECC1CB-F066-4340-B23D-68069A452590}" type="parTrans" cxnId="{C67C9752-4E7E-442B-9C7F-C17B054D5898}">
      <dgm:prSet/>
      <dgm:spPr/>
      <dgm:t>
        <a:bodyPr/>
        <a:lstStyle/>
        <a:p>
          <a:endParaRPr lang="tr-TR"/>
        </a:p>
      </dgm:t>
    </dgm:pt>
    <dgm:pt modelId="{5D87D869-E265-430E-8E8E-35A749BE6D65}" type="sibTrans" cxnId="{C67C9752-4E7E-442B-9C7F-C17B054D5898}">
      <dgm:prSet/>
      <dgm:spPr/>
      <dgm:t>
        <a:bodyPr/>
        <a:lstStyle/>
        <a:p>
          <a:endParaRPr lang="tr-TR"/>
        </a:p>
      </dgm:t>
    </dgm:pt>
    <dgm:pt modelId="{99998FF3-F8A1-452D-AE34-140890BB4108}" type="pres">
      <dgm:prSet presAssocID="{133B9725-9992-49C2-B96A-5E3DEC41BF35}" presName="Name0" presStyleCnt="0">
        <dgm:presLayoutVars>
          <dgm:chMax val="7"/>
          <dgm:chPref val="7"/>
          <dgm:dir/>
        </dgm:presLayoutVars>
      </dgm:prSet>
      <dgm:spPr/>
      <dgm:t>
        <a:bodyPr/>
        <a:lstStyle/>
        <a:p>
          <a:endParaRPr lang="tr-TR"/>
        </a:p>
      </dgm:t>
    </dgm:pt>
    <dgm:pt modelId="{0308BD89-DC9E-4F35-A3B6-310E57E979E5}" type="pres">
      <dgm:prSet presAssocID="{133B9725-9992-49C2-B96A-5E3DEC41BF35}" presName="Name1" presStyleCnt="0"/>
      <dgm:spPr/>
      <dgm:t>
        <a:bodyPr/>
        <a:lstStyle/>
        <a:p>
          <a:endParaRPr lang="tr-TR"/>
        </a:p>
      </dgm:t>
    </dgm:pt>
    <dgm:pt modelId="{4896CB9D-1CE4-468C-ACEA-306A4D5E3B52}" type="pres">
      <dgm:prSet presAssocID="{133B9725-9992-49C2-B96A-5E3DEC41BF35}" presName="cycle" presStyleCnt="0"/>
      <dgm:spPr/>
      <dgm:t>
        <a:bodyPr/>
        <a:lstStyle/>
        <a:p>
          <a:endParaRPr lang="tr-TR"/>
        </a:p>
      </dgm:t>
    </dgm:pt>
    <dgm:pt modelId="{FC38040E-DA59-475B-886F-F2A2BBDD3ECE}" type="pres">
      <dgm:prSet presAssocID="{133B9725-9992-49C2-B96A-5E3DEC41BF35}" presName="srcNode" presStyleLbl="node1" presStyleIdx="0" presStyleCnt="6"/>
      <dgm:spPr/>
      <dgm:t>
        <a:bodyPr/>
        <a:lstStyle/>
        <a:p>
          <a:endParaRPr lang="tr-TR"/>
        </a:p>
      </dgm:t>
    </dgm:pt>
    <dgm:pt modelId="{4A71FCDC-032F-43E2-BCD1-EE8A32CA1464}" type="pres">
      <dgm:prSet presAssocID="{133B9725-9992-49C2-B96A-5E3DEC41BF35}" presName="conn" presStyleLbl="parChTrans1D2" presStyleIdx="0" presStyleCnt="1"/>
      <dgm:spPr/>
      <dgm:t>
        <a:bodyPr/>
        <a:lstStyle/>
        <a:p>
          <a:endParaRPr lang="tr-TR"/>
        </a:p>
      </dgm:t>
    </dgm:pt>
    <dgm:pt modelId="{5E4EC6C7-9353-4967-B93F-E268653D5D6F}" type="pres">
      <dgm:prSet presAssocID="{133B9725-9992-49C2-B96A-5E3DEC41BF35}" presName="extraNode" presStyleLbl="node1" presStyleIdx="0" presStyleCnt="6"/>
      <dgm:spPr/>
      <dgm:t>
        <a:bodyPr/>
        <a:lstStyle/>
        <a:p>
          <a:endParaRPr lang="tr-TR"/>
        </a:p>
      </dgm:t>
    </dgm:pt>
    <dgm:pt modelId="{6DD5C7F7-F8C6-441C-BF77-856B4F0DE563}" type="pres">
      <dgm:prSet presAssocID="{133B9725-9992-49C2-B96A-5E3DEC41BF35}" presName="dstNode" presStyleLbl="node1" presStyleIdx="0" presStyleCnt="6"/>
      <dgm:spPr/>
      <dgm:t>
        <a:bodyPr/>
        <a:lstStyle/>
        <a:p>
          <a:endParaRPr lang="tr-TR"/>
        </a:p>
      </dgm:t>
    </dgm:pt>
    <dgm:pt modelId="{68F27640-CAC9-433D-BE40-24273AF57712}" type="pres">
      <dgm:prSet presAssocID="{092B1A8A-3495-466A-AC14-6A6EC6058609}" presName="text_1" presStyleLbl="node1" presStyleIdx="0" presStyleCnt="6">
        <dgm:presLayoutVars>
          <dgm:bulletEnabled val="1"/>
        </dgm:presLayoutVars>
      </dgm:prSet>
      <dgm:spPr/>
      <dgm:t>
        <a:bodyPr/>
        <a:lstStyle/>
        <a:p>
          <a:endParaRPr lang="tr-TR"/>
        </a:p>
      </dgm:t>
    </dgm:pt>
    <dgm:pt modelId="{D2A0A718-ACB5-43A4-9E3D-F7EC0FAE362B}" type="pres">
      <dgm:prSet presAssocID="{092B1A8A-3495-466A-AC14-6A6EC6058609}" presName="accent_1" presStyleCnt="0"/>
      <dgm:spPr/>
      <dgm:t>
        <a:bodyPr/>
        <a:lstStyle/>
        <a:p>
          <a:endParaRPr lang="tr-TR"/>
        </a:p>
      </dgm:t>
    </dgm:pt>
    <dgm:pt modelId="{7528CDE1-3375-455C-8E7B-8C9B4E0C4CBF}" type="pres">
      <dgm:prSet presAssocID="{092B1A8A-3495-466A-AC14-6A6EC6058609}" presName="accentRepeatNode" presStyleLbl="solidFgAcc1" presStyleIdx="0" presStyleCnt="6"/>
      <dgm:spPr/>
      <dgm:t>
        <a:bodyPr/>
        <a:lstStyle/>
        <a:p>
          <a:endParaRPr lang="tr-TR"/>
        </a:p>
      </dgm:t>
    </dgm:pt>
    <dgm:pt modelId="{3DA1F66A-EB67-4C22-9410-1A7E066B511B}" type="pres">
      <dgm:prSet presAssocID="{BCD3A7BD-9EAE-42BC-954B-DF9F57C580E8}" presName="text_2" presStyleLbl="node1" presStyleIdx="1" presStyleCnt="6">
        <dgm:presLayoutVars>
          <dgm:bulletEnabled val="1"/>
        </dgm:presLayoutVars>
      </dgm:prSet>
      <dgm:spPr/>
      <dgm:t>
        <a:bodyPr/>
        <a:lstStyle/>
        <a:p>
          <a:endParaRPr lang="tr-TR"/>
        </a:p>
      </dgm:t>
    </dgm:pt>
    <dgm:pt modelId="{B1CD2DC5-6DC8-4D08-8419-01F98BEECCB5}" type="pres">
      <dgm:prSet presAssocID="{BCD3A7BD-9EAE-42BC-954B-DF9F57C580E8}" presName="accent_2" presStyleCnt="0"/>
      <dgm:spPr/>
      <dgm:t>
        <a:bodyPr/>
        <a:lstStyle/>
        <a:p>
          <a:endParaRPr lang="tr-TR"/>
        </a:p>
      </dgm:t>
    </dgm:pt>
    <dgm:pt modelId="{5FF6F722-5FE7-4ADA-BE25-71247F1585BE}" type="pres">
      <dgm:prSet presAssocID="{BCD3A7BD-9EAE-42BC-954B-DF9F57C580E8}" presName="accentRepeatNode" presStyleLbl="solidFgAcc1" presStyleIdx="1" presStyleCnt="6"/>
      <dgm:spPr/>
      <dgm:t>
        <a:bodyPr/>
        <a:lstStyle/>
        <a:p>
          <a:endParaRPr lang="tr-TR"/>
        </a:p>
      </dgm:t>
    </dgm:pt>
    <dgm:pt modelId="{EFBCF28A-87F1-4765-A169-BEEAB5D92378}" type="pres">
      <dgm:prSet presAssocID="{002BD190-3D53-4743-BC14-BECB0164A281}" presName="text_3" presStyleLbl="node1" presStyleIdx="2" presStyleCnt="6">
        <dgm:presLayoutVars>
          <dgm:bulletEnabled val="1"/>
        </dgm:presLayoutVars>
      </dgm:prSet>
      <dgm:spPr/>
      <dgm:t>
        <a:bodyPr/>
        <a:lstStyle/>
        <a:p>
          <a:endParaRPr lang="tr-TR"/>
        </a:p>
      </dgm:t>
    </dgm:pt>
    <dgm:pt modelId="{9B282AF2-D6E3-4FB1-918B-519FA0AED8D4}" type="pres">
      <dgm:prSet presAssocID="{002BD190-3D53-4743-BC14-BECB0164A281}" presName="accent_3" presStyleCnt="0"/>
      <dgm:spPr/>
      <dgm:t>
        <a:bodyPr/>
        <a:lstStyle/>
        <a:p>
          <a:endParaRPr lang="tr-TR"/>
        </a:p>
      </dgm:t>
    </dgm:pt>
    <dgm:pt modelId="{C532C558-6337-4C3B-8B8A-C010C9209D64}" type="pres">
      <dgm:prSet presAssocID="{002BD190-3D53-4743-BC14-BECB0164A281}" presName="accentRepeatNode" presStyleLbl="solidFgAcc1" presStyleIdx="2" presStyleCnt="6"/>
      <dgm:spPr/>
      <dgm:t>
        <a:bodyPr/>
        <a:lstStyle/>
        <a:p>
          <a:endParaRPr lang="tr-TR"/>
        </a:p>
      </dgm:t>
    </dgm:pt>
    <dgm:pt modelId="{608DB377-E11C-4C3D-8B54-7DDEBF83B526}" type="pres">
      <dgm:prSet presAssocID="{3ADB6AC4-2446-4392-8A96-36CBC38C22AA}" presName="text_4" presStyleLbl="node1" presStyleIdx="3" presStyleCnt="6">
        <dgm:presLayoutVars>
          <dgm:bulletEnabled val="1"/>
        </dgm:presLayoutVars>
      </dgm:prSet>
      <dgm:spPr/>
      <dgm:t>
        <a:bodyPr/>
        <a:lstStyle/>
        <a:p>
          <a:endParaRPr lang="tr-TR"/>
        </a:p>
      </dgm:t>
    </dgm:pt>
    <dgm:pt modelId="{2BF3CE57-F330-4BD6-9581-1914A0850394}" type="pres">
      <dgm:prSet presAssocID="{3ADB6AC4-2446-4392-8A96-36CBC38C22AA}" presName="accent_4" presStyleCnt="0"/>
      <dgm:spPr/>
      <dgm:t>
        <a:bodyPr/>
        <a:lstStyle/>
        <a:p>
          <a:endParaRPr lang="tr-TR"/>
        </a:p>
      </dgm:t>
    </dgm:pt>
    <dgm:pt modelId="{2C98F51D-68DB-4B89-9CDB-04A4005E43C7}" type="pres">
      <dgm:prSet presAssocID="{3ADB6AC4-2446-4392-8A96-36CBC38C22AA}" presName="accentRepeatNode" presStyleLbl="solidFgAcc1" presStyleIdx="3" presStyleCnt="6"/>
      <dgm:spPr/>
      <dgm:t>
        <a:bodyPr/>
        <a:lstStyle/>
        <a:p>
          <a:endParaRPr lang="tr-TR"/>
        </a:p>
      </dgm:t>
    </dgm:pt>
    <dgm:pt modelId="{259BA22C-3AAD-4137-B4DE-90A3A3CFAD6D}" type="pres">
      <dgm:prSet presAssocID="{209C382D-B789-4492-BEF9-1DA511E38A0B}" presName="text_5" presStyleLbl="node1" presStyleIdx="4" presStyleCnt="6">
        <dgm:presLayoutVars>
          <dgm:bulletEnabled val="1"/>
        </dgm:presLayoutVars>
      </dgm:prSet>
      <dgm:spPr/>
      <dgm:t>
        <a:bodyPr/>
        <a:lstStyle/>
        <a:p>
          <a:endParaRPr lang="tr-TR"/>
        </a:p>
      </dgm:t>
    </dgm:pt>
    <dgm:pt modelId="{757DC5B7-8BB2-4E90-B728-1A53957DCC4A}" type="pres">
      <dgm:prSet presAssocID="{209C382D-B789-4492-BEF9-1DA511E38A0B}" presName="accent_5" presStyleCnt="0"/>
      <dgm:spPr/>
      <dgm:t>
        <a:bodyPr/>
        <a:lstStyle/>
        <a:p>
          <a:endParaRPr lang="tr-TR"/>
        </a:p>
      </dgm:t>
    </dgm:pt>
    <dgm:pt modelId="{E45DF004-6ACE-4134-A643-983B2CC10711}" type="pres">
      <dgm:prSet presAssocID="{209C382D-B789-4492-BEF9-1DA511E38A0B}" presName="accentRepeatNode" presStyleLbl="solidFgAcc1" presStyleIdx="4" presStyleCnt="6"/>
      <dgm:spPr/>
      <dgm:t>
        <a:bodyPr/>
        <a:lstStyle/>
        <a:p>
          <a:endParaRPr lang="tr-TR"/>
        </a:p>
      </dgm:t>
    </dgm:pt>
    <dgm:pt modelId="{27661BFC-D2FE-4A63-B0E6-F978BFD60C0B}" type="pres">
      <dgm:prSet presAssocID="{6B0FF5AF-7E8B-4C7A-8C75-E5A0F524D880}" presName="text_6" presStyleLbl="node1" presStyleIdx="5" presStyleCnt="6">
        <dgm:presLayoutVars>
          <dgm:bulletEnabled val="1"/>
        </dgm:presLayoutVars>
      </dgm:prSet>
      <dgm:spPr/>
      <dgm:t>
        <a:bodyPr/>
        <a:lstStyle/>
        <a:p>
          <a:endParaRPr lang="tr-TR"/>
        </a:p>
      </dgm:t>
    </dgm:pt>
    <dgm:pt modelId="{DD0BFC53-1A73-4466-A040-6B5BADD820EA}" type="pres">
      <dgm:prSet presAssocID="{6B0FF5AF-7E8B-4C7A-8C75-E5A0F524D880}" presName="accent_6" presStyleCnt="0"/>
      <dgm:spPr/>
      <dgm:t>
        <a:bodyPr/>
        <a:lstStyle/>
        <a:p>
          <a:endParaRPr lang="tr-TR"/>
        </a:p>
      </dgm:t>
    </dgm:pt>
    <dgm:pt modelId="{01CC506C-BC65-4B44-A9E8-AFEC98C7B83C}" type="pres">
      <dgm:prSet presAssocID="{6B0FF5AF-7E8B-4C7A-8C75-E5A0F524D880}" presName="accentRepeatNode" presStyleLbl="solidFgAcc1" presStyleIdx="5" presStyleCnt="6"/>
      <dgm:spPr/>
      <dgm:t>
        <a:bodyPr/>
        <a:lstStyle/>
        <a:p>
          <a:endParaRPr lang="tr-TR"/>
        </a:p>
      </dgm:t>
    </dgm:pt>
  </dgm:ptLst>
  <dgm:cxnLst>
    <dgm:cxn modelId="{EED00331-38AA-4D07-A649-0DE7C710632E}" type="presOf" srcId="{DAF53DBC-7502-4D76-9D32-F0AD523740E6}" destId="{4A71FCDC-032F-43E2-BCD1-EE8A32CA1464}" srcOrd="0" destOrd="0" presId="urn:microsoft.com/office/officeart/2008/layout/VerticalCurvedList"/>
    <dgm:cxn modelId="{6FC5087C-C7AB-4568-845B-343693E237DF}" srcId="{133B9725-9992-49C2-B96A-5E3DEC41BF35}" destId="{002BD190-3D53-4743-BC14-BECB0164A281}" srcOrd="2" destOrd="0" parTransId="{BF6636D2-E0C6-46CE-AA49-06211B7F8586}" sibTransId="{FD21E8E5-7A17-4F41-9115-F6BF6371BA69}"/>
    <dgm:cxn modelId="{14F2CFB0-7D6C-47E2-BB01-52EB9899BED1}" srcId="{133B9725-9992-49C2-B96A-5E3DEC41BF35}" destId="{3ADB6AC4-2446-4392-8A96-36CBC38C22AA}" srcOrd="3" destOrd="0" parTransId="{AD41CA56-6006-40EC-955A-95B86E460E77}" sibTransId="{CA86AE36-BBFE-4229-8971-B64083848B3A}"/>
    <dgm:cxn modelId="{C5502F48-A888-436A-8F52-0DE9FD65F55B}" type="presOf" srcId="{3ADB6AC4-2446-4392-8A96-36CBC38C22AA}" destId="{608DB377-E11C-4C3D-8B54-7DDEBF83B526}" srcOrd="0" destOrd="0" presId="urn:microsoft.com/office/officeart/2008/layout/VerticalCurvedList"/>
    <dgm:cxn modelId="{9EADCAAD-2C17-47C9-BC79-FF9AB5A58D81}" type="presOf" srcId="{092B1A8A-3495-466A-AC14-6A6EC6058609}" destId="{68F27640-CAC9-433D-BE40-24273AF57712}" srcOrd="0" destOrd="0" presId="urn:microsoft.com/office/officeart/2008/layout/VerticalCurvedList"/>
    <dgm:cxn modelId="{4E49820A-DC57-41F2-A39D-6050609BAA23}" type="presOf" srcId="{209C382D-B789-4492-BEF9-1DA511E38A0B}" destId="{259BA22C-3AAD-4137-B4DE-90A3A3CFAD6D}" srcOrd="0" destOrd="0" presId="urn:microsoft.com/office/officeart/2008/layout/VerticalCurvedList"/>
    <dgm:cxn modelId="{C67C9752-4E7E-442B-9C7F-C17B054D5898}" srcId="{133B9725-9992-49C2-B96A-5E3DEC41BF35}" destId="{BCD3A7BD-9EAE-42BC-954B-DF9F57C580E8}" srcOrd="1" destOrd="0" parTransId="{A3ECC1CB-F066-4340-B23D-68069A452590}" sibTransId="{5D87D869-E265-430E-8E8E-35A749BE6D65}"/>
    <dgm:cxn modelId="{C450D5F0-FFCF-4A64-93F4-E753CF75889F}" type="presOf" srcId="{BCD3A7BD-9EAE-42BC-954B-DF9F57C580E8}" destId="{3DA1F66A-EB67-4C22-9410-1A7E066B511B}" srcOrd="0" destOrd="0" presId="urn:microsoft.com/office/officeart/2008/layout/VerticalCurvedList"/>
    <dgm:cxn modelId="{9CB2A854-86F2-4C12-B821-4A4AAC9689AB}" type="presOf" srcId="{002BD190-3D53-4743-BC14-BECB0164A281}" destId="{EFBCF28A-87F1-4765-A169-BEEAB5D92378}" srcOrd="0" destOrd="0" presId="urn:microsoft.com/office/officeart/2008/layout/VerticalCurvedList"/>
    <dgm:cxn modelId="{7BE2EA41-7975-4ECA-9CEC-DD8D606C8ABF}" type="presOf" srcId="{6B0FF5AF-7E8B-4C7A-8C75-E5A0F524D880}" destId="{27661BFC-D2FE-4A63-B0E6-F978BFD60C0B}" srcOrd="0" destOrd="0" presId="urn:microsoft.com/office/officeart/2008/layout/VerticalCurvedList"/>
    <dgm:cxn modelId="{E142591C-2AE3-46C6-9F20-871740626DD8}" srcId="{133B9725-9992-49C2-B96A-5E3DEC41BF35}" destId="{092B1A8A-3495-466A-AC14-6A6EC6058609}" srcOrd="0" destOrd="0" parTransId="{07C2C77B-21DF-46B7-9052-F382C1CA2FE4}" sibTransId="{DAF53DBC-7502-4D76-9D32-F0AD523740E6}"/>
    <dgm:cxn modelId="{F1F95E7A-01D6-4B6C-8BF4-CAE24EB49E58}" srcId="{133B9725-9992-49C2-B96A-5E3DEC41BF35}" destId="{6B0FF5AF-7E8B-4C7A-8C75-E5A0F524D880}" srcOrd="5" destOrd="0" parTransId="{326263CB-5AA0-4F28-8D44-807BD0C71089}" sibTransId="{C5718580-F5B0-4CCE-9DFE-AEF365A821C8}"/>
    <dgm:cxn modelId="{C553A467-BB9A-44D2-97B6-57EE8D81F808}" srcId="{133B9725-9992-49C2-B96A-5E3DEC41BF35}" destId="{209C382D-B789-4492-BEF9-1DA511E38A0B}" srcOrd="4" destOrd="0" parTransId="{9B60716E-ABF9-4E6F-85F4-DD18C1C04A2D}" sibTransId="{0EDCAC77-4C16-44B9-A590-00FFF512ECDE}"/>
    <dgm:cxn modelId="{B2F8B740-0EA6-431D-B1CF-AF67BAA9E839}" type="presOf" srcId="{133B9725-9992-49C2-B96A-5E3DEC41BF35}" destId="{99998FF3-F8A1-452D-AE34-140890BB4108}" srcOrd="0" destOrd="0" presId="urn:microsoft.com/office/officeart/2008/layout/VerticalCurvedList"/>
    <dgm:cxn modelId="{BEA2D545-22A0-44C6-9DF6-5A55F0887103}" type="presParOf" srcId="{99998FF3-F8A1-452D-AE34-140890BB4108}" destId="{0308BD89-DC9E-4F35-A3B6-310E57E979E5}" srcOrd="0" destOrd="0" presId="urn:microsoft.com/office/officeart/2008/layout/VerticalCurvedList"/>
    <dgm:cxn modelId="{F87CFCF8-E90F-44C2-88F9-07AD098197E6}" type="presParOf" srcId="{0308BD89-DC9E-4F35-A3B6-310E57E979E5}" destId="{4896CB9D-1CE4-468C-ACEA-306A4D5E3B52}" srcOrd="0" destOrd="0" presId="urn:microsoft.com/office/officeart/2008/layout/VerticalCurvedList"/>
    <dgm:cxn modelId="{8BE39306-7D31-40D9-83FF-F7849669DB49}" type="presParOf" srcId="{4896CB9D-1CE4-468C-ACEA-306A4D5E3B52}" destId="{FC38040E-DA59-475B-886F-F2A2BBDD3ECE}" srcOrd="0" destOrd="0" presId="urn:microsoft.com/office/officeart/2008/layout/VerticalCurvedList"/>
    <dgm:cxn modelId="{AF19A9A2-4F5C-4BF1-BAB4-0785B2742B6C}" type="presParOf" srcId="{4896CB9D-1CE4-468C-ACEA-306A4D5E3B52}" destId="{4A71FCDC-032F-43E2-BCD1-EE8A32CA1464}" srcOrd="1" destOrd="0" presId="urn:microsoft.com/office/officeart/2008/layout/VerticalCurvedList"/>
    <dgm:cxn modelId="{0CF95474-A1DB-402D-A1C5-3FF8C5498E12}" type="presParOf" srcId="{4896CB9D-1CE4-468C-ACEA-306A4D5E3B52}" destId="{5E4EC6C7-9353-4967-B93F-E268653D5D6F}" srcOrd="2" destOrd="0" presId="urn:microsoft.com/office/officeart/2008/layout/VerticalCurvedList"/>
    <dgm:cxn modelId="{84AFCDAA-EA2A-46E0-9497-D5CA31799C73}" type="presParOf" srcId="{4896CB9D-1CE4-468C-ACEA-306A4D5E3B52}" destId="{6DD5C7F7-F8C6-441C-BF77-856B4F0DE563}" srcOrd="3" destOrd="0" presId="urn:microsoft.com/office/officeart/2008/layout/VerticalCurvedList"/>
    <dgm:cxn modelId="{E48F97E2-A504-4F8D-9106-6858EF630A86}" type="presParOf" srcId="{0308BD89-DC9E-4F35-A3B6-310E57E979E5}" destId="{68F27640-CAC9-433D-BE40-24273AF57712}" srcOrd="1" destOrd="0" presId="urn:microsoft.com/office/officeart/2008/layout/VerticalCurvedList"/>
    <dgm:cxn modelId="{778C1071-A65A-4B1C-BB00-AFB8F2AE03B5}" type="presParOf" srcId="{0308BD89-DC9E-4F35-A3B6-310E57E979E5}" destId="{D2A0A718-ACB5-43A4-9E3D-F7EC0FAE362B}" srcOrd="2" destOrd="0" presId="urn:microsoft.com/office/officeart/2008/layout/VerticalCurvedList"/>
    <dgm:cxn modelId="{F17FDEE2-39F2-4225-8B91-28CF937C7F86}" type="presParOf" srcId="{D2A0A718-ACB5-43A4-9E3D-F7EC0FAE362B}" destId="{7528CDE1-3375-455C-8E7B-8C9B4E0C4CBF}" srcOrd="0" destOrd="0" presId="urn:microsoft.com/office/officeart/2008/layout/VerticalCurvedList"/>
    <dgm:cxn modelId="{EE50B4D4-3008-4B54-9BE1-13342679C7F0}" type="presParOf" srcId="{0308BD89-DC9E-4F35-A3B6-310E57E979E5}" destId="{3DA1F66A-EB67-4C22-9410-1A7E066B511B}" srcOrd="3" destOrd="0" presId="urn:microsoft.com/office/officeart/2008/layout/VerticalCurvedList"/>
    <dgm:cxn modelId="{F94A8C60-2259-4161-9451-769183E25606}" type="presParOf" srcId="{0308BD89-DC9E-4F35-A3B6-310E57E979E5}" destId="{B1CD2DC5-6DC8-4D08-8419-01F98BEECCB5}" srcOrd="4" destOrd="0" presId="urn:microsoft.com/office/officeart/2008/layout/VerticalCurvedList"/>
    <dgm:cxn modelId="{C59F08AA-AAB9-449B-BA3C-CFBCFAA5DBD7}" type="presParOf" srcId="{B1CD2DC5-6DC8-4D08-8419-01F98BEECCB5}" destId="{5FF6F722-5FE7-4ADA-BE25-71247F1585BE}" srcOrd="0" destOrd="0" presId="urn:microsoft.com/office/officeart/2008/layout/VerticalCurvedList"/>
    <dgm:cxn modelId="{6B0864FA-46FC-4C28-897D-4DD59ACA2492}" type="presParOf" srcId="{0308BD89-DC9E-4F35-A3B6-310E57E979E5}" destId="{EFBCF28A-87F1-4765-A169-BEEAB5D92378}" srcOrd="5" destOrd="0" presId="urn:microsoft.com/office/officeart/2008/layout/VerticalCurvedList"/>
    <dgm:cxn modelId="{45407A1E-C1D9-4583-8896-C78C1C484F34}" type="presParOf" srcId="{0308BD89-DC9E-4F35-A3B6-310E57E979E5}" destId="{9B282AF2-D6E3-4FB1-918B-519FA0AED8D4}" srcOrd="6" destOrd="0" presId="urn:microsoft.com/office/officeart/2008/layout/VerticalCurvedList"/>
    <dgm:cxn modelId="{828BF7CE-EC3D-4102-8128-88E1021388E9}" type="presParOf" srcId="{9B282AF2-D6E3-4FB1-918B-519FA0AED8D4}" destId="{C532C558-6337-4C3B-8B8A-C010C9209D64}" srcOrd="0" destOrd="0" presId="urn:microsoft.com/office/officeart/2008/layout/VerticalCurvedList"/>
    <dgm:cxn modelId="{C8DCDB4F-0B5C-4507-A9C0-B26652DFCD2B}" type="presParOf" srcId="{0308BD89-DC9E-4F35-A3B6-310E57E979E5}" destId="{608DB377-E11C-4C3D-8B54-7DDEBF83B526}" srcOrd="7" destOrd="0" presId="urn:microsoft.com/office/officeart/2008/layout/VerticalCurvedList"/>
    <dgm:cxn modelId="{AD08907E-EC12-4FD3-BAEC-E07EE8349A7F}" type="presParOf" srcId="{0308BD89-DC9E-4F35-A3B6-310E57E979E5}" destId="{2BF3CE57-F330-4BD6-9581-1914A0850394}" srcOrd="8" destOrd="0" presId="urn:microsoft.com/office/officeart/2008/layout/VerticalCurvedList"/>
    <dgm:cxn modelId="{F86FDFCA-A6B2-40BE-A6A9-497DC5C43E69}" type="presParOf" srcId="{2BF3CE57-F330-4BD6-9581-1914A0850394}" destId="{2C98F51D-68DB-4B89-9CDB-04A4005E43C7}" srcOrd="0" destOrd="0" presId="urn:microsoft.com/office/officeart/2008/layout/VerticalCurvedList"/>
    <dgm:cxn modelId="{93866105-46B0-4077-A01F-E35F316030DC}" type="presParOf" srcId="{0308BD89-DC9E-4F35-A3B6-310E57E979E5}" destId="{259BA22C-3AAD-4137-B4DE-90A3A3CFAD6D}" srcOrd="9" destOrd="0" presId="urn:microsoft.com/office/officeart/2008/layout/VerticalCurvedList"/>
    <dgm:cxn modelId="{18B48400-5605-476F-B000-EBAB60A4FD63}" type="presParOf" srcId="{0308BD89-DC9E-4F35-A3B6-310E57E979E5}" destId="{757DC5B7-8BB2-4E90-B728-1A53957DCC4A}" srcOrd="10" destOrd="0" presId="urn:microsoft.com/office/officeart/2008/layout/VerticalCurvedList"/>
    <dgm:cxn modelId="{C3A51612-D995-46B1-AD93-F6F9B91A3F4C}" type="presParOf" srcId="{757DC5B7-8BB2-4E90-B728-1A53957DCC4A}" destId="{E45DF004-6ACE-4134-A643-983B2CC10711}" srcOrd="0" destOrd="0" presId="urn:microsoft.com/office/officeart/2008/layout/VerticalCurvedList"/>
    <dgm:cxn modelId="{A1593BFA-A1E1-46BA-B742-63D8B90BEF15}" type="presParOf" srcId="{0308BD89-DC9E-4F35-A3B6-310E57E979E5}" destId="{27661BFC-D2FE-4A63-B0E6-F978BFD60C0B}" srcOrd="11" destOrd="0" presId="urn:microsoft.com/office/officeart/2008/layout/VerticalCurvedList"/>
    <dgm:cxn modelId="{B57046E3-473C-4A39-A9BF-03C9EF0B76D3}" type="presParOf" srcId="{0308BD89-DC9E-4F35-A3B6-310E57E979E5}" destId="{DD0BFC53-1A73-4466-A040-6B5BADD820EA}" srcOrd="12" destOrd="0" presId="urn:microsoft.com/office/officeart/2008/layout/VerticalCurvedList"/>
    <dgm:cxn modelId="{33717DE0-68B1-4203-AB17-38E6A76570AB}" type="presParOf" srcId="{DD0BFC53-1A73-4466-A040-6B5BADD820EA}" destId="{01CC506C-BC65-4B44-A9E8-AFEC98C7B83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E25E9A-4594-4870-8D74-2452DF88F030}" type="doc">
      <dgm:prSet loTypeId="urn:microsoft.com/office/officeart/2008/layout/LinedList" loCatId="list" qsTypeId="urn:microsoft.com/office/officeart/2005/8/quickstyle/simple3" qsCatId="simple" csTypeId="urn:microsoft.com/office/officeart/2005/8/colors/accent1_2" csCatId="accent1" phldr="1"/>
      <dgm:spPr/>
      <dgm:t>
        <a:bodyPr/>
        <a:lstStyle/>
        <a:p>
          <a:endParaRPr lang="tr-TR"/>
        </a:p>
      </dgm:t>
    </dgm:pt>
    <dgm:pt modelId="{37FB31FB-B72D-432F-A7E8-8EBDBDA7C51C}">
      <dgm:prSet phldrT="[Metin]"/>
      <dgm:spPr/>
      <dgm:t>
        <a:bodyPr/>
        <a:lstStyle/>
        <a:p>
          <a:r>
            <a:rPr lang="tr-TR" dirty="0" smtClean="0"/>
            <a:t>Seçimlik Cezai Şart</a:t>
          </a:r>
          <a:endParaRPr lang="tr-TR" dirty="0"/>
        </a:p>
      </dgm:t>
    </dgm:pt>
    <dgm:pt modelId="{1FD121AB-83D3-49F3-B41E-95273B964DBE}" type="parTrans" cxnId="{A7C53FCF-5A14-42A3-A19F-2C7ACB382DA6}">
      <dgm:prSet/>
      <dgm:spPr/>
      <dgm:t>
        <a:bodyPr/>
        <a:lstStyle/>
        <a:p>
          <a:endParaRPr lang="tr-TR"/>
        </a:p>
      </dgm:t>
    </dgm:pt>
    <dgm:pt modelId="{74CB05D5-8BD5-4FEF-82DA-775AEEB5B6F6}" type="sibTrans" cxnId="{A7C53FCF-5A14-42A3-A19F-2C7ACB382DA6}">
      <dgm:prSet/>
      <dgm:spPr/>
      <dgm:t>
        <a:bodyPr/>
        <a:lstStyle/>
        <a:p>
          <a:endParaRPr lang="tr-TR"/>
        </a:p>
      </dgm:t>
    </dgm:pt>
    <dgm:pt modelId="{A982B82F-660D-4490-9BBF-27C9ECF111AA}">
      <dgm:prSet phldrT="[Metin]"/>
      <dgm:spPr/>
      <dgm:t>
        <a:bodyPr/>
        <a:lstStyle/>
        <a:p>
          <a:pPr algn="just"/>
          <a:r>
            <a:rPr lang="tr-TR" dirty="0" smtClean="0"/>
            <a:t>TBK m. 179/I: Bir sözleşmenin hiç veya gereği gibi ifa edilmemesi durumu için bir ceza kararlaştırılmışsa, aksi sözleşmeden anlaşılmadıkça alacaklı, ya borcun ya da cezanın ifasını isteyebilir.</a:t>
          </a:r>
          <a:endParaRPr lang="tr-TR" dirty="0"/>
        </a:p>
      </dgm:t>
    </dgm:pt>
    <dgm:pt modelId="{FB8BE274-1885-4A11-869E-3FD81336800D}" type="parTrans" cxnId="{F67B4BD3-886A-48CC-A762-F53B60820503}">
      <dgm:prSet/>
      <dgm:spPr/>
      <dgm:t>
        <a:bodyPr/>
        <a:lstStyle/>
        <a:p>
          <a:endParaRPr lang="tr-TR"/>
        </a:p>
      </dgm:t>
    </dgm:pt>
    <dgm:pt modelId="{BEBB0ACB-D420-45B1-A3B4-89FE67013C3E}" type="sibTrans" cxnId="{F67B4BD3-886A-48CC-A762-F53B60820503}">
      <dgm:prSet/>
      <dgm:spPr/>
      <dgm:t>
        <a:bodyPr/>
        <a:lstStyle/>
        <a:p>
          <a:endParaRPr lang="tr-TR"/>
        </a:p>
      </dgm:t>
    </dgm:pt>
    <dgm:pt modelId="{F71FC5CD-A87C-42A3-8896-619ECEE0D533}">
      <dgm:prSet phldrT="[Metin]"/>
      <dgm:spPr/>
      <dgm:t>
        <a:bodyPr/>
        <a:lstStyle/>
        <a:p>
          <a:r>
            <a:rPr lang="tr-TR" dirty="0" smtClean="0"/>
            <a:t>İfaya Eklenen Cezai Şart</a:t>
          </a:r>
          <a:endParaRPr lang="tr-TR" dirty="0"/>
        </a:p>
      </dgm:t>
    </dgm:pt>
    <dgm:pt modelId="{06CDF78C-D5B2-472F-AC20-D5BDE9B2C042}" type="parTrans" cxnId="{B624B80B-05F2-432A-9518-A8D453B57C84}">
      <dgm:prSet/>
      <dgm:spPr/>
      <dgm:t>
        <a:bodyPr/>
        <a:lstStyle/>
        <a:p>
          <a:endParaRPr lang="tr-TR"/>
        </a:p>
      </dgm:t>
    </dgm:pt>
    <dgm:pt modelId="{9C4C40DA-8C50-4BDA-8526-E13D980A1C1C}" type="sibTrans" cxnId="{B624B80B-05F2-432A-9518-A8D453B57C84}">
      <dgm:prSet/>
      <dgm:spPr/>
      <dgm:t>
        <a:bodyPr/>
        <a:lstStyle/>
        <a:p>
          <a:endParaRPr lang="tr-TR"/>
        </a:p>
      </dgm:t>
    </dgm:pt>
    <dgm:pt modelId="{D191AD73-A8FF-45BA-BF66-BA7397277804}">
      <dgm:prSet phldrT="[Metin]"/>
      <dgm:spPr/>
      <dgm:t>
        <a:bodyPr/>
        <a:lstStyle/>
        <a:p>
          <a:pPr algn="just"/>
          <a:r>
            <a:rPr lang="tr-TR" dirty="0" smtClean="0"/>
            <a:t>TBK m. 179/II: Ceza, borcun belirlenen zaman veya yerde ifa edilmemesi durumu için kararlaştırılmışsa alacaklı, hakkından açıkça feragat etmiş veya ifayı çekincesiz olarak kabul etmiş olmadıkça, asıl borçla birlikte cezanın ifasını da isteyebilir.</a:t>
          </a:r>
          <a:endParaRPr lang="tr-TR" dirty="0"/>
        </a:p>
      </dgm:t>
    </dgm:pt>
    <dgm:pt modelId="{9890DB14-E361-4D6A-BC59-D88524D7E49B}" type="parTrans" cxnId="{B34995E9-7C21-44B4-89C4-C12FE6AF62CD}">
      <dgm:prSet/>
      <dgm:spPr/>
      <dgm:t>
        <a:bodyPr/>
        <a:lstStyle/>
        <a:p>
          <a:endParaRPr lang="tr-TR"/>
        </a:p>
      </dgm:t>
    </dgm:pt>
    <dgm:pt modelId="{141227C3-972A-4D37-BC55-DB3E1BAC2CC0}" type="sibTrans" cxnId="{B34995E9-7C21-44B4-89C4-C12FE6AF62CD}">
      <dgm:prSet/>
      <dgm:spPr/>
      <dgm:t>
        <a:bodyPr/>
        <a:lstStyle/>
        <a:p>
          <a:endParaRPr lang="tr-TR"/>
        </a:p>
      </dgm:t>
    </dgm:pt>
    <dgm:pt modelId="{533BB6F7-2733-4527-B1A7-826DC4FD9197}">
      <dgm:prSet phldrT="[Metin]"/>
      <dgm:spPr/>
      <dgm:t>
        <a:bodyPr/>
        <a:lstStyle/>
        <a:p>
          <a:r>
            <a:rPr lang="tr-TR" dirty="0" smtClean="0"/>
            <a:t>İfayı Engelleyen Cezai Şart</a:t>
          </a:r>
          <a:endParaRPr lang="tr-TR" dirty="0"/>
        </a:p>
      </dgm:t>
    </dgm:pt>
    <dgm:pt modelId="{A5E7F498-1A50-40BB-B9A8-50AF88E31828}" type="parTrans" cxnId="{40BB5500-9ED4-4127-9C55-21DBF11A852E}">
      <dgm:prSet/>
      <dgm:spPr/>
      <dgm:t>
        <a:bodyPr/>
        <a:lstStyle/>
        <a:p>
          <a:endParaRPr lang="tr-TR"/>
        </a:p>
      </dgm:t>
    </dgm:pt>
    <dgm:pt modelId="{30D2704C-59CF-43D6-9EDD-63BA7061EDF7}" type="sibTrans" cxnId="{40BB5500-9ED4-4127-9C55-21DBF11A852E}">
      <dgm:prSet/>
      <dgm:spPr/>
      <dgm:t>
        <a:bodyPr/>
        <a:lstStyle/>
        <a:p>
          <a:endParaRPr lang="tr-TR"/>
        </a:p>
      </dgm:t>
    </dgm:pt>
    <dgm:pt modelId="{00596F77-2858-4F84-911E-ECEB1FD470C8}">
      <dgm:prSet phldrT="[Metin]"/>
      <dgm:spPr/>
      <dgm:t>
        <a:bodyPr/>
        <a:lstStyle/>
        <a:p>
          <a:pPr algn="just"/>
          <a:r>
            <a:rPr lang="tr-TR" dirty="0" smtClean="0"/>
            <a:t>TBK m.179/III:  Borçlunun, kararlaştırılan cezayı ifa ederek sözleşmeyi, dönme veya fesih suretiyle sona erdirmeye yetkili olduğunu ispat etme hakkı saklıdır.</a:t>
          </a:r>
          <a:endParaRPr lang="tr-TR" dirty="0"/>
        </a:p>
      </dgm:t>
    </dgm:pt>
    <dgm:pt modelId="{C7F0DAF3-ADCE-4512-95BB-19E5BAEEBFF0}" type="parTrans" cxnId="{F9EED788-E85D-40C2-B217-AACAB104D635}">
      <dgm:prSet/>
      <dgm:spPr/>
      <dgm:t>
        <a:bodyPr/>
        <a:lstStyle/>
        <a:p>
          <a:endParaRPr lang="tr-TR"/>
        </a:p>
      </dgm:t>
    </dgm:pt>
    <dgm:pt modelId="{4781679E-78B3-456A-962E-89B3CAD42A50}" type="sibTrans" cxnId="{F9EED788-E85D-40C2-B217-AACAB104D635}">
      <dgm:prSet/>
      <dgm:spPr/>
      <dgm:t>
        <a:bodyPr/>
        <a:lstStyle/>
        <a:p>
          <a:endParaRPr lang="tr-TR"/>
        </a:p>
      </dgm:t>
    </dgm:pt>
    <dgm:pt modelId="{83379C71-3D50-470E-ACED-CEABAF52F230}" type="pres">
      <dgm:prSet presAssocID="{4EE25E9A-4594-4870-8D74-2452DF88F030}" presName="vert0" presStyleCnt="0">
        <dgm:presLayoutVars>
          <dgm:dir/>
          <dgm:animOne val="branch"/>
          <dgm:animLvl val="lvl"/>
        </dgm:presLayoutVars>
      </dgm:prSet>
      <dgm:spPr/>
      <dgm:t>
        <a:bodyPr/>
        <a:lstStyle/>
        <a:p>
          <a:endParaRPr lang="tr-TR"/>
        </a:p>
      </dgm:t>
    </dgm:pt>
    <dgm:pt modelId="{D2AF52D6-F28E-48CD-9C6C-9572CDF8226A}" type="pres">
      <dgm:prSet presAssocID="{37FB31FB-B72D-432F-A7E8-8EBDBDA7C51C}" presName="thickLine" presStyleLbl="alignNode1" presStyleIdx="0" presStyleCnt="3"/>
      <dgm:spPr/>
    </dgm:pt>
    <dgm:pt modelId="{CCCD2ABA-AA22-4175-B96C-EC914027A84E}" type="pres">
      <dgm:prSet presAssocID="{37FB31FB-B72D-432F-A7E8-8EBDBDA7C51C}" presName="horz1" presStyleCnt="0"/>
      <dgm:spPr/>
    </dgm:pt>
    <dgm:pt modelId="{18EFB70F-FB9C-4772-A6EA-3D0461966CF2}" type="pres">
      <dgm:prSet presAssocID="{37FB31FB-B72D-432F-A7E8-8EBDBDA7C51C}" presName="tx1" presStyleLbl="revTx" presStyleIdx="0" presStyleCnt="6"/>
      <dgm:spPr/>
      <dgm:t>
        <a:bodyPr/>
        <a:lstStyle/>
        <a:p>
          <a:endParaRPr lang="tr-TR"/>
        </a:p>
      </dgm:t>
    </dgm:pt>
    <dgm:pt modelId="{D878BC1D-CEC1-412A-9560-D208EBB5FF3C}" type="pres">
      <dgm:prSet presAssocID="{37FB31FB-B72D-432F-A7E8-8EBDBDA7C51C}" presName="vert1" presStyleCnt="0"/>
      <dgm:spPr/>
    </dgm:pt>
    <dgm:pt modelId="{A660B860-4DC4-4407-BBCE-DA9D93C091DB}" type="pres">
      <dgm:prSet presAssocID="{A982B82F-660D-4490-9BBF-27C9ECF111AA}" presName="vertSpace2a" presStyleCnt="0"/>
      <dgm:spPr/>
    </dgm:pt>
    <dgm:pt modelId="{583D03B2-1B9F-43C1-B0C8-AB66A73D2E62}" type="pres">
      <dgm:prSet presAssocID="{A982B82F-660D-4490-9BBF-27C9ECF111AA}" presName="horz2" presStyleCnt="0"/>
      <dgm:spPr/>
    </dgm:pt>
    <dgm:pt modelId="{B7DC6D51-4754-4FD4-A47B-C6090B8B1C6F}" type="pres">
      <dgm:prSet presAssocID="{A982B82F-660D-4490-9BBF-27C9ECF111AA}" presName="horzSpace2" presStyleCnt="0"/>
      <dgm:spPr/>
    </dgm:pt>
    <dgm:pt modelId="{5767119D-6380-4CDD-B486-0D6D354135DB}" type="pres">
      <dgm:prSet presAssocID="{A982B82F-660D-4490-9BBF-27C9ECF111AA}" presName="tx2" presStyleLbl="revTx" presStyleIdx="1" presStyleCnt="6"/>
      <dgm:spPr/>
      <dgm:t>
        <a:bodyPr/>
        <a:lstStyle/>
        <a:p>
          <a:endParaRPr lang="tr-TR"/>
        </a:p>
      </dgm:t>
    </dgm:pt>
    <dgm:pt modelId="{DE2C9F68-AB33-44AD-8BF5-DB67679B132B}" type="pres">
      <dgm:prSet presAssocID="{A982B82F-660D-4490-9BBF-27C9ECF111AA}" presName="vert2" presStyleCnt="0"/>
      <dgm:spPr/>
    </dgm:pt>
    <dgm:pt modelId="{57D2674C-996A-482A-BA6B-43302EA196DF}" type="pres">
      <dgm:prSet presAssocID="{A982B82F-660D-4490-9BBF-27C9ECF111AA}" presName="thinLine2b" presStyleLbl="callout" presStyleIdx="0" presStyleCnt="3"/>
      <dgm:spPr/>
    </dgm:pt>
    <dgm:pt modelId="{A9E7A9D7-8AAF-48FC-8AF0-8BDB9AAAF947}" type="pres">
      <dgm:prSet presAssocID="{A982B82F-660D-4490-9BBF-27C9ECF111AA}" presName="vertSpace2b" presStyleCnt="0"/>
      <dgm:spPr/>
    </dgm:pt>
    <dgm:pt modelId="{CF921C36-2745-4F18-B78A-C73521F98138}" type="pres">
      <dgm:prSet presAssocID="{F71FC5CD-A87C-42A3-8896-619ECEE0D533}" presName="thickLine" presStyleLbl="alignNode1" presStyleIdx="1" presStyleCnt="3"/>
      <dgm:spPr/>
    </dgm:pt>
    <dgm:pt modelId="{717E13A6-34B9-4368-A521-2F9740AD016D}" type="pres">
      <dgm:prSet presAssocID="{F71FC5CD-A87C-42A3-8896-619ECEE0D533}" presName="horz1" presStyleCnt="0"/>
      <dgm:spPr/>
    </dgm:pt>
    <dgm:pt modelId="{5102F20D-BE79-4ABB-8665-9D7C1D4CD141}" type="pres">
      <dgm:prSet presAssocID="{F71FC5CD-A87C-42A3-8896-619ECEE0D533}" presName="tx1" presStyleLbl="revTx" presStyleIdx="2" presStyleCnt="6"/>
      <dgm:spPr/>
      <dgm:t>
        <a:bodyPr/>
        <a:lstStyle/>
        <a:p>
          <a:endParaRPr lang="tr-TR"/>
        </a:p>
      </dgm:t>
    </dgm:pt>
    <dgm:pt modelId="{50DB62BE-E77C-4C61-8ED7-785D3AABCDED}" type="pres">
      <dgm:prSet presAssocID="{F71FC5CD-A87C-42A3-8896-619ECEE0D533}" presName="vert1" presStyleCnt="0"/>
      <dgm:spPr/>
    </dgm:pt>
    <dgm:pt modelId="{052440B8-DC97-4216-9E78-B70AD8FE6AD7}" type="pres">
      <dgm:prSet presAssocID="{D191AD73-A8FF-45BA-BF66-BA7397277804}" presName="vertSpace2a" presStyleCnt="0"/>
      <dgm:spPr/>
    </dgm:pt>
    <dgm:pt modelId="{C724A34D-F671-4235-987E-0E848673DF6A}" type="pres">
      <dgm:prSet presAssocID="{D191AD73-A8FF-45BA-BF66-BA7397277804}" presName="horz2" presStyleCnt="0"/>
      <dgm:spPr/>
    </dgm:pt>
    <dgm:pt modelId="{AD4329DF-27C7-4A7D-9396-8D7F47B222E7}" type="pres">
      <dgm:prSet presAssocID="{D191AD73-A8FF-45BA-BF66-BA7397277804}" presName="horzSpace2" presStyleCnt="0"/>
      <dgm:spPr/>
    </dgm:pt>
    <dgm:pt modelId="{24D14059-8F46-42E1-98B8-CCAB111EA39D}" type="pres">
      <dgm:prSet presAssocID="{D191AD73-A8FF-45BA-BF66-BA7397277804}" presName="tx2" presStyleLbl="revTx" presStyleIdx="3" presStyleCnt="6"/>
      <dgm:spPr/>
      <dgm:t>
        <a:bodyPr/>
        <a:lstStyle/>
        <a:p>
          <a:endParaRPr lang="tr-TR"/>
        </a:p>
      </dgm:t>
    </dgm:pt>
    <dgm:pt modelId="{42504E33-BDEE-4853-A99E-0A4EFAB78B87}" type="pres">
      <dgm:prSet presAssocID="{D191AD73-A8FF-45BA-BF66-BA7397277804}" presName="vert2" presStyleCnt="0"/>
      <dgm:spPr/>
    </dgm:pt>
    <dgm:pt modelId="{285CC27D-0FDA-4587-A67C-780636DEF752}" type="pres">
      <dgm:prSet presAssocID="{D191AD73-A8FF-45BA-BF66-BA7397277804}" presName="thinLine2b" presStyleLbl="callout" presStyleIdx="1" presStyleCnt="3"/>
      <dgm:spPr/>
    </dgm:pt>
    <dgm:pt modelId="{ED50E53E-0F15-4426-992E-D273A3C0532D}" type="pres">
      <dgm:prSet presAssocID="{D191AD73-A8FF-45BA-BF66-BA7397277804}" presName="vertSpace2b" presStyleCnt="0"/>
      <dgm:spPr/>
    </dgm:pt>
    <dgm:pt modelId="{0BF7D152-67ED-4A03-BE81-5FFFB5BFD880}" type="pres">
      <dgm:prSet presAssocID="{533BB6F7-2733-4527-B1A7-826DC4FD9197}" presName="thickLine" presStyleLbl="alignNode1" presStyleIdx="2" presStyleCnt="3"/>
      <dgm:spPr/>
    </dgm:pt>
    <dgm:pt modelId="{5CEAEBA2-18D1-44F9-9473-08A387DABA88}" type="pres">
      <dgm:prSet presAssocID="{533BB6F7-2733-4527-B1A7-826DC4FD9197}" presName="horz1" presStyleCnt="0"/>
      <dgm:spPr/>
    </dgm:pt>
    <dgm:pt modelId="{99D2823E-CA0F-4266-AA15-81DD536C8D35}" type="pres">
      <dgm:prSet presAssocID="{533BB6F7-2733-4527-B1A7-826DC4FD9197}" presName="tx1" presStyleLbl="revTx" presStyleIdx="4" presStyleCnt="6"/>
      <dgm:spPr/>
      <dgm:t>
        <a:bodyPr/>
        <a:lstStyle/>
        <a:p>
          <a:endParaRPr lang="tr-TR"/>
        </a:p>
      </dgm:t>
    </dgm:pt>
    <dgm:pt modelId="{BBE83B49-D31C-4166-AD8A-3B3B3811462D}" type="pres">
      <dgm:prSet presAssocID="{533BB6F7-2733-4527-B1A7-826DC4FD9197}" presName="vert1" presStyleCnt="0"/>
      <dgm:spPr/>
    </dgm:pt>
    <dgm:pt modelId="{CFC3B81B-BD07-4129-A788-459B94610C70}" type="pres">
      <dgm:prSet presAssocID="{00596F77-2858-4F84-911E-ECEB1FD470C8}" presName="vertSpace2a" presStyleCnt="0"/>
      <dgm:spPr/>
    </dgm:pt>
    <dgm:pt modelId="{E00733ED-8F8E-46A5-8325-942DDE695EE9}" type="pres">
      <dgm:prSet presAssocID="{00596F77-2858-4F84-911E-ECEB1FD470C8}" presName="horz2" presStyleCnt="0"/>
      <dgm:spPr/>
    </dgm:pt>
    <dgm:pt modelId="{EAFA107D-19D5-4D3B-BD45-BCEBB7719502}" type="pres">
      <dgm:prSet presAssocID="{00596F77-2858-4F84-911E-ECEB1FD470C8}" presName="horzSpace2" presStyleCnt="0"/>
      <dgm:spPr/>
    </dgm:pt>
    <dgm:pt modelId="{045259E5-CB44-44DF-A7B7-B5919F79817B}" type="pres">
      <dgm:prSet presAssocID="{00596F77-2858-4F84-911E-ECEB1FD470C8}" presName="tx2" presStyleLbl="revTx" presStyleIdx="5" presStyleCnt="6"/>
      <dgm:spPr/>
      <dgm:t>
        <a:bodyPr/>
        <a:lstStyle/>
        <a:p>
          <a:endParaRPr lang="tr-TR"/>
        </a:p>
      </dgm:t>
    </dgm:pt>
    <dgm:pt modelId="{5DAEB465-2A33-48C1-A2EE-226697F77F73}" type="pres">
      <dgm:prSet presAssocID="{00596F77-2858-4F84-911E-ECEB1FD470C8}" presName="vert2" presStyleCnt="0"/>
      <dgm:spPr/>
    </dgm:pt>
    <dgm:pt modelId="{EB04AEF7-5A4D-486E-A8D8-F98AF20EFE47}" type="pres">
      <dgm:prSet presAssocID="{00596F77-2858-4F84-911E-ECEB1FD470C8}" presName="thinLine2b" presStyleLbl="callout" presStyleIdx="2" presStyleCnt="3"/>
      <dgm:spPr/>
    </dgm:pt>
    <dgm:pt modelId="{5DFF314A-DA21-4CF6-AD53-65A007406D36}" type="pres">
      <dgm:prSet presAssocID="{00596F77-2858-4F84-911E-ECEB1FD470C8}" presName="vertSpace2b" presStyleCnt="0"/>
      <dgm:spPr/>
    </dgm:pt>
  </dgm:ptLst>
  <dgm:cxnLst>
    <dgm:cxn modelId="{814081C8-C072-4DDF-A18C-89453232A060}" type="presOf" srcId="{D191AD73-A8FF-45BA-BF66-BA7397277804}" destId="{24D14059-8F46-42E1-98B8-CCAB111EA39D}" srcOrd="0" destOrd="0" presId="urn:microsoft.com/office/officeart/2008/layout/LinedList"/>
    <dgm:cxn modelId="{188F7910-8A85-4E72-B442-69AD8C2EC0D3}" type="presOf" srcId="{A982B82F-660D-4490-9BBF-27C9ECF111AA}" destId="{5767119D-6380-4CDD-B486-0D6D354135DB}" srcOrd="0" destOrd="0" presId="urn:microsoft.com/office/officeart/2008/layout/LinedList"/>
    <dgm:cxn modelId="{72F74DD6-FFE1-4EE8-BE62-06584A803124}" type="presOf" srcId="{533BB6F7-2733-4527-B1A7-826DC4FD9197}" destId="{99D2823E-CA0F-4266-AA15-81DD536C8D35}" srcOrd="0" destOrd="0" presId="urn:microsoft.com/office/officeart/2008/layout/LinedList"/>
    <dgm:cxn modelId="{A53FFC0C-77FF-48EB-9E00-C358DD523B1E}" type="presOf" srcId="{37FB31FB-B72D-432F-A7E8-8EBDBDA7C51C}" destId="{18EFB70F-FB9C-4772-A6EA-3D0461966CF2}" srcOrd="0" destOrd="0" presId="urn:microsoft.com/office/officeart/2008/layout/LinedList"/>
    <dgm:cxn modelId="{470B94E1-1D57-4E56-9E7E-FE4C2BA7AE86}" type="presOf" srcId="{4EE25E9A-4594-4870-8D74-2452DF88F030}" destId="{83379C71-3D50-470E-ACED-CEABAF52F230}" srcOrd="0" destOrd="0" presId="urn:microsoft.com/office/officeart/2008/layout/LinedList"/>
    <dgm:cxn modelId="{F67B4BD3-886A-48CC-A762-F53B60820503}" srcId="{37FB31FB-B72D-432F-A7E8-8EBDBDA7C51C}" destId="{A982B82F-660D-4490-9BBF-27C9ECF111AA}" srcOrd="0" destOrd="0" parTransId="{FB8BE274-1885-4A11-869E-3FD81336800D}" sibTransId="{BEBB0ACB-D420-45B1-A3B4-89FE67013C3E}"/>
    <dgm:cxn modelId="{F9EED788-E85D-40C2-B217-AACAB104D635}" srcId="{533BB6F7-2733-4527-B1A7-826DC4FD9197}" destId="{00596F77-2858-4F84-911E-ECEB1FD470C8}" srcOrd="0" destOrd="0" parTransId="{C7F0DAF3-ADCE-4512-95BB-19E5BAEEBFF0}" sibTransId="{4781679E-78B3-456A-962E-89B3CAD42A50}"/>
    <dgm:cxn modelId="{40BB5500-9ED4-4127-9C55-21DBF11A852E}" srcId="{4EE25E9A-4594-4870-8D74-2452DF88F030}" destId="{533BB6F7-2733-4527-B1A7-826DC4FD9197}" srcOrd="2" destOrd="0" parTransId="{A5E7F498-1A50-40BB-B9A8-50AF88E31828}" sibTransId="{30D2704C-59CF-43D6-9EDD-63BA7061EDF7}"/>
    <dgm:cxn modelId="{B624B80B-05F2-432A-9518-A8D453B57C84}" srcId="{4EE25E9A-4594-4870-8D74-2452DF88F030}" destId="{F71FC5CD-A87C-42A3-8896-619ECEE0D533}" srcOrd="1" destOrd="0" parTransId="{06CDF78C-D5B2-472F-AC20-D5BDE9B2C042}" sibTransId="{9C4C40DA-8C50-4BDA-8526-E13D980A1C1C}"/>
    <dgm:cxn modelId="{A7C53FCF-5A14-42A3-A19F-2C7ACB382DA6}" srcId="{4EE25E9A-4594-4870-8D74-2452DF88F030}" destId="{37FB31FB-B72D-432F-A7E8-8EBDBDA7C51C}" srcOrd="0" destOrd="0" parTransId="{1FD121AB-83D3-49F3-B41E-95273B964DBE}" sibTransId="{74CB05D5-8BD5-4FEF-82DA-775AEEB5B6F6}"/>
    <dgm:cxn modelId="{B34995E9-7C21-44B4-89C4-C12FE6AF62CD}" srcId="{F71FC5CD-A87C-42A3-8896-619ECEE0D533}" destId="{D191AD73-A8FF-45BA-BF66-BA7397277804}" srcOrd="0" destOrd="0" parTransId="{9890DB14-E361-4D6A-BC59-D88524D7E49B}" sibTransId="{141227C3-972A-4D37-BC55-DB3E1BAC2CC0}"/>
    <dgm:cxn modelId="{660A1CDF-5060-4273-80B2-1FA9BB6D52D5}" type="presOf" srcId="{F71FC5CD-A87C-42A3-8896-619ECEE0D533}" destId="{5102F20D-BE79-4ABB-8665-9D7C1D4CD141}" srcOrd="0" destOrd="0" presId="urn:microsoft.com/office/officeart/2008/layout/LinedList"/>
    <dgm:cxn modelId="{05F9E7A7-EA78-449F-9A2B-82D419D762CA}" type="presOf" srcId="{00596F77-2858-4F84-911E-ECEB1FD470C8}" destId="{045259E5-CB44-44DF-A7B7-B5919F79817B}" srcOrd="0" destOrd="0" presId="urn:microsoft.com/office/officeart/2008/layout/LinedList"/>
    <dgm:cxn modelId="{BCCCB7CA-6F49-4136-B5C2-8BA5DAC2FB55}" type="presParOf" srcId="{83379C71-3D50-470E-ACED-CEABAF52F230}" destId="{D2AF52D6-F28E-48CD-9C6C-9572CDF8226A}" srcOrd="0" destOrd="0" presId="urn:microsoft.com/office/officeart/2008/layout/LinedList"/>
    <dgm:cxn modelId="{F104CB74-B593-4F29-AB3F-ADCC6F0A12A0}" type="presParOf" srcId="{83379C71-3D50-470E-ACED-CEABAF52F230}" destId="{CCCD2ABA-AA22-4175-B96C-EC914027A84E}" srcOrd="1" destOrd="0" presId="urn:microsoft.com/office/officeart/2008/layout/LinedList"/>
    <dgm:cxn modelId="{A4C44876-F00E-41CC-87E0-8FFDDF135452}" type="presParOf" srcId="{CCCD2ABA-AA22-4175-B96C-EC914027A84E}" destId="{18EFB70F-FB9C-4772-A6EA-3D0461966CF2}" srcOrd="0" destOrd="0" presId="urn:microsoft.com/office/officeart/2008/layout/LinedList"/>
    <dgm:cxn modelId="{47BB5695-B5AE-48A0-9874-E452DD637648}" type="presParOf" srcId="{CCCD2ABA-AA22-4175-B96C-EC914027A84E}" destId="{D878BC1D-CEC1-412A-9560-D208EBB5FF3C}" srcOrd="1" destOrd="0" presId="urn:microsoft.com/office/officeart/2008/layout/LinedList"/>
    <dgm:cxn modelId="{BD91BC57-2A24-4E15-9D7F-04DFDFE44F0C}" type="presParOf" srcId="{D878BC1D-CEC1-412A-9560-D208EBB5FF3C}" destId="{A660B860-4DC4-4407-BBCE-DA9D93C091DB}" srcOrd="0" destOrd="0" presId="urn:microsoft.com/office/officeart/2008/layout/LinedList"/>
    <dgm:cxn modelId="{49A51C24-17D6-4C81-8C54-4C276EE3F393}" type="presParOf" srcId="{D878BC1D-CEC1-412A-9560-D208EBB5FF3C}" destId="{583D03B2-1B9F-43C1-B0C8-AB66A73D2E62}" srcOrd="1" destOrd="0" presId="urn:microsoft.com/office/officeart/2008/layout/LinedList"/>
    <dgm:cxn modelId="{625179C2-34B4-4630-AEF2-C6A4FD6016A7}" type="presParOf" srcId="{583D03B2-1B9F-43C1-B0C8-AB66A73D2E62}" destId="{B7DC6D51-4754-4FD4-A47B-C6090B8B1C6F}" srcOrd="0" destOrd="0" presId="urn:microsoft.com/office/officeart/2008/layout/LinedList"/>
    <dgm:cxn modelId="{D9B57814-E1EA-4A43-9334-2B8E83DD02CD}" type="presParOf" srcId="{583D03B2-1B9F-43C1-B0C8-AB66A73D2E62}" destId="{5767119D-6380-4CDD-B486-0D6D354135DB}" srcOrd="1" destOrd="0" presId="urn:microsoft.com/office/officeart/2008/layout/LinedList"/>
    <dgm:cxn modelId="{9E9856D3-B265-4474-B5F6-B5C809769D7B}" type="presParOf" srcId="{583D03B2-1B9F-43C1-B0C8-AB66A73D2E62}" destId="{DE2C9F68-AB33-44AD-8BF5-DB67679B132B}" srcOrd="2" destOrd="0" presId="urn:microsoft.com/office/officeart/2008/layout/LinedList"/>
    <dgm:cxn modelId="{26A83453-01CB-4175-8F45-AC309F29F496}" type="presParOf" srcId="{D878BC1D-CEC1-412A-9560-D208EBB5FF3C}" destId="{57D2674C-996A-482A-BA6B-43302EA196DF}" srcOrd="2" destOrd="0" presId="urn:microsoft.com/office/officeart/2008/layout/LinedList"/>
    <dgm:cxn modelId="{38C1876E-78F3-427F-9EFF-E3F781B35DAE}" type="presParOf" srcId="{D878BC1D-CEC1-412A-9560-D208EBB5FF3C}" destId="{A9E7A9D7-8AAF-48FC-8AF0-8BDB9AAAF947}" srcOrd="3" destOrd="0" presId="urn:microsoft.com/office/officeart/2008/layout/LinedList"/>
    <dgm:cxn modelId="{760B5FC1-9437-414E-833B-814B328C6AA7}" type="presParOf" srcId="{83379C71-3D50-470E-ACED-CEABAF52F230}" destId="{CF921C36-2745-4F18-B78A-C73521F98138}" srcOrd="2" destOrd="0" presId="urn:microsoft.com/office/officeart/2008/layout/LinedList"/>
    <dgm:cxn modelId="{206DE81D-7D82-4F19-9C69-3E0E4DEAFB73}" type="presParOf" srcId="{83379C71-3D50-470E-ACED-CEABAF52F230}" destId="{717E13A6-34B9-4368-A521-2F9740AD016D}" srcOrd="3" destOrd="0" presId="urn:microsoft.com/office/officeart/2008/layout/LinedList"/>
    <dgm:cxn modelId="{C9374701-9547-4A1E-A4A8-A0F3B8FF2DE5}" type="presParOf" srcId="{717E13A6-34B9-4368-A521-2F9740AD016D}" destId="{5102F20D-BE79-4ABB-8665-9D7C1D4CD141}" srcOrd="0" destOrd="0" presId="urn:microsoft.com/office/officeart/2008/layout/LinedList"/>
    <dgm:cxn modelId="{5CDF4FC5-9404-41D6-A143-B38B8EB09FB7}" type="presParOf" srcId="{717E13A6-34B9-4368-A521-2F9740AD016D}" destId="{50DB62BE-E77C-4C61-8ED7-785D3AABCDED}" srcOrd="1" destOrd="0" presId="urn:microsoft.com/office/officeart/2008/layout/LinedList"/>
    <dgm:cxn modelId="{9EF47E61-5C50-4267-ACEE-A18263195F3C}" type="presParOf" srcId="{50DB62BE-E77C-4C61-8ED7-785D3AABCDED}" destId="{052440B8-DC97-4216-9E78-B70AD8FE6AD7}" srcOrd="0" destOrd="0" presId="urn:microsoft.com/office/officeart/2008/layout/LinedList"/>
    <dgm:cxn modelId="{78D22A73-A9E0-4EFF-A2FF-736510870D6E}" type="presParOf" srcId="{50DB62BE-E77C-4C61-8ED7-785D3AABCDED}" destId="{C724A34D-F671-4235-987E-0E848673DF6A}" srcOrd="1" destOrd="0" presId="urn:microsoft.com/office/officeart/2008/layout/LinedList"/>
    <dgm:cxn modelId="{EA28C259-7254-44FC-8C88-B2A9F4CD9C2E}" type="presParOf" srcId="{C724A34D-F671-4235-987E-0E848673DF6A}" destId="{AD4329DF-27C7-4A7D-9396-8D7F47B222E7}" srcOrd="0" destOrd="0" presId="urn:microsoft.com/office/officeart/2008/layout/LinedList"/>
    <dgm:cxn modelId="{468E72F4-A425-45F5-B4AF-55887A98B6F8}" type="presParOf" srcId="{C724A34D-F671-4235-987E-0E848673DF6A}" destId="{24D14059-8F46-42E1-98B8-CCAB111EA39D}" srcOrd="1" destOrd="0" presId="urn:microsoft.com/office/officeart/2008/layout/LinedList"/>
    <dgm:cxn modelId="{49E2A4C3-FC85-4F42-83F3-81826ABB5884}" type="presParOf" srcId="{C724A34D-F671-4235-987E-0E848673DF6A}" destId="{42504E33-BDEE-4853-A99E-0A4EFAB78B87}" srcOrd="2" destOrd="0" presId="urn:microsoft.com/office/officeart/2008/layout/LinedList"/>
    <dgm:cxn modelId="{4947E62E-2A8F-414F-B751-526D23015438}" type="presParOf" srcId="{50DB62BE-E77C-4C61-8ED7-785D3AABCDED}" destId="{285CC27D-0FDA-4587-A67C-780636DEF752}" srcOrd="2" destOrd="0" presId="urn:microsoft.com/office/officeart/2008/layout/LinedList"/>
    <dgm:cxn modelId="{AB278507-F4B3-4450-B23E-44BE0562F8A3}" type="presParOf" srcId="{50DB62BE-E77C-4C61-8ED7-785D3AABCDED}" destId="{ED50E53E-0F15-4426-992E-D273A3C0532D}" srcOrd="3" destOrd="0" presId="urn:microsoft.com/office/officeart/2008/layout/LinedList"/>
    <dgm:cxn modelId="{B741BC29-44F5-4B64-87D4-107D333C8A58}" type="presParOf" srcId="{83379C71-3D50-470E-ACED-CEABAF52F230}" destId="{0BF7D152-67ED-4A03-BE81-5FFFB5BFD880}" srcOrd="4" destOrd="0" presId="urn:microsoft.com/office/officeart/2008/layout/LinedList"/>
    <dgm:cxn modelId="{2540E617-4455-4A1B-BB3F-CCFB5B10744B}" type="presParOf" srcId="{83379C71-3D50-470E-ACED-CEABAF52F230}" destId="{5CEAEBA2-18D1-44F9-9473-08A387DABA88}" srcOrd="5" destOrd="0" presId="urn:microsoft.com/office/officeart/2008/layout/LinedList"/>
    <dgm:cxn modelId="{A6F7D970-5E96-488A-BFA0-159489C4F1DD}" type="presParOf" srcId="{5CEAEBA2-18D1-44F9-9473-08A387DABA88}" destId="{99D2823E-CA0F-4266-AA15-81DD536C8D35}" srcOrd="0" destOrd="0" presId="urn:microsoft.com/office/officeart/2008/layout/LinedList"/>
    <dgm:cxn modelId="{8D4E9854-D412-4AD3-9D77-3CFC3E500FC6}" type="presParOf" srcId="{5CEAEBA2-18D1-44F9-9473-08A387DABA88}" destId="{BBE83B49-D31C-4166-AD8A-3B3B3811462D}" srcOrd="1" destOrd="0" presId="urn:microsoft.com/office/officeart/2008/layout/LinedList"/>
    <dgm:cxn modelId="{C87A873F-1531-4E29-B93F-C29F5B00EA03}" type="presParOf" srcId="{BBE83B49-D31C-4166-AD8A-3B3B3811462D}" destId="{CFC3B81B-BD07-4129-A788-459B94610C70}" srcOrd="0" destOrd="0" presId="urn:microsoft.com/office/officeart/2008/layout/LinedList"/>
    <dgm:cxn modelId="{E706A7D4-1E19-4324-A0D8-BA76C8C7D5BD}" type="presParOf" srcId="{BBE83B49-D31C-4166-AD8A-3B3B3811462D}" destId="{E00733ED-8F8E-46A5-8325-942DDE695EE9}" srcOrd="1" destOrd="0" presId="urn:microsoft.com/office/officeart/2008/layout/LinedList"/>
    <dgm:cxn modelId="{680DEE39-A144-491F-A5A6-035556A44D29}" type="presParOf" srcId="{E00733ED-8F8E-46A5-8325-942DDE695EE9}" destId="{EAFA107D-19D5-4D3B-BD45-BCEBB7719502}" srcOrd="0" destOrd="0" presId="urn:microsoft.com/office/officeart/2008/layout/LinedList"/>
    <dgm:cxn modelId="{6E95035E-8E1E-415E-9977-96AAC62C67EF}" type="presParOf" srcId="{E00733ED-8F8E-46A5-8325-942DDE695EE9}" destId="{045259E5-CB44-44DF-A7B7-B5919F79817B}" srcOrd="1" destOrd="0" presId="urn:microsoft.com/office/officeart/2008/layout/LinedList"/>
    <dgm:cxn modelId="{9DE65C13-D885-42F6-A821-52DFE683915E}" type="presParOf" srcId="{E00733ED-8F8E-46A5-8325-942DDE695EE9}" destId="{5DAEB465-2A33-48C1-A2EE-226697F77F73}" srcOrd="2" destOrd="0" presId="urn:microsoft.com/office/officeart/2008/layout/LinedList"/>
    <dgm:cxn modelId="{7B996279-E194-46EF-9F14-56BC6F680FC4}" type="presParOf" srcId="{BBE83B49-D31C-4166-AD8A-3B3B3811462D}" destId="{EB04AEF7-5A4D-486E-A8D8-F98AF20EFE47}" srcOrd="2" destOrd="0" presId="urn:microsoft.com/office/officeart/2008/layout/LinedList"/>
    <dgm:cxn modelId="{5C71EEDA-49F3-4DF5-AD67-E4671526261E}" type="presParOf" srcId="{BBE83B49-D31C-4166-AD8A-3B3B3811462D}" destId="{5DFF314A-DA21-4CF6-AD53-65A007406D36}"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71FCDC-032F-43E2-BCD1-EE8A32CA1464}">
      <dsp:nvSpPr>
        <dsp:cNvPr id="0" name=""/>
        <dsp:cNvSpPr/>
      </dsp:nvSpPr>
      <dsp:spPr>
        <a:xfrm>
          <a:off x="-5427711" y="-831103"/>
          <a:ext cx="6462806" cy="6462806"/>
        </a:xfrm>
        <a:prstGeom prst="blockArc">
          <a:avLst>
            <a:gd name="adj1" fmla="val 18900000"/>
            <a:gd name="adj2" fmla="val 2700000"/>
            <a:gd name="adj3" fmla="val 334"/>
          </a:avLst>
        </a:pr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F27640-CAC9-433D-BE40-24273AF57712}">
      <dsp:nvSpPr>
        <dsp:cNvPr id="0" name=""/>
        <dsp:cNvSpPr/>
      </dsp:nvSpPr>
      <dsp:spPr>
        <a:xfrm>
          <a:off x="385876" y="252799"/>
          <a:ext cx="7046653" cy="505407"/>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1167" tIns="66040" rIns="66040" bIns="66040" numCol="1" spcCol="1270" anchor="ctr" anchorCtr="0">
          <a:noAutofit/>
        </a:bodyPr>
        <a:lstStyle/>
        <a:p>
          <a:pPr lvl="0" algn="l" defTabSz="1155700">
            <a:lnSpc>
              <a:spcPct val="90000"/>
            </a:lnSpc>
            <a:spcBef>
              <a:spcPct val="0"/>
            </a:spcBef>
            <a:spcAft>
              <a:spcPct val="35000"/>
            </a:spcAft>
          </a:pPr>
          <a:r>
            <a:rPr lang="tr-TR" sz="2600" kern="1200" dirty="0" smtClean="0"/>
            <a:t>Müteselsil Borçlar (m.162-168)</a:t>
          </a:r>
          <a:endParaRPr lang="tr-TR" sz="2600" kern="1200" dirty="0"/>
        </a:p>
      </dsp:txBody>
      <dsp:txXfrm>
        <a:off x="385876" y="252799"/>
        <a:ext cx="7046653" cy="505407"/>
      </dsp:txXfrm>
    </dsp:sp>
    <dsp:sp modelId="{7528CDE1-3375-455C-8E7B-8C9B4E0C4CBF}">
      <dsp:nvSpPr>
        <dsp:cNvPr id="0" name=""/>
        <dsp:cNvSpPr/>
      </dsp:nvSpPr>
      <dsp:spPr>
        <a:xfrm>
          <a:off x="69996" y="189623"/>
          <a:ext cx="631758" cy="631758"/>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DA1F66A-EB67-4C22-9410-1A7E066B511B}">
      <dsp:nvSpPr>
        <dsp:cNvPr id="0" name=""/>
        <dsp:cNvSpPr/>
      </dsp:nvSpPr>
      <dsp:spPr>
        <a:xfrm>
          <a:off x="801608" y="1010814"/>
          <a:ext cx="6630921" cy="505407"/>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1167" tIns="66040" rIns="66040" bIns="66040" numCol="1" spcCol="1270" anchor="ctr" anchorCtr="0">
          <a:noAutofit/>
        </a:bodyPr>
        <a:lstStyle/>
        <a:p>
          <a:pPr lvl="0" algn="l" defTabSz="1155700">
            <a:lnSpc>
              <a:spcPct val="90000"/>
            </a:lnSpc>
            <a:spcBef>
              <a:spcPct val="0"/>
            </a:spcBef>
            <a:spcAft>
              <a:spcPct val="35000"/>
            </a:spcAft>
          </a:pPr>
          <a:r>
            <a:rPr lang="tr-TR" sz="2600" kern="1200" dirty="0" smtClean="0"/>
            <a:t>Müteselsil Alacaklar (m.169)</a:t>
          </a:r>
          <a:endParaRPr lang="tr-TR" sz="2600" kern="1200" dirty="0"/>
        </a:p>
      </dsp:txBody>
      <dsp:txXfrm>
        <a:off x="801608" y="1010814"/>
        <a:ext cx="6630921" cy="505407"/>
      </dsp:txXfrm>
    </dsp:sp>
    <dsp:sp modelId="{5FF6F722-5FE7-4ADA-BE25-71247F1585BE}">
      <dsp:nvSpPr>
        <dsp:cNvPr id="0" name=""/>
        <dsp:cNvSpPr/>
      </dsp:nvSpPr>
      <dsp:spPr>
        <a:xfrm>
          <a:off x="485728" y="947638"/>
          <a:ext cx="631758" cy="631758"/>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FBCF28A-87F1-4765-A169-BEEAB5D92378}">
      <dsp:nvSpPr>
        <dsp:cNvPr id="0" name=""/>
        <dsp:cNvSpPr/>
      </dsp:nvSpPr>
      <dsp:spPr>
        <a:xfrm>
          <a:off x="991711" y="1768829"/>
          <a:ext cx="6440817" cy="505407"/>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1167" tIns="66040" rIns="66040" bIns="66040" numCol="1" spcCol="1270" anchor="ctr" anchorCtr="0">
          <a:noAutofit/>
        </a:bodyPr>
        <a:lstStyle/>
        <a:p>
          <a:pPr lvl="0" algn="l" defTabSz="1155700">
            <a:lnSpc>
              <a:spcPct val="90000"/>
            </a:lnSpc>
            <a:spcBef>
              <a:spcPct val="0"/>
            </a:spcBef>
            <a:spcAft>
              <a:spcPct val="35000"/>
            </a:spcAft>
          </a:pPr>
          <a:r>
            <a:rPr lang="tr-TR" sz="2600" kern="1200" dirty="0" smtClean="0"/>
            <a:t>Şarta Bağlı Borçlar (m.170-176)</a:t>
          </a:r>
          <a:endParaRPr lang="tr-TR" sz="2600" kern="1200" dirty="0"/>
        </a:p>
      </dsp:txBody>
      <dsp:txXfrm>
        <a:off x="991711" y="1768829"/>
        <a:ext cx="6440817" cy="505407"/>
      </dsp:txXfrm>
    </dsp:sp>
    <dsp:sp modelId="{C532C558-6337-4C3B-8B8A-C010C9209D64}">
      <dsp:nvSpPr>
        <dsp:cNvPr id="0" name=""/>
        <dsp:cNvSpPr/>
      </dsp:nvSpPr>
      <dsp:spPr>
        <a:xfrm>
          <a:off x="675832" y="1705653"/>
          <a:ext cx="631758" cy="631758"/>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608DB377-E11C-4C3D-8B54-7DDEBF83B526}">
      <dsp:nvSpPr>
        <dsp:cNvPr id="0" name=""/>
        <dsp:cNvSpPr/>
      </dsp:nvSpPr>
      <dsp:spPr>
        <a:xfrm>
          <a:off x="991711" y="2526363"/>
          <a:ext cx="6440817" cy="505407"/>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1167" tIns="66040" rIns="66040" bIns="66040" numCol="1" spcCol="1270" anchor="ctr" anchorCtr="0">
          <a:noAutofit/>
        </a:bodyPr>
        <a:lstStyle/>
        <a:p>
          <a:pPr lvl="0" algn="l" defTabSz="1155700">
            <a:lnSpc>
              <a:spcPct val="90000"/>
            </a:lnSpc>
            <a:spcBef>
              <a:spcPct val="0"/>
            </a:spcBef>
            <a:spcAft>
              <a:spcPct val="35000"/>
            </a:spcAft>
          </a:pPr>
          <a:r>
            <a:rPr lang="tr-TR" sz="2600" kern="1200" dirty="0" smtClean="0"/>
            <a:t>Cezai Şart (m.179-182)</a:t>
          </a:r>
          <a:endParaRPr lang="tr-TR" sz="2600" kern="1200" dirty="0"/>
        </a:p>
      </dsp:txBody>
      <dsp:txXfrm>
        <a:off x="991711" y="2526363"/>
        <a:ext cx="6440817" cy="505407"/>
      </dsp:txXfrm>
    </dsp:sp>
    <dsp:sp modelId="{2C98F51D-68DB-4B89-9CDB-04A4005E43C7}">
      <dsp:nvSpPr>
        <dsp:cNvPr id="0" name=""/>
        <dsp:cNvSpPr/>
      </dsp:nvSpPr>
      <dsp:spPr>
        <a:xfrm>
          <a:off x="675832" y="2463187"/>
          <a:ext cx="631758" cy="631758"/>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259BA22C-3AAD-4137-B4DE-90A3A3CFAD6D}">
      <dsp:nvSpPr>
        <dsp:cNvPr id="0" name=""/>
        <dsp:cNvSpPr/>
      </dsp:nvSpPr>
      <dsp:spPr>
        <a:xfrm>
          <a:off x="801608" y="3284378"/>
          <a:ext cx="6630921" cy="505407"/>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1167" tIns="66040" rIns="66040" bIns="66040" numCol="1" spcCol="1270" anchor="ctr" anchorCtr="0">
          <a:noAutofit/>
        </a:bodyPr>
        <a:lstStyle/>
        <a:p>
          <a:pPr lvl="0" algn="l" defTabSz="1155700">
            <a:lnSpc>
              <a:spcPct val="90000"/>
            </a:lnSpc>
            <a:spcBef>
              <a:spcPct val="0"/>
            </a:spcBef>
            <a:spcAft>
              <a:spcPct val="35000"/>
            </a:spcAft>
          </a:pPr>
          <a:r>
            <a:rPr lang="tr-TR" sz="2600" kern="1200" dirty="0" smtClean="0"/>
            <a:t>Pey Akçesi (m.177)</a:t>
          </a:r>
          <a:endParaRPr lang="tr-TR" sz="2600" kern="1200" dirty="0"/>
        </a:p>
      </dsp:txBody>
      <dsp:txXfrm>
        <a:off x="801608" y="3284378"/>
        <a:ext cx="6630921" cy="505407"/>
      </dsp:txXfrm>
    </dsp:sp>
    <dsp:sp modelId="{E45DF004-6ACE-4134-A643-983B2CC10711}">
      <dsp:nvSpPr>
        <dsp:cNvPr id="0" name=""/>
        <dsp:cNvSpPr/>
      </dsp:nvSpPr>
      <dsp:spPr>
        <a:xfrm>
          <a:off x="485728" y="3221202"/>
          <a:ext cx="631758" cy="631758"/>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27661BFC-D2FE-4A63-B0E6-F978BFD60C0B}">
      <dsp:nvSpPr>
        <dsp:cNvPr id="0" name=""/>
        <dsp:cNvSpPr/>
      </dsp:nvSpPr>
      <dsp:spPr>
        <a:xfrm>
          <a:off x="385876" y="4042393"/>
          <a:ext cx="7046653" cy="505407"/>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1167" tIns="66040" rIns="66040" bIns="66040" numCol="1" spcCol="1270" anchor="ctr" anchorCtr="0">
          <a:noAutofit/>
        </a:bodyPr>
        <a:lstStyle/>
        <a:p>
          <a:pPr lvl="0" algn="l" defTabSz="1155700">
            <a:lnSpc>
              <a:spcPct val="90000"/>
            </a:lnSpc>
            <a:spcBef>
              <a:spcPct val="0"/>
            </a:spcBef>
            <a:spcAft>
              <a:spcPct val="35000"/>
            </a:spcAft>
          </a:pPr>
          <a:r>
            <a:rPr lang="tr-TR" sz="2600" kern="1200" dirty="0" smtClean="0"/>
            <a:t>Pişmanlık Akçesi  (m.178)</a:t>
          </a:r>
          <a:endParaRPr lang="tr-TR" sz="2600" kern="1200" dirty="0"/>
        </a:p>
      </dsp:txBody>
      <dsp:txXfrm>
        <a:off x="385876" y="4042393"/>
        <a:ext cx="7046653" cy="505407"/>
      </dsp:txXfrm>
    </dsp:sp>
    <dsp:sp modelId="{01CC506C-BC65-4B44-A9E8-AFEC98C7B83C}">
      <dsp:nvSpPr>
        <dsp:cNvPr id="0" name=""/>
        <dsp:cNvSpPr/>
      </dsp:nvSpPr>
      <dsp:spPr>
        <a:xfrm>
          <a:off x="69996" y="3979217"/>
          <a:ext cx="631758" cy="631758"/>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F52D6-F28E-48CD-9C6C-9572CDF8226A}">
      <dsp:nvSpPr>
        <dsp:cNvPr id="0" name=""/>
        <dsp:cNvSpPr/>
      </dsp:nvSpPr>
      <dsp:spPr>
        <a:xfrm>
          <a:off x="0" y="2344"/>
          <a:ext cx="7499350" cy="0"/>
        </a:xfrm>
        <a:prstGeom prst="line">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18EFB70F-FB9C-4772-A6EA-3D0461966CF2}">
      <dsp:nvSpPr>
        <dsp:cNvPr id="0" name=""/>
        <dsp:cNvSpPr/>
      </dsp:nvSpPr>
      <dsp:spPr>
        <a:xfrm>
          <a:off x="0" y="2344"/>
          <a:ext cx="1499870" cy="1598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tr-TR" sz="1900" kern="1200" dirty="0" smtClean="0"/>
            <a:t>Seçimlik Cezai Şart</a:t>
          </a:r>
          <a:endParaRPr lang="tr-TR" sz="1900" kern="1200" dirty="0"/>
        </a:p>
      </dsp:txBody>
      <dsp:txXfrm>
        <a:off x="0" y="2344"/>
        <a:ext cx="1499870" cy="1598637"/>
      </dsp:txXfrm>
    </dsp:sp>
    <dsp:sp modelId="{5767119D-6380-4CDD-B486-0D6D354135DB}">
      <dsp:nvSpPr>
        <dsp:cNvPr id="0" name=""/>
        <dsp:cNvSpPr/>
      </dsp:nvSpPr>
      <dsp:spPr>
        <a:xfrm>
          <a:off x="1612360" y="74938"/>
          <a:ext cx="5886989" cy="1451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00100">
            <a:lnSpc>
              <a:spcPct val="90000"/>
            </a:lnSpc>
            <a:spcBef>
              <a:spcPct val="0"/>
            </a:spcBef>
            <a:spcAft>
              <a:spcPct val="35000"/>
            </a:spcAft>
          </a:pPr>
          <a:r>
            <a:rPr lang="tr-TR" sz="1800" kern="1200" dirty="0" smtClean="0"/>
            <a:t>TBK m. 179/I: Bir sözleşmenin hiç veya gereği gibi ifa edilmemesi durumu için bir ceza kararlaştırılmışsa, aksi sözleşmeden anlaşılmadıkça alacaklı, ya borcun ya da cezanın ifasını isteyebilir.</a:t>
          </a:r>
          <a:endParaRPr lang="tr-TR" sz="1800" kern="1200" dirty="0"/>
        </a:p>
      </dsp:txBody>
      <dsp:txXfrm>
        <a:off x="1612360" y="74938"/>
        <a:ext cx="5886989" cy="1451887"/>
      </dsp:txXfrm>
    </dsp:sp>
    <dsp:sp modelId="{57D2674C-996A-482A-BA6B-43302EA196DF}">
      <dsp:nvSpPr>
        <dsp:cNvPr id="0" name=""/>
        <dsp:cNvSpPr/>
      </dsp:nvSpPr>
      <dsp:spPr>
        <a:xfrm>
          <a:off x="1499869" y="1526825"/>
          <a:ext cx="5999480" cy="0"/>
        </a:xfrm>
        <a:prstGeom prst="line">
          <a:avLst/>
        </a:prstGeom>
        <a:solidFill>
          <a:schemeClr val="accent1">
            <a:hueOff val="0"/>
            <a:satOff val="0"/>
            <a:lumOff val="0"/>
            <a:alphaOff val="0"/>
          </a:schemeClr>
        </a:solidFill>
        <a:ln w="9525" cap="rnd" cmpd="sng" algn="ctr">
          <a:solidFill>
            <a:schemeClr val="accent1">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CF921C36-2745-4F18-B78A-C73521F98138}">
      <dsp:nvSpPr>
        <dsp:cNvPr id="0" name=""/>
        <dsp:cNvSpPr/>
      </dsp:nvSpPr>
      <dsp:spPr>
        <a:xfrm>
          <a:off x="0" y="1600981"/>
          <a:ext cx="7499350" cy="0"/>
        </a:xfrm>
        <a:prstGeom prst="line">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5102F20D-BE79-4ABB-8665-9D7C1D4CD141}">
      <dsp:nvSpPr>
        <dsp:cNvPr id="0" name=""/>
        <dsp:cNvSpPr/>
      </dsp:nvSpPr>
      <dsp:spPr>
        <a:xfrm>
          <a:off x="0" y="1600981"/>
          <a:ext cx="1499870" cy="1598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tr-TR" sz="1900" kern="1200" dirty="0" smtClean="0"/>
            <a:t>İfaya Eklenen Cezai Şart</a:t>
          </a:r>
          <a:endParaRPr lang="tr-TR" sz="1900" kern="1200" dirty="0"/>
        </a:p>
      </dsp:txBody>
      <dsp:txXfrm>
        <a:off x="0" y="1600981"/>
        <a:ext cx="1499870" cy="1598637"/>
      </dsp:txXfrm>
    </dsp:sp>
    <dsp:sp modelId="{24D14059-8F46-42E1-98B8-CCAB111EA39D}">
      <dsp:nvSpPr>
        <dsp:cNvPr id="0" name=""/>
        <dsp:cNvSpPr/>
      </dsp:nvSpPr>
      <dsp:spPr>
        <a:xfrm>
          <a:off x="1612360" y="1673575"/>
          <a:ext cx="5886989" cy="1451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00100">
            <a:lnSpc>
              <a:spcPct val="90000"/>
            </a:lnSpc>
            <a:spcBef>
              <a:spcPct val="0"/>
            </a:spcBef>
            <a:spcAft>
              <a:spcPct val="35000"/>
            </a:spcAft>
          </a:pPr>
          <a:r>
            <a:rPr lang="tr-TR" sz="1800" kern="1200" dirty="0" smtClean="0"/>
            <a:t>TBK m. 179/II: Ceza, borcun belirlenen zaman veya yerde ifa edilmemesi durumu için kararlaştırılmışsa alacaklı, hakkından açıkça feragat etmiş veya ifayı çekincesiz olarak kabul etmiş olmadıkça, asıl borçla birlikte cezanın ifasını da isteyebilir.</a:t>
          </a:r>
          <a:endParaRPr lang="tr-TR" sz="1800" kern="1200" dirty="0"/>
        </a:p>
      </dsp:txBody>
      <dsp:txXfrm>
        <a:off x="1612360" y="1673575"/>
        <a:ext cx="5886989" cy="1451887"/>
      </dsp:txXfrm>
    </dsp:sp>
    <dsp:sp modelId="{285CC27D-0FDA-4587-A67C-780636DEF752}">
      <dsp:nvSpPr>
        <dsp:cNvPr id="0" name=""/>
        <dsp:cNvSpPr/>
      </dsp:nvSpPr>
      <dsp:spPr>
        <a:xfrm>
          <a:off x="1499869" y="3125463"/>
          <a:ext cx="5999480" cy="0"/>
        </a:xfrm>
        <a:prstGeom prst="line">
          <a:avLst/>
        </a:prstGeom>
        <a:solidFill>
          <a:schemeClr val="accent1">
            <a:hueOff val="0"/>
            <a:satOff val="0"/>
            <a:lumOff val="0"/>
            <a:alphaOff val="0"/>
          </a:schemeClr>
        </a:solidFill>
        <a:ln w="9525" cap="rnd" cmpd="sng" algn="ctr">
          <a:solidFill>
            <a:schemeClr val="accent1">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0BF7D152-67ED-4A03-BE81-5FFFB5BFD880}">
      <dsp:nvSpPr>
        <dsp:cNvPr id="0" name=""/>
        <dsp:cNvSpPr/>
      </dsp:nvSpPr>
      <dsp:spPr>
        <a:xfrm>
          <a:off x="0" y="3199618"/>
          <a:ext cx="7499350" cy="0"/>
        </a:xfrm>
        <a:prstGeom prst="line">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99D2823E-CA0F-4266-AA15-81DD536C8D35}">
      <dsp:nvSpPr>
        <dsp:cNvPr id="0" name=""/>
        <dsp:cNvSpPr/>
      </dsp:nvSpPr>
      <dsp:spPr>
        <a:xfrm>
          <a:off x="0" y="3199618"/>
          <a:ext cx="1499870" cy="1598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tr-TR" sz="1900" kern="1200" dirty="0" smtClean="0"/>
            <a:t>İfayı Engelleyen Cezai Şart</a:t>
          </a:r>
          <a:endParaRPr lang="tr-TR" sz="1900" kern="1200" dirty="0"/>
        </a:p>
      </dsp:txBody>
      <dsp:txXfrm>
        <a:off x="0" y="3199618"/>
        <a:ext cx="1499870" cy="1598637"/>
      </dsp:txXfrm>
    </dsp:sp>
    <dsp:sp modelId="{045259E5-CB44-44DF-A7B7-B5919F79817B}">
      <dsp:nvSpPr>
        <dsp:cNvPr id="0" name=""/>
        <dsp:cNvSpPr/>
      </dsp:nvSpPr>
      <dsp:spPr>
        <a:xfrm>
          <a:off x="1612360" y="3272213"/>
          <a:ext cx="5886989" cy="1451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00100">
            <a:lnSpc>
              <a:spcPct val="90000"/>
            </a:lnSpc>
            <a:spcBef>
              <a:spcPct val="0"/>
            </a:spcBef>
            <a:spcAft>
              <a:spcPct val="35000"/>
            </a:spcAft>
          </a:pPr>
          <a:r>
            <a:rPr lang="tr-TR" sz="1800" kern="1200" dirty="0" smtClean="0"/>
            <a:t>TBK m.179/III:  Borçlunun, kararlaştırılan cezayı ifa ederek sözleşmeyi, dönme veya fesih suretiyle sona erdirmeye yetkili olduğunu ispat etme hakkı saklıdır.</a:t>
          </a:r>
          <a:endParaRPr lang="tr-TR" sz="1800" kern="1200" dirty="0"/>
        </a:p>
      </dsp:txBody>
      <dsp:txXfrm>
        <a:off x="1612360" y="3272213"/>
        <a:ext cx="5886989" cy="1451887"/>
      </dsp:txXfrm>
    </dsp:sp>
    <dsp:sp modelId="{EB04AEF7-5A4D-486E-A8D8-F98AF20EFE47}">
      <dsp:nvSpPr>
        <dsp:cNvPr id="0" name=""/>
        <dsp:cNvSpPr/>
      </dsp:nvSpPr>
      <dsp:spPr>
        <a:xfrm>
          <a:off x="1499869" y="4724100"/>
          <a:ext cx="5999480" cy="0"/>
        </a:xfrm>
        <a:prstGeom prst="line">
          <a:avLst/>
        </a:prstGeom>
        <a:solidFill>
          <a:schemeClr val="accent1">
            <a:hueOff val="0"/>
            <a:satOff val="0"/>
            <a:lumOff val="0"/>
            <a:alphaOff val="0"/>
          </a:schemeClr>
        </a:solidFill>
        <a:ln w="9525" cap="rnd" cmpd="sng" algn="ctr">
          <a:solidFill>
            <a:schemeClr val="accent1">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162855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70924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8CAF2E-2BE5-4C79-AEE7-16113D753D6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6637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97D2B67-9F6F-4601-A2CA-7C4CAD81E470}"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2084801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97D2B67-9F6F-4601-A2CA-7C4CAD81E470}"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8CAF2E-2BE5-4C79-AEE7-16113D753D6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0370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97D2B67-9F6F-4601-A2CA-7C4CAD81E470}"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33634001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40117429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1901586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4246076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97D2B67-9F6F-4601-A2CA-7C4CAD81E470}"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2801300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97D2B67-9F6F-4601-A2CA-7C4CAD81E470}"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748596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97D2B67-9F6F-4601-A2CA-7C4CAD81E470}"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82043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97D2B67-9F6F-4601-A2CA-7C4CAD81E470}"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795490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7D2B67-9F6F-4601-A2CA-7C4CAD81E470}"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212395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97D2B67-9F6F-4601-A2CA-7C4CAD81E470}"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17001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97D2B67-9F6F-4601-A2CA-7C4CAD81E470}"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8CAF2E-2BE5-4C79-AEE7-16113D753D6C}" type="slidenum">
              <a:rPr lang="tr-TR" smtClean="0"/>
              <a:t>‹#›</a:t>
            </a:fld>
            <a:endParaRPr lang="tr-TR"/>
          </a:p>
        </p:txBody>
      </p:sp>
    </p:spTree>
    <p:extLst>
      <p:ext uri="{BB962C8B-B14F-4D97-AF65-F5344CB8AC3E}">
        <p14:creationId xmlns:p14="http://schemas.microsoft.com/office/powerpoint/2010/main" val="954630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97D2B67-9F6F-4601-A2CA-7C4CAD81E470}"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8CAF2E-2BE5-4C79-AEE7-16113D753D6C}" type="slidenum">
              <a:rPr lang="tr-TR" smtClean="0"/>
              <a:t>‹#›</a:t>
            </a:fld>
            <a:endParaRPr lang="tr-TR"/>
          </a:p>
        </p:txBody>
      </p:sp>
    </p:spTree>
    <p:extLst>
      <p:ext uri="{BB962C8B-B14F-4D97-AF65-F5344CB8AC3E}">
        <p14:creationId xmlns:p14="http://schemas.microsoft.com/office/powerpoint/2010/main" val="419596512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Borçların Üçüncü Kişilere Etkisi</a:t>
            </a:r>
            <a:endParaRPr lang="tr-TR" dirty="0"/>
          </a:p>
        </p:txBody>
      </p:sp>
      <p:sp>
        <p:nvSpPr>
          <p:cNvPr id="3" name="İçerik Yer Tutucusu 2"/>
          <p:cNvSpPr>
            <a:spLocks noGrp="1"/>
          </p:cNvSpPr>
          <p:nvPr>
            <p:ph idx="1"/>
          </p:nvPr>
        </p:nvSpPr>
        <p:spPr/>
        <p:txBody>
          <a:bodyPr/>
          <a:lstStyle/>
          <a:p>
            <a:r>
              <a:rPr lang="tr-TR" dirty="0" smtClean="0"/>
              <a:t>1- Alacaklıya halef olma</a:t>
            </a:r>
          </a:p>
          <a:p>
            <a:r>
              <a:rPr lang="tr-TR" dirty="0" smtClean="0"/>
              <a:t>2- Üçüncü kişi </a:t>
            </a:r>
            <a:r>
              <a:rPr lang="tr-TR" dirty="0"/>
              <a:t>y</a:t>
            </a:r>
            <a:r>
              <a:rPr lang="tr-TR" dirty="0" smtClean="0"/>
              <a:t>ararına </a:t>
            </a:r>
            <a:r>
              <a:rPr lang="tr-TR" dirty="0"/>
              <a:t>s</a:t>
            </a:r>
            <a:r>
              <a:rPr lang="tr-TR" dirty="0" smtClean="0"/>
              <a:t>özleşme</a:t>
            </a:r>
          </a:p>
          <a:p>
            <a:r>
              <a:rPr lang="tr-TR" dirty="0"/>
              <a:t>3</a:t>
            </a:r>
            <a:r>
              <a:rPr lang="tr-TR" dirty="0" smtClean="0"/>
              <a:t>- Üçüncü kişinin edimini üstlenme</a:t>
            </a:r>
            <a:endParaRPr lang="tr-TR" dirty="0"/>
          </a:p>
        </p:txBody>
      </p:sp>
    </p:spTree>
    <p:extLst>
      <p:ext uri="{BB962C8B-B14F-4D97-AF65-F5344CB8AC3E}">
        <p14:creationId xmlns:p14="http://schemas.microsoft.com/office/powerpoint/2010/main" val="2594349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Koşul gerçekleşinceye kadar elde edilen yararlar </a:t>
            </a:r>
          </a:p>
          <a:p>
            <a:r>
              <a:rPr lang="tr-TR" b="1" dirty="0" smtClean="0"/>
              <a:t>TBK 172</a:t>
            </a:r>
          </a:p>
          <a:p>
            <a:pPr algn="just"/>
            <a:r>
              <a:rPr lang="tr-TR" dirty="0" smtClean="0"/>
              <a:t>«Borcun konusunu oluşturan şey, koşulun gerçekleşmesinden önce kendisine verilen alacaklı, koşul gerçekleşirse, koşulun gerçekleşmesine kadar elde ettiği yararların sahibi olur. Koşul gerçekleşmezse alacaklı, elde ettiği yararları geri vermekle yükümlüdür.»</a:t>
            </a:r>
            <a:endParaRPr lang="tr-TR" dirty="0"/>
          </a:p>
        </p:txBody>
      </p:sp>
    </p:spTree>
    <p:extLst>
      <p:ext uri="{BB962C8B-B14F-4D97-AF65-F5344CB8AC3E}">
        <p14:creationId xmlns:p14="http://schemas.microsoft.com/office/powerpoint/2010/main" val="722114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Bozucu koşul</a:t>
            </a:r>
          </a:p>
          <a:p>
            <a:r>
              <a:rPr lang="tr-TR" b="1" dirty="0" smtClean="0"/>
              <a:t>TBK m. 173</a:t>
            </a:r>
          </a:p>
          <a:p>
            <a:pPr algn="just"/>
            <a:r>
              <a:rPr lang="tr-TR" dirty="0" smtClean="0"/>
              <a:t>«Sona ermesi önceden gerçekleşip gerçekleşmeyeceği bilinmeyen bir olguya bırakılan sözleşme, bozucu koşula bağlanmış olur. Bozucu koşula bağlanmış sözleşmenin hükümleri, koşulun gerçekleştiği anda ortadan kalkar. Aksi kararlaştırılmadıkça veya işin niteliğinden anlaşılmadıkça sona erme, geçmişe etkili olmaz.»</a:t>
            </a:r>
            <a:endParaRPr lang="tr-TR" dirty="0"/>
          </a:p>
        </p:txBody>
      </p:sp>
    </p:spTree>
    <p:extLst>
      <p:ext uri="{BB962C8B-B14F-4D97-AF65-F5344CB8AC3E}">
        <p14:creationId xmlns:p14="http://schemas.microsoft.com/office/powerpoint/2010/main" val="137557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13. HD, 04.04.2013, </a:t>
            </a:r>
            <a:br>
              <a:rPr lang="tr-TR" dirty="0" smtClean="0"/>
            </a:br>
            <a:r>
              <a:rPr lang="tr-TR" dirty="0" smtClean="0"/>
              <a:t>E. 2012/13746, K.</a:t>
            </a:r>
            <a:r>
              <a:rPr lang="tr-TR" dirty="0"/>
              <a:t> </a:t>
            </a:r>
            <a:r>
              <a:rPr lang="tr-TR" dirty="0" smtClean="0"/>
              <a:t>2013/8679</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a:t>
            </a:r>
            <a:r>
              <a:rPr lang="tr-TR" dirty="0"/>
              <a:t>Taraflar arasındaki sözleşme davalı adına tapuda kaydı olan taşınmazın noterde yapılan satış vaadi sözleşmesi ile satışı ve yine aynı şekilde yapılan taahhütnameye dayalı olarak </a:t>
            </a:r>
            <a:r>
              <a:rPr lang="tr-TR" dirty="0"/>
              <a:t>bozucu şart</a:t>
            </a:r>
            <a:r>
              <a:rPr lang="tr-TR" dirty="0"/>
              <a:t> gerçekleştiğinde taşınmazın geri alınması ve bedelin geri ödenmesine ilişkindir. Davalı tarafça sözleşmenin geçersiz olduğu, satış bedeli ödenmediği savunulmuş ise de mahkemenin sözleşmenin geçerli olduğu ve satış bedelinin ödendiğine ilişkin </a:t>
            </a:r>
            <a:r>
              <a:rPr lang="tr-TR" dirty="0" err="1"/>
              <a:t>tesbitine</a:t>
            </a:r>
            <a:r>
              <a:rPr lang="tr-TR" dirty="0"/>
              <a:t> karşı temyiz talebinde bulunulmamıştır. Bu satış sözleşmesi, eczanenin ... ocağının karşısında bulunması nedeniyle eczacıya sağlayacağı gelir avantajı nedeniyle yapıldığı, ancak hizmet binasının fiziki koşulları nedeniyle ileride kapatılma ihtimalide gözetildiği, satış bedeli belirlenirken de şüphesiz bu konum avantajının etkili olduğu hususları dosya kapsamından anlaşılmaktadır. Dava konusu taşınmazın tapusu davacıya devredilmemiştir. Mahkemece, ... ocağının aynı yerde sadece isim değiştirdiği ve eczacının da aynı adreste faaliyetine devam ettiğinden </a:t>
            </a:r>
            <a:r>
              <a:rPr lang="tr-TR" dirty="0"/>
              <a:t>bozucu şartın</a:t>
            </a:r>
            <a:r>
              <a:rPr lang="tr-TR" dirty="0"/>
              <a:t> gerçekleşmediği gerekçesi ile davanın reddine karar verilmesi usul ve yasaya aykırı olup bozmayı gerektirir</a:t>
            </a:r>
            <a:r>
              <a:rPr lang="tr-TR" dirty="0" smtClean="0"/>
              <a:t>.»</a:t>
            </a:r>
            <a:endParaRPr lang="tr-TR" dirty="0"/>
          </a:p>
        </p:txBody>
      </p:sp>
    </p:spTree>
    <p:extLst>
      <p:ext uri="{BB962C8B-B14F-4D97-AF65-F5344CB8AC3E}">
        <p14:creationId xmlns:p14="http://schemas.microsoft.com/office/powerpoint/2010/main" val="2016810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smtClean="0"/>
              <a:t>TBK m. 174</a:t>
            </a:r>
          </a:p>
          <a:p>
            <a:pPr algn="just"/>
            <a:r>
              <a:rPr lang="tr-TR" dirty="0" smtClean="0"/>
              <a:t> Koşul, taraflardan birinin bizzat yerine getirmesi gerekli bir davranış değilse, o tarafın ölümü hâlinde mirasçısı onun yerine geçebilir. </a:t>
            </a:r>
          </a:p>
          <a:p>
            <a:pPr algn="just"/>
            <a:r>
              <a:rPr lang="tr-TR" b="1" dirty="0" smtClean="0"/>
              <a:t>TBK m. 175</a:t>
            </a:r>
          </a:p>
          <a:p>
            <a:pPr algn="just"/>
            <a:r>
              <a:rPr lang="tr-TR" dirty="0" smtClean="0"/>
              <a:t>Taraflardan biri, koşulun gerçekleşmesine dürüstlük kurallarına aykırı olarak engel olursa, koşul gerçekleşmiş sayılır. Taraflardan biri, koşulun gerçekleşmesini dürüstlük kurallarına aykırı biçimde sağlarsa, koşul gerçekleşmemiş sayılır. </a:t>
            </a:r>
          </a:p>
          <a:p>
            <a:pPr algn="just"/>
            <a:r>
              <a:rPr lang="tr-TR" b="1" dirty="0" smtClean="0"/>
              <a:t>TBK m. 176</a:t>
            </a:r>
          </a:p>
          <a:p>
            <a:pPr algn="just"/>
            <a:r>
              <a:rPr lang="tr-TR" dirty="0" smtClean="0"/>
              <a:t> Bir koşul, hukuka veya ahlaka aykırı bir yapma veya yapmama fiilini sağlamak amacıyla konulmuşsa, bu koşula bağlı hukuki işlem kesin olarak hükümsüzdür.</a:t>
            </a:r>
            <a:endParaRPr lang="tr-TR" dirty="0"/>
          </a:p>
        </p:txBody>
      </p:sp>
    </p:spTree>
    <p:extLst>
      <p:ext uri="{BB962C8B-B14F-4D97-AF65-F5344CB8AC3E}">
        <p14:creationId xmlns:p14="http://schemas.microsoft.com/office/powerpoint/2010/main" val="3358255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Ceza Koşulu, Bağlanma Parası ve Cayma Parası</a:t>
            </a:r>
          </a:p>
        </p:txBody>
      </p:sp>
      <p:sp>
        <p:nvSpPr>
          <p:cNvPr id="3" name="İçerik Yer Tutucusu 2"/>
          <p:cNvSpPr>
            <a:spLocks noGrp="1"/>
          </p:cNvSpPr>
          <p:nvPr>
            <p:ph idx="1"/>
          </p:nvPr>
        </p:nvSpPr>
        <p:spPr/>
        <p:txBody>
          <a:bodyPr/>
          <a:lstStyle/>
          <a:p>
            <a:r>
              <a:rPr lang="tr-TR" dirty="0" smtClean="0"/>
              <a:t>Ceza Koşulunun Türleri:</a:t>
            </a:r>
          </a:p>
          <a:p>
            <a:r>
              <a:rPr lang="tr-TR" dirty="0" smtClean="0"/>
              <a:t>1- Seçimlik ceza koşulu</a:t>
            </a:r>
          </a:p>
          <a:p>
            <a:r>
              <a:rPr lang="tr-TR" dirty="0" smtClean="0"/>
              <a:t>2- İfaya eklenen ceza koşulu</a:t>
            </a:r>
          </a:p>
          <a:p>
            <a:r>
              <a:rPr lang="tr-TR" dirty="0" smtClean="0"/>
              <a:t>3- İfayı engelleyen ceza koşulu</a:t>
            </a:r>
            <a:endParaRPr lang="tr-TR" dirty="0"/>
          </a:p>
        </p:txBody>
      </p:sp>
    </p:spTree>
    <p:extLst>
      <p:ext uri="{BB962C8B-B14F-4D97-AF65-F5344CB8AC3E}">
        <p14:creationId xmlns:p14="http://schemas.microsoft.com/office/powerpoint/2010/main" val="2117176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1360672696"/>
              </p:ext>
            </p:extLst>
          </p:nvPr>
        </p:nvGraphicFramePr>
        <p:xfrm>
          <a:off x="2617906" y="1152907"/>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15</a:t>
            </a:fld>
            <a:endParaRPr lang="tr-TR"/>
          </a:p>
        </p:txBody>
      </p:sp>
    </p:spTree>
    <p:extLst>
      <p:ext uri="{BB962C8B-B14F-4D97-AF65-F5344CB8AC3E}">
        <p14:creationId xmlns:p14="http://schemas.microsoft.com/office/powerpoint/2010/main" val="1263307364"/>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180</a:t>
            </a:r>
          </a:p>
          <a:p>
            <a:r>
              <a:rPr lang="tr-TR" dirty="0" smtClean="0"/>
              <a:t>«Alacaklı </a:t>
            </a:r>
            <a:r>
              <a:rPr lang="tr-TR" dirty="0"/>
              <a:t>hiçbir zarara uğramamış olsa bile, kararlaştırılan cezanın ifası gerekir. Alacaklının uğradığı zarar kararlaştırılan ceza tutarını aşıyorsa alacaklı, borçlunun kusuru bulunduğunu ispat etmedikçe aşan miktarı </a:t>
            </a:r>
            <a:r>
              <a:rPr lang="tr-TR" dirty="0" smtClean="0"/>
              <a:t>isteyemez.»</a:t>
            </a:r>
          </a:p>
          <a:p>
            <a:r>
              <a:rPr lang="tr-TR" b="1" dirty="0" smtClean="0"/>
              <a:t>TBK m. 181</a:t>
            </a:r>
          </a:p>
          <a:p>
            <a:pPr algn="just"/>
            <a:r>
              <a:rPr lang="tr-TR" dirty="0" smtClean="0"/>
              <a:t>«Ceza </a:t>
            </a:r>
            <a:r>
              <a:rPr lang="tr-TR" dirty="0"/>
              <a:t>koşuluna ilişkin hükümler, dönme durumunda ifa edilmiş olan kısmın alacaklıya kalacağını öngören sözleşmelere de uygulanır. Taksitle satışa ilişkin hükümler </a:t>
            </a:r>
            <a:r>
              <a:rPr lang="tr-TR" dirty="0" smtClean="0"/>
              <a:t>saklıdır.»</a:t>
            </a:r>
            <a:endParaRPr lang="tr-TR" b="1" dirty="0"/>
          </a:p>
        </p:txBody>
      </p:sp>
    </p:spTree>
    <p:extLst>
      <p:ext uri="{BB962C8B-B14F-4D97-AF65-F5344CB8AC3E}">
        <p14:creationId xmlns:p14="http://schemas.microsoft.com/office/powerpoint/2010/main" val="1017796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182</a:t>
            </a:r>
          </a:p>
          <a:p>
            <a:pPr algn="just"/>
            <a:r>
              <a:rPr lang="tr-TR" dirty="0" smtClean="0"/>
              <a:t>«Taraflar</a:t>
            </a:r>
            <a:r>
              <a:rPr lang="tr-TR" dirty="0"/>
              <a:t>, cezanın miktarını serbestçe belirleyebilirler. Asıl borç herhangi bir sebeple geçersiz ise veya aksi kararlaştırılmadıkça sonradan borçlunun sorumlu tutulamayacağı bir sebeple imkânsız hâle gelmişse, cezanın ifası istenemez. Ceza koşulunun geçersiz olması veya borçlunun sorumlu tutulamayacağı bir sebeple sonradan imkânsız hâle gelmesi, asıl borcun geçerliliğini etkilemez. Hâkim, aşırı gördüğü ceza koşulunu kendiliğinden indirir</a:t>
            </a:r>
            <a:r>
              <a:rPr lang="tr-TR" dirty="0" smtClean="0"/>
              <a:t>.» </a:t>
            </a:r>
            <a:endParaRPr lang="tr-TR" b="1" dirty="0"/>
          </a:p>
        </p:txBody>
      </p:sp>
    </p:spTree>
    <p:extLst>
      <p:ext uri="{BB962C8B-B14F-4D97-AF65-F5344CB8AC3E}">
        <p14:creationId xmlns:p14="http://schemas.microsoft.com/office/powerpoint/2010/main" val="1029694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Borçlunun aşırı cezanın indirilmesini isteme hakkının şartları:</a:t>
            </a:r>
          </a:p>
          <a:p>
            <a:r>
              <a:rPr lang="tr-TR" dirty="0" smtClean="0"/>
              <a:t>a) Geçerli bir ceza koşulu anlaşması bulunmalıdır.</a:t>
            </a:r>
          </a:p>
          <a:p>
            <a:r>
              <a:rPr lang="tr-TR" dirty="0" smtClean="0"/>
              <a:t>b) Ceza koşulu muaccel olmalıdır.</a:t>
            </a:r>
          </a:p>
          <a:p>
            <a:r>
              <a:rPr lang="tr-TR" dirty="0" smtClean="0"/>
              <a:t>c) Ceza henüz ifa edilmemiş olmalıdır.</a:t>
            </a:r>
          </a:p>
          <a:p>
            <a:r>
              <a:rPr lang="tr-TR" dirty="0" smtClean="0"/>
              <a:t>d) Ceza koşulu aşırı derecede yüksek olmalıdır.</a:t>
            </a:r>
            <a:endParaRPr lang="tr-TR" dirty="0"/>
          </a:p>
        </p:txBody>
      </p:sp>
    </p:spTree>
    <p:extLst>
      <p:ext uri="{BB962C8B-B14F-4D97-AF65-F5344CB8AC3E}">
        <p14:creationId xmlns:p14="http://schemas.microsoft.com/office/powerpoint/2010/main" val="1097345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3. HD, 22/01/2020, E. 2018/1399, K.</a:t>
            </a:r>
            <a:r>
              <a:rPr lang="tr-TR" dirty="0"/>
              <a:t> </a:t>
            </a:r>
            <a:r>
              <a:rPr lang="tr-TR" smtClean="0"/>
              <a:t>2020/454</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a:t>
            </a:r>
            <a:r>
              <a:rPr lang="tr-TR" dirty="0" err="1" smtClean="0"/>
              <a:t>TBK’nın</a:t>
            </a:r>
            <a:r>
              <a:rPr lang="tr-TR" dirty="0" smtClean="0"/>
              <a:t> </a:t>
            </a:r>
            <a:r>
              <a:rPr lang="tr-TR" dirty="0"/>
              <a:t>182/1. maddesinde; "Taraflar, cezanın </a:t>
            </a:r>
            <a:r>
              <a:rPr lang="tr-TR" dirty="0" err="1"/>
              <a:t>mikarını</a:t>
            </a:r>
            <a:r>
              <a:rPr lang="tr-TR" dirty="0"/>
              <a:t> serbestçe belirleyebilirler." denilmekte ise de bu serbestlik sınırsız değildir. Maddenin son fıkrasında yer alan; "Hakim, aşırı gördüğü ceza koşulunu kendiliğinden indirir." hükmü gereğince, hakim taraflarca kararlaştırılan cezai şart miktarının fahiş olup olmadığını </a:t>
            </a:r>
            <a:r>
              <a:rPr lang="tr-TR" dirty="0" err="1"/>
              <a:t>re'sen</a:t>
            </a:r>
            <a:r>
              <a:rPr lang="tr-TR" dirty="0"/>
              <a:t> incelemek, fahiş ise ceza miktarını tenkis etmekle (indirmekle) görevlidir. Ticari olmayan işlemlerde bu kuraldan dolayı borçlu ileri sürmese bile, hakim cezai şarttan indirim yapılıp yapılmayacağını kendiliğinden saptamalıdır. Buna karşılık, </a:t>
            </a:r>
            <a:r>
              <a:rPr lang="tr-TR" dirty="0" err="1"/>
              <a:t>TTK’nun</a:t>
            </a:r>
            <a:r>
              <a:rPr lang="tr-TR" dirty="0"/>
              <a:t> 22. maddesi gereğince tacir sıfatını haiz borçlu cezai şartın indirilmesini isteyemez ise de, kararlaştırılan ceza tutarı borçlunun iktisaden sarsılmasını, çöküntüye uğramasını mucip olacak ise indirim isteyebileceği uygulamada kabul edilmektedir.</a:t>
            </a:r>
            <a:br>
              <a:rPr lang="tr-TR" dirty="0"/>
            </a:br>
            <a:r>
              <a:rPr lang="tr-TR" dirty="0"/>
              <a:t>O halde mahkemece; kira sözleşmesinin 2886 sayılı Kanunun 75. maddesi gereğince süre bitimi itibariyle sona erdiği ve sözleşmenin 17. maddesinde yer alan taşınmazın idareye teslim edilmeksizin geçen her gün için cari yıl kira bedelinin %1'i oranında cezanın uygulanacağına ilişkin hükmün geçerli bulunduğu ve davacı kiracının tacir olmadığı nazara alındığında, hakimin cezai şart bedelinden indirim yapması da gerektiği gözetilerek alacak miktarı belirlenip sonucuna göre bir karar verilmesi gerekirken, yanılgılı değerlendirme ve yazılı gerekçe ile davanın reddi doğru görülmemiş, bozmayı gerektirmiştir</a:t>
            </a:r>
            <a:r>
              <a:rPr lang="tr-TR" dirty="0" smtClean="0"/>
              <a:t>.»</a:t>
            </a:r>
            <a:endParaRPr lang="tr-TR" dirty="0"/>
          </a:p>
        </p:txBody>
      </p:sp>
    </p:spTree>
    <p:extLst>
      <p:ext uri="{BB962C8B-B14F-4D97-AF65-F5344CB8AC3E}">
        <p14:creationId xmlns:p14="http://schemas.microsoft.com/office/powerpoint/2010/main" val="873003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Alacaklıya halef olma</a:t>
            </a:r>
          </a:p>
          <a:p>
            <a:r>
              <a:rPr lang="tr-TR" b="1" dirty="0" smtClean="0"/>
              <a:t>TBK m. 127</a:t>
            </a:r>
          </a:p>
          <a:p>
            <a:pPr algn="just"/>
            <a:r>
              <a:rPr lang="tr-TR" dirty="0" smtClean="0"/>
              <a:t>«Alacaklıya ifada bulunan üçüncü kişi, aşağıdaki hâllerde ifası ölçüsünde alacaklının haklarına halef olur: </a:t>
            </a:r>
          </a:p>
          <a:p>
            <a:pPr algn="just"/>
            <a:r>
              <a:rPr lang="tr-TR" dirty="0" smtClean="0"/>
              <a:t>1. Başkasının borcu için </a:t>
            </a:r>
            <a:r>
              <a:rPr lang="tr-TR" dirty="0" err="1" smtClean="0"/>
              <a:t>rehnedilen</a:t>
            </a:r>
            <a:r>
              <a:rPr lang="tr-TR" dirty="0" smtClean="0"/>
              <a:t> bir şeyi rehinden kurtardığı ve bu şey üzerinde mülkiyet veya başka bir ayni hakkı bulunduğu takdirde. 2. Alacaklıya ifada bulunan üçüncü kişinin ona halef olacağı, borçlu tarafından ifadan önce alacaklıya bildirildiği takdirde. </a:t>
            </a:r>
          </a:p>
          <a:p>
            <a:pPr algn="just"/>
            <a:r>
              <a:rPr lang="tr-TR" dirty="0" smtClean="0"/>
              <a:t>Diğer </a:t>
            </a:r>
            <a:r>
              <a:rPr lang="tr-TR" dirty="0" err="1" smtClean="0"/>
              <a:t>halefiyet</a:t>
            </a:r>
            <a:r>
              <a:rPr lang="tr-TR" dirty="0" smtClean="0"/>
              <a:t> hâllerine ilişkin kanun hükümleri saklıdır.»</a:t>
            </a:r>
            <a:endParaRPr lang="tr-TR" dirty="0"/>
          </a:p>
        </p:txBody>
      </p:sp>
    </p:spTree>
    <p:extLst>
      <p:ext uri="{BB962C8B-B14F-4D97-AF65-F5344CB8AC3E}">
        <p14:creationId xmlns:p14="http://schemas.microsoft.com/office/powerpoint/2010/main" val="1904717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Bağlanma Parası</a:t>
            </a:r>
          </a:p>
          <a:p>
            <a:r>
              <a:rPr lang="tr-TR" b="1" dirty="0" smtClean="0"/>
              <a:t>TBK m. 177</a:t>
            </a:r>
          </a:p>
          <a:p>
            <a:pPr algn="just"/>
            <a:r>
              <a:rPr lang="tr-TR" dirty="0"/>
              <a:t>«Sözleşme yapılırken bir kimsenin vermiş olduğu bir miktar para, cayma parası olarak değil sözleşmenin yapıldığına kanıt olarak verilmiş sayılır. Aksine sözleşme veya yerel âdet olmadıkça, bağlanma parası esas alacaktan </a:t>
            </a:r>
            <a:r>
              <a:rPr lang="tr-TR" dirty="0" smtClean="0"/>
              <a:t>düşülür.»</a:t>
            </a:r>
            <a:endParaRPr lang="tr-TR" dirty="0"/>
          </a:p>
        </p:txBody>
      </p:sp>
    </p:spTree>
    <p:extLst>
      <p:ext uri="{BB962C8B-B14F-4D97-AF65-F5344CB8AC3E}">
        <p14:creationId xmlns:p14="http://schemas.microsoft.com/office/powerpoint/2010/main" val="1803821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13. HD, 19/12/2018, </a:t>
            </a:r>
            <a:br>
              <a:rPr lang="tr-TR" dirty="0" smtClean="0"/>
            </a:br>
            <a:r>
              <a:rPr lang="tr-TR" dirty="0" smtClean="0"/>
              <a:t>E. 2016/17155 , K.</a:t>
            </a:r>
            <a:r>
              <a:rPr lang="tr-TR" dirty="0"/>
              <a:t> </a:t>
            </a:r>
            <a:r>
              <a:rPr lang="tr-TR" dirty="0" smtClean="0"/>
              <a:t>2018/12420</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a:t>
            </a:r>
            <a:r>
              <a:rPr lang="tr-TR" dirty="0"/>
              <a:t>Taraflar arasında "Taşınmaz Satışı Ve İnşaatı İçin Ön Sözleşme" imzalanmıştır ve sözleşmenin E bendinde" ...Alıcı Satıcıya bu sözleşme imzalanmadan önce depozit olarak 5.000 İngiliz Sterlini ödemiştir..." kaydı bulunmaktadır. Yine taraflar arasında düzenlenen "Makbuz" başlıklı 07.06.2012 tarihli belgede "Arsanın kısmi ödemesinin peşinat ödemesi olarak </a:t>
            </a:r>
            <a:r>
              <a:rPr lang="tr-TR" dirty="0" err="1"/>
              <a:t>Colin</a:t>
            </a:r>
            <a:r>
              <a:rPr lang="tr-TR" dirty="0"/>
              <a:t> </a:t>
            </a:r>
            <a:r>
              <a:rPr lang="tr-TR" dirty="0" err="1"/>
              <a:t>Buckett’tan</a:t>
            </a:r>
            <a:r>
              <a:rPr lang="tr-TR" dirty="0"/>
              <a:t> 5.000,00 İngiliz Sterlini teşekkürlerimizle alınmıştır. Biz, villanın mimari planlarına başlayacağız ve e-posta ile göndereceğiz. İlk villa planları ücretsiz olacaktır. Bu peşinat iade </a:t>
            </a:r>
            <a:r>
              <a:rPr lang="tr-TR" dirty="0" err="1"/>
              <a:t>edilebilirdir."yazmaktadır</a:t>
            </a:r>
            <a:r>
              <a:rPr lang="tr-TR" dirty="0"/>
              <a:t>. BK 177.maddesine göre; "Sözleşme yapılırken bir kimsenin vermiş olduğu bir miktar para, cayma parası olarak değil sözleşmenin yapıldığına kanıt olarak verilmiş sayılır. Aksine sözleşme veya yerel âdet olmadıkça, </a:t>
            </a:r>
            <a:r>
              <a:rPr lang="tr-TR" dirty="0"/>
              <a:t>bağlanma parası</a:t>
            </a:r>
            <a:r>
              <a:rPr lang="tr-TR" dirty="0"/>
              <a:t> esas alacaktan düşülür." denilmiştir. Bu halde; Mahkemece, davacıların davalıya havale edilen bedelin </a:t>
            </a:r>
            <a:r>
              <a:rPr lang="tr-TR" dirty="0"/>
              <a:t>bağlanma parası</a:t>
            </a:r>
            <a:r>
              <a:rPr lang="tr-TR" dirty="0"/>
              <a:t> olarak gönderildiğinin kabulü gerekirken yazılı şekilde taraflar arasındaki sözleşmenin tellallık sözleşmesi nitelendirilip davanın reddine karar verilmiş olması usul ve yasaya aykırı olup, bozmayı gerektirir</a:t>
            </a:r>
            <a:r>
              <a:rPr lang="tr-TR" dirty="0" smtClean="0"/>
              <a:t>.»</a:t>
            </a:r>
            <a:endParaRPr lang="tr-TR" dirty="0"/>
          </a:p>
        </p:txBody>
      </p:sp>
    </p:spTree>
    <p:extLst>
      <p:ext uri="{BB962C8B-B14F-4D97-AF65-F5344CB8AC3E}">
        <p14:creationId xmlns:p14="http://schemas.microsoft.com/office/powerpoint/2010/main" val="2950302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Cayma Parası</a:t>
            </a:r>
          </a:p>
          <a:p>
            <a:r>
              <a:rPr lang="tr-TR" b="1" dirty="0" smtClean="0"/>
              <a:t>TBK m. 178</a:t>
            </a:r>
          </a:p>
          <a:p>
            <a:pPr algn="just"/>
            <a:r>
              <a:rPr lang="tr-TR" dirty="0" smtClean="0"/>
              <a:t>«Cayma </a:t>
            </a:r>
            <a:r>
              <a:rPr lang="tr-TR" dirty="0"/>
              <a:t>parası kararlaştırılmışsa, taraflardan her biri sözleşmeden caymaya yetkili sayılır; bu durumda parayı vermiş olan cayarsa verdiğini bırakır; almış olan cayarsa aldığının iki katını geri verir</a:t>
            </a:r>
            <a:r>
              <a:rPr lang="tr-TR" dirty="0" smtClean="0"/>
              <a:t>.»</a:t>
            </a:r>
            <a:endParaRPr lang="tr-TR" b="1" dirty="0"/>
          </a:p>
        </p:txBody>
      </p:sp>
    </p:spTree>
    <p:extLst>
      <p:ext uri="{BB962C8B-B14F-4D97-AF65-F5344CB8AC3E}">
        <p14:creationId xmlns:p14="http://schemas.microsoft.com/office/powerpoint/2010/main" val="3293582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3. HD, 15.11.2018, </a:t>
            </a:r>
            <a:br>
              <a:rPr lang="tr-TR" dirty="0" smtClean="0"/>
            </a:br>
            <a:r>
              <a:rPr lang="tr-TR" dirty="0" smtClean="0"/>
              <a:t>E. 2017/1137, K.</a:t>
            </a:r>
            <a:r>
              <a:rPr lang="tr-TR" dirty="0"/>
              <a:t> </a:t>
            </a:r>
            <a:r>
              <a:rPr lang="tr-TR" dirty="0" smtClean="0"/>
              <a:t>2018/11653</a:t>
            </a:r>
            <a:r>
              <a:rPr lang="tr-TR" dirty="0"/>
              <a:t/>
            </a:r>
            <a:br>
              <a:rPr lang="tr-TR" dirty="0"/>
            </a:br>
            <a:endParaRPr lang="tr-TR" dirty="0"/>
          </a:p>
        </p:txBody>
      </p:sp>
      <p:sp>
        <p:nvSpPr>
          <p:cNvPr id="3" name="İçerik Yer Tutucusu 2"/>
          <p:cNvSpPr>
            <a:spLocks noGrp="1"/>
          </p:cNvSpPr>
          <p:nvPr>
            <p:ph idx="1"/>
          </p:nvPr>
        </p:nvSpPr>
        <p:spPr/>
        <p:txBody>
          <a:bodyPr/>
          <a:lstStyle/>
          <a:p>
            <a:pPr algn="just"/>
            <a:r>
              <a:rPr lang="tr-TR" dirty="0" smtClean="0"/>
              <a:t>«</a:t>
            </a:r>
            <a:r>
              <a:rPr lang="tr-TR" dirty="0"/>
              <a:t>Somut olayda; taraflar arasında adi yazılı gayrimenkul alım satım sözleşmesinin yapıldığı, sözleşme gereği 20.000,00 TL </a:t>
            </a:r>
            <a:r>
              <a:rPr lang="tr-TR" dirty="0" err="1"/>
              <a:t>nin</a:t>
            </a:r>
            <a:r>
              <a:rPr lang="tr-TR" dirty="0"/>
              <a:t> banka aracılığı ile </a:t>
            </a:r>
            <a:r>
              <a:rPr lang="tr-TR" dirty="0" err="1"/>
              <a:t>kapora</a:t>
            </a:r>
            <a:r>
              <a:rPr lang="tr-TR" dirty="0"/>
              <a:t> olarak davalıya ödendiği anlaşılmaktadır.</a:t>
            </a:r>
            <a:r>
              <a:rPr lang="tr-TR" dirty="0"/>
              <a:t/>
            </a:r>
            <a:br>
              <a:rPr lang="tr-TR" dirty="0"/>
            </a:br>
            <a:r>
              <a:rPr lang="tr-TR" dirty="0"/>
              <a:t>Buna göre, davaya konu sözleşme, taşınmaz satışına ilişkin olup, geçerlilik şartı olan resmi şekilde düzenlenmediği için geçersizdir. Sözleşme geçersiz olduğu için bu sözleşmede yer alan </a:t>
            </a:r>
            <a:r>
              <a:rPr lang="tr-TR" dirty="0" err="1"/>
              <a:t>kaporaya</a:t>
            </a:r>
            <a:r>
              <a:rPr lang="tr-TR" dirty="0"/>
              <a:t> ilişkin hükümler de aynı şekilde geçersizdir</a:t>
            </a:r>
            <a:r>
              <a:rPr lang="tr-TR" dirty="0" smtClean="0"/>
              <a:t>.»</a:t>
            </a:r>
            <a:endParaRPr lang="tr-TR" dirty="0"/>
          </a:p>
        </p:txBody>
      </p:sp>
    </p:spTree>
    <p:extLst>
      <p:ext uri="{BB962C8B-B14F-4D97-AF65-F5344CB8AC3E}">
        <p14:creationId xmlns:p14="http://schemas.microsoft.com/office/powerpoint/2010/main" val="297357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Üçüncü kişinin fiilini üstlenme</a:t>
            </a:r>
          </a:p>
          <a:p>
            <a:r>
              <a:rPr lang="tr-TR" b="1" dirty="0" smtClean="0"/>
              <a:t>TBK m. 128</a:t>
            </a:r>
          </a:p>
          <a:p>
            <a:pPr algn="just"/>
            <a:r>
              <a:rPr lang="tr-TR" dirty="0" smtClean="0"/>
              <a:t>«Üçüncü bir kişinin fiilini başkasına karşı üstlenen, bu fiilin gerçekleşmemesinden doğan zararı gidermekle yükümlüdür. Belirli bir süre için yapılan üstlenmede, sürenin bitimine kadar üstlenene edimini ifa etmesi için yazılı olarak başvurulmaması hâlinde, üstlenenin sorumluluğunun sona ereceği kararlaştırılabilir.»</a:t>
            </a:r>
            <a:endParaRPr lang="tr-TR" dirty="0"/>
          </a:p>
        </p:txBody>
      </p:sp>
    </p:spTree>
    <p:extLst>
      <p:ext uri="{BB962C8B-B14F-4D97-AF65-F5344CB8AC3E}">
        <p14:creationId xmlns:p14="http://schemas.microsoft.com/office/powerpoint/2010/main" val="1863483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Üçüncü kişi yararına sözleşme</a:t>
            </a:r>
          </a:p>
          <a:p>
            <a:r>
              <a:rPr lang="tr-TR" b="1" dirty="0" smtClean="0"/>
              <a:t>TBK m. 129</a:t>
            </a:r>
          </a:p>
          <a:p>
            <a:pPr algn="just"/>
            <a:r>
              <a:rPr lang="tr-TR" dirty="0" smtClean="0"/>
              <a:t>«Kendi adına sözleşme yapan kişi, sözleşmeye üçüncü kişi yararına bir edim yükümlülüğü koydurmuşsa, edimin üçüncü kişiye ifa edilmesini isteyebilir. Üçüncü kişi veya üçüncü kişiye halef olanlar da, tarafların amacına veya örf ve âdete uygun düştüğü takdirde edimin ifasını isteyebilirler. Bu durumda, üçüncü kişi veya ona halef olanlar bu hakkı kullanmak istediklerini borçluya bildirdikten sonra, alacaklı borçluyu ibra edemeyeceği gibi, borcun nitelik ve kapsamını da değiştiremez.»</a:t>
            </a:r>
            <a:endParaRPr lang="tr-TR" dirty="0"/>
          </a:p>
        </p:txBody>
      </p:sp>
    </p:spTree>
    <p:extLst>
      <p:ext uri="{BB962C8B-B14F-4D97-AF65-F5344CB8AC3E}">
        <p14:creationId xmlns:p14="http://schemas.microsoft.com/office/powerpoint/2010/main" val="3788515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05/03/2019, </a:t>
            </a:r>
            <a:br>
              <a:rPr lang="tr-TR" dirty="0" smtClean="0"/>
            </a:br>
            <a:r>
              <a:rPr lang="tr-TR" dirty="0" smtClean="0"/>
              <a:t>E. 2017/5360, K.</a:t>
            </a:r>
            <a:r>
              <a:rPr lang="tr-TR" dirty="0"/>
              <a:t> </a:t>
            </a:r>
            <a:r>
              <a:rPr lang="tr-TR" dirty="0" smtClean="0"/>
              <a:t>2019/1812</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a:t>
            </a:r>
            <a:r>
              <a:rPr lang="tr-TR" dirty="0"/>
              <a:t>Mahkemece, bozma ilamına uyularak yapılan yargılama, iddia, savunma ve dosya kapsamına göre, taraflar arasında düzenlenen 07/05/2009 tarihli </a:t>
            </a:r>
            <a:r>
              <a:rPr lang="tr-TR" dirty="0" err="1"/>
              <a:t>limited</a:t>
            </a:r>
            <a:r>
              <a:rPr lang="tr-TR" dirty="0"/>
              <a:t> şirket hisse devir sözleşmesinin 5. maddesinde yer alan düzenlemenin tam </a:t>
            </a:r>
            <a:r>
              <a:rPr lang="tr-TR" dirty="0"/>
              <a:t>üçüncü kişi yararına sözleşme</a:t>
            </a:r>
            <a:r>
              <a:rPr lang="tr-TR" dirty="0"/>
              <a:t> olduğu, hükmün Pal Yapı </a:t>
            </a:r>
            <a:r>
              <a:rPr lang="tr-TR" dirty="0" err="1"/>
              <a:t>Malz</a:t>
            </a:r>
            <a:r>
              <a:rPr lang="tr-TR" dirty="0"/>
              <a:t>. İnşaat San. ve Tic. Ltd. Şti. yararına edim yükümlülüğü içerdiği, gerek eksik gerekse tam </a:t>
            </a:r>
            <a:r>
              <a:rPr lang="tr-TR" dirty="0"/>
              <a:t>üçüncü kişi yararına sözleşmelerde</a:t>
            </a:r>
            <a:r>
              <a:rPr lang="tr-TR" dirty="0"/>
              <a:t> borcun ancak üçüncü kişiye ifası istenebileceği halde davacının söz konusu sözleşme gereğince, davalının ödemesi gerektiğini beyan ettiği miktarın kendi adına tahsilini talep etmiş olduğu gerekçesiyle davanın reddine karar verilmiştir.</a:t>
            </a:r>
            <a:r>
              <a:rPr lang="tr-TR" dirty="0"/>
              <a:t/>
            </a:r>
            <a:br>
              <a:rPr lang="tr-TR" dirty="0"/>
            </a:br>
            <a:r>
              <a:rPr lang="tr-TR" dirty="0"/>
              <a:t>Kararı, davacı vekili temyiz etmiştir.</a:t>
            </a:r>
            <a:r>
              <a:rPr lang="tr-TR" dirty="0"/>
              <a:t/>
            </a:r>
            <a:br>
              <a:rPr lang="tr-TR" dirty="0"/>
            </a:br>
            <a:r>
              <a:rPr lang="tr-TR" dirty="0"/>
              <a:t>Dosyadaki yazılara, mahkemece uyulan bozma kararı gereğince hüküm verilmiş olmasına ve delillerin takdirinde bir isabetsizlik bulunmamasına ve Dairemiz bozmasından sonra mahkemece açılan duruşmada davacının paranın bizzat kendisine ödenmesini istediğini beyan etmiş bulunmasına göre, davacı vekilinin bütün temyiz itirazları yerinde değildir</a:t>
            </a:r>
            <a:r>
              <a:rPr lang="tr-TR" dirty="0" smtClean="0"/>
              <a:t>.»</a:t>
            </a:r>
            <a:endParaRPr lang="tr-TR" dirty="0"/>
          </a:p>
        </p:txBody>
      </p:sp>
    </p:spTree>
    <p:extLst>
      <p:ext uri="{BB962C8B-B14F-4D97-AF65-F5344CB8AC3E}">
        <p14:creationId xmlns:p14="http://schemas.microsoft.com/office/powerpoint/2010/main" val="3286196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600" b="1" dirty="0"/>
              <a:t>Borç İlişkilerinde Özel Durumlar</a:t>
            </a: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039702780"/>
              </p:ext>
            </p:extLst>
          </p:nvPr>
        </p:nvGraphicFramePr>
        <p:xfrm>
          <a:off x="2959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6</a:t>
            </a:fld>
            <a:endParaRPr lang="tr-TR"/>
          </a:p>
        </p:txBody>
      </p:sp>
    </p:spTree>
    <p:extLst>
      <p:ext uri="{BB962C8B-B14F-4D97-AF65-F5344CB8AC3E}">
        <p14:creationId xmlns:p14="http://schemas.microsoft.com/office/powerpoint/2010/main" val="144994110"/>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Şarta Bağlı Borçlar</a:t>
            </a:r>
            <a:endParaRPr lang="tr-TR" dirty="0"/>
          </a:p>
        </p:txBody>
      </p:sp>
      <p:sp>
        <p:nvSpPr>
          <p:cNvPr id="3" name="İçerik Yer Tutucusu 2"/>
          <p:cNvSpPr>
            <a:spLocks noGrp="1"/>
          </p:cNvSpPr>
          <p:nvPr>
            <p:ph idx="1"/>
          </p:nvPr>
        </p:nvSpPr>
        <p:spPr/>
        <p:txBody>
          <a:bodyPr/>
          <a:lstStyle/>
          <a:p>
            <a:r>
              <a:rPr lang="tr-TR" dirty="0" smtClean="0"/>
              <a:t>Şartın Çeşitleri:</a:t>
            </a:r>
          </a:p>
          <a:p>
            <a:r>
              <a:rPr lang="tr-TR" dirty="0" smtClean="0"/>
              <a:t>a) Olumlu-olumsuz şartlar</a:t>
            </a:r>
          </a:p>
          <a:p>
            <a:r>
              <a:rPr lang="tr-TR" dirty="0" smtClean="0"/>
              <a:t>b) İradi, tesadüfi ve karma şartlar</a:t>
            </a:r>
          </a:p>
          <a:p>
            <a:r>
              <a:rPr lang="tr-TR" dirty="0" smtClean="0"/>
              <a:t>c) Geciktirici şart-bozucu şart</a:t>
            </a:r>
            <a:endParaRPr lang="tr-TR" dirty="0"/>
          </a:p>
        </p:txBody>
      </p:sp>
    </p:spTree>
    <p:extLst>
      <p:ext uri="{BB962C8B-B14F-4D97-AF65-F5344CB8AC3E}">
        <p14:creationId xmlns:p14="http://schemas.microsoft.com/office/powerpoint/2010/main" val="615286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Geciktirici koşul</a:t>
            </a:r>
          </a:p>
          <a:p>
            <a:r>
              <a:rPr lang="tr-TR" b="1" dirty="0" smtClean="0"/>
              <a:t>TBK m. 170</a:t>
            </a:r>
          </a:p>
          <a:p>
            <a:pPr algn="just"/>
            <a:r>
              <a:rPr lang="tr-TR" dirty="0" smtClean="0"/>
              <a:t>«Bir sözleşmenin hüküm ifade etmesi, gerçekleşip gerçekleşmeyeceği bilinmeyen bir olguya bırakılmışsa, sözleşme geciktirici koşula bağlanmış olur. Aksi kararlaştırılmamışsa, geciktirici koşula bağlı sözleşme, ancak koşulun gerçekleştiği andan başlayarak hüküm ifade eder.»</a:t>
            </a:r>
            <a:endParaRPr lang="tr-TR" b="1" dirty="0"/>
          </a:p>
        </p:txBody>
      </p:sp>
    </p:spTree>
    <p:extLst>
      <p:ext uri="{BB962C8B-B14F-4D97-AF65-F5344CB8AC3E}">
        <p14:creationId xmlns:p14="http://schemas.microsoft.com/office/powerpoint/2010/main" val="2566912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Koşulun askıda olduğu sıradaki durum </a:t>
            </a:r>
          </a:p>
          <a:p>
            <a:r>
              <a:rPr lang="tr-TR" b="1" dirty="0" smtClean="0"/>
              <a:t>TBK m. 171</a:t>
            </a:r>
          </a:p>
          <a:p>
            <a:pPr algn="just"/>
            <a:r>
              <a:rPr lang="tr-TR" dirty="0" smtClean="0"/>
              <a:t>«Koşul gerçekleşinceye kadar borçlu, borcun gereği gibi ifasını engelleyecek her türlü davranıştan kaçınmakla yükümlüdür. Koşula bağlı hakkı tehlikeye düşürülen alacaklı, alacağı koşula bağlı olmayan alacaklıların haklarını korumak üzere başvurabilecekleri önlemleri alabilir. Koşulun gerçekleşmesinden önce yapılan tasarruflar, koşulun hükümlerini zedelediği oranda geçersiz olur.» </a:t>
            </a:r>
            <a:endParaRPr lang="tr-TR" dirty="0"/>
          </a:p>
        </p:txBody>
      </p:sp>
    </p:spTree>
    <p:extLst>
      <p:ext uri="{BB962C8B-B14F-4D97-AF65-F5344CB8AC3E}">
        <p14:creationId xmlns:p14="http://schemas.microsoft.com/office/powerpoint/2010/main" val="205061304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69</TotalTime>
  <Words>1321</Words>
  <Application>Microsoft Office PowerPoint</Application>
  <PresentationFormat>Geniş ekran</PresentationFormat>
  <Paragraphs>85</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Century Gothic</vt:lpstr>
      <vt:lpstr>Wingdings 3</vt:lpstr>
      <vt:lpstr>Duman</vt:lpstr>
      <vt:lpstr>Borçların Üçüncü Kişilere Etkisi</vt:lpstr>
      <vt:lpstr>PowerPoint Sunusu</vt:lpstr>
      <vt:lpstr>PowerPoint Sunusu</vt:lpstr>
      <vt:lpstr>PowerPoint Sunusu</vt:lpstr>
      <vt:lpstr>Yarg. 11. HD, 05/03/2019,  E. 2017/5360, K. 2019/1812</vt:lpstr>
      <vt:lpstr>Borç İlişkilerinde Özel Durumlar</vt:lpstr>
      <vt:lpstr>Şarta Bağlı Borçlar</vt:lpstr>
      <vt:lpstr>PowerPoint Sunusu</vt:lpstr>
      <vt:lpstr>PowerPoint Sunusu</vt:lpstr>
      <vt:lpstr>PowerPoint Sunusu</vt:lpstr>
      <vt:lpstr>PowerPoint Sunusu</vt:lpstr>
      <vt:lpstr>Yarg. 13. HD, 04.04.2013,  E. 2012/13746, K. 2013/8679 </vt:lpstr>
      <vt:lpstr>PowerPoint Sunusu</vt:lpstr>
      <vt:lpstr>Ceza Koşulu, Bağlanma Parası ve Cayma Parası</vt:lpstr>
      <vt:lpstr>PowerPoint Sunusu</vt:lpstr>
      <vt:lpstr>PowerPoint Sunusu</vt:lpstr>
      <vt:lpstr>PowerPoint Sunusu</vt:lpstr>
      <vt:lpstr>PowerPoint Sunusu</vt:lpstr>
      <vt:lpstr>Yarg. 3. HD, 22/01/2020, E. 2018/1399, K. 2020/454</vt:lpstr>
      <vt:lpstr>PowerPoint Sunusu</vt:lpstr>
      <vt:lpstr>Yarg. 13. HD, 19/12/2018,  E. 2016/17155 , K. 2018/12420 </vt:lpstr>
      <vt:lpstr>PowerPoint Sunusu</vt:lpstr>
      <vt:lpstr>Yarg. 3. HD, 15.11.2018,  E. 2017/1137, K. 2018/11653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TOSHIBA</dc:creator>
  <cp:lastModifiedBy>TOSHIBA</cp:lastModifiedBy>
  <cp:revision>11</cp:revision>
  <dcterms:created xsi:type="dcterms:W3CDTF">2020-05-03T12:30:15Z</dcterms:created>
  <dcterms:modified xsi:type="dcterms:W3CDTF">2020-05-04T14:02:54Z</dcterms:modified>
</cp:coreProperties>
</file>