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0C49FE-249D-4DB5-9F87-6524A34F57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DDF083B-33C0-4D75-9AD8-F9F53B1659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FBE120-E9EB-415E-91FE-D43F52A37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7E44C-C547-4775-80EB-A04D00CC4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4607CC-0BCC-4F6A-95D1-EA8CA8D94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55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79BF8-A266-4146-9A37-8E0C6EF39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98C6D90-E046-42CA-B4A6-2B6D7A268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5A9DCB-4901-4A52-8A0F-48E486031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21F21A-62D7-421D-B5F7-D5094E29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2AA94EB-16A8-440E-BA2E-15F7E87CB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33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B53231F-D39F-497B-AA9F-6C3178745E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76D64CF-E901-4CB1-9566-1330FCF88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38F4D0-DD7C-46AE-969F-60AA098B4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B515BF-0497-45BA-B5B4-53FC65EF8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9BEC25-2A6E-4DD9-B522-278A6348F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65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E80AD6-7A2B-43B1-8454-FC46A8ED0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4A8BA1-B8EB-4A62-A233-549AA22C6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6BFB8-3DC6-4918-B020-DB47601D3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2FF5612-B7EA-4C80-8E4C-44810486A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A8E9AA2-7A9F-4DA3-BA16-E72C286FC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84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9690DE-B8DA-4478-841F-3A3D69E31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C40B707-3D31-434A-97A2-F3DAF5A79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078FB7-7089-4427-B74F-7610ACB78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30C04C7-D1D1-492D-A501-D7C5BE65E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A908F6-B63E-4440-8370-E518825E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068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43CE82-B99B-4858-8D65-8DB237973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1F977F-DFF6-4254-838E-EA25F3A9D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6AA2AA2-0D80-4683-B472-41275EB78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3A674B0-AE07-49C5-946C-323F9551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CD6767F-0C8A-43E5-85E3-7F94FFFBB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24608C6-8BA5-4CE4-88F0-BD185F7E9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2AE095-CA23-4FFD-9A12-00F0CA4F9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024F9BC-0A8E-4977-AD54-43DAFA7C1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FADD3B5-C5F9-4F4F-9950-56AED764B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9449D03-16AE-4E62-9832-C5124832C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F88FE48-D310-4A4C-AD79-5B0A17423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8DD23FB-9227-414E-96A6-898A06F09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BA03D9F-5DC8-4CB5-B776-C94354A17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F00338C-85B0-4255-AEA6-E5DACD80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821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8EA1F6-020D-4053-A31D-CA2D041A5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106DAAF-707E-4891-8B6D-3BC51DFBD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EFC39BC-9A3B-48C2-BA62-3FBA40458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C1EB64A-197C-4D5C-90C3-BC5D6F813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479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B2943A5-D1B9-48AA-A017-D4EC0C18D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423E2B3-22F1-4266-8DA9-8D209C46C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AB4EE86-C645-4196-9347-6A48EAF6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25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C870D0-B046-4AF5-ACFA-7D4AE54BE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978AC2-B41F-4083-8490-91635A6A7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E2B5471-3942-44A6-8B3E-0B4EE3339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C66C30-5CBB-4C32-9D51-C282739E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A1D670C-1571-41A1-B360-B524F04F4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590DEC7-F8B2-4A89-9A45-61A4C737B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879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5C74-4767-4642-BCC9-3DA0E37E9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20054E7-96E8-4DA8-B1CD-2C84A5909A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E2F8938-11E4-4630-BAA0-84A96304D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6250150-D09F-42D9-9383-69A133B1B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1700FF9-3D4D-48D4-AB5A-58177ECF5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0038F3-FD8A-412B-9483-0A5A393F3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997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0187DE7-9572-43C0-92C3-28F4C7D98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D16EF1E-2B9F-4471-A2A2-A87340D9F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3115DAC-BCC8-4A29-917F-10DDFA35DA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52CD9-5655-4B6B-BAC7-18757F05E3B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CD2C744-C5BF-49D1-B76B-5002DFDCF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605B0D-D2DF-4AB2-9EA0-D147C67C6F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6DA1C-74FC-4017-B3E6-85B8272C6F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29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E62AA2-0E39-4705-B8DD-9D82867AF3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DENEY ÇEŞİTLERİ-AMACA GÖRE DENEYLER</a:t>
            </a:r>
          </a:p>
        </p:txBody>
      </p:sp>
    </p:spTree>
    <p:extLst>
      <p:ext uri="{BB962C8B-B14F-4D97-AF65-F5344CB8AC3E}">
        <p14:creationId xmlns:p14="http://schemas.microsoft.com/office/powerpoint/2010/main" val="3198151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5C22E4-B32D-42C9-831E-6B01E8B38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B0F0"/>
                </a:solidFill>
              </a:rPr>
              <a:t>Yapılış Amacına göre Deneyler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7AE580-0796-4517-8EF9-1B53A30F6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496"/>
            <a:ext cx="10515600" cy="4679467"/>
          </a:xfrm>
        </p:spPr>
        <p:txBody>
          <a:bodyPr/>
          <a:lstStyle/>
          <a:p>
            <a:r>
              <a:rPr lang="tr-TR" dirty="0"/>
              <a:t>Kapalı Uçlu Deneyler: Sınıfta verilen bilgilerin ispatlanmasına yönelik deneylerdir. </a:t>
            </a:r>
          </a:p>
          <a:p>
            <a:endParaRPr lang="tr-TR" dirty="0"/>
          </a:p>
          <a:p>
            <a:r>
              <a:rPr lang="tr-TR" dirty="0"/>
              <a:t>Deneyin nasıl yapılacağı, deney sonunda ulaşılacak sonuç öğrencilere bir laboratuvar föyünde ayrıntılı olarak anlatılır. (Tümdengelim yaklaşımı)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Öğrencilerin araç gereç kullanma becerilerini geliştirir, fenle ilgili bilgileri yaparak yaşayarak öğrenmeleri sağlanır, deney ve gözlem yapma, verileri toplayıp kaydetme gibi becerileri kazandırır. </a:t>
            </a:r>
          </a:p>
        </p:txBody>
      </p:sp>
    </p:spTree>
    <p:extLst>
      <p:ext uri="{BB962C8B-B14F-4D97-AF65-F5344CB8AC3E}">
        <p14:creationId xmlns:p14="http://schemas.microsoft.com/office/powerpoint/2010/main" val="54100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A37718-AE25-49BA-A626-2B6462098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991"/>
            <a:ext cx="10515600" cy="4705972"/>
          </a:xfrm>
        </p:spPr>
        <p:txBody>
          <a:bodyPr>
            <a:normAutofit/>
          </a:bodyPr>
          <a:lstStyle/>
          <a:p>
            <a:r>
              <a:rPr lang="tr-TR" dirty="0"/>
              <a:t>Açık Uçlu Deneyler: öğrenciler bilimsel yöntemi kullanarak fenle ilgili bilmedikleri bilgilere ulaşmaya çalışırlar.</a:t>
            </a:r>
          </a:p>
          <a:p>
            <a:r>
              <a:rPr lang="tr-TR" dirty="0"/>
              <a:t>Deneyin nasıl yapılacağı ve deneyin sonucu verilmez, sadece deneyin amacı ve kullanılacak araç-gereç verilir. Deney düzeneğinin kurulması, deneyin yapılıp olayının gözlenmesi, verilerin toplanması, kaydedilmesi ve yorumlanması ve genellemeler yapılması öğrencilerden beklenmektedir. (Tümevarım yaklaşımı)</a:t>
            </a:r>
          </a:p>
          <a:p>
            <a:r>
              <a:rPr lang="tr-TR" dirty="0"/>
              <a:t>Anlamlı öğrenmeye zemin hazırlar, iletişim becerilerini güçlendirir, araştıran ve sorgulayan öğrenciler yetiştirir, öğrencilerin keşfetme ve problem çözme becerilerini geliştirir.  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E92A4F43-B310-4C35-ABEA-1AFDED248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0579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B0F0"/>
                </a:solidFill>
              </a:rPr>
              <a:t>Yapılış Amacına göre Deneyler</a:t>
            </a:r>
          </a:p>
        </p:txBody>
      </p:sp>
    </p:spTree>
    <p:extLst>
      <p:ext uri="{BB962C8B-B14F-4D97-AF65-F5344CB8AC3E}">
        <p14:creationId xmlns:p14="http://schemas.microsoft.com/office/powerpoint/2010/main" val="286035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149</Words>
  <Application>Microsoft Office PowerPoint</Application>
  <PresentationFormat>Geniş ekran</PresentationFormat>
  <Paragraphs>11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DENEY ÇEŞİTLERİ-AMACA GÖRE DENEYLER</vt:lpstr>
      <vt:lpstr>Yapılış Amacına göre Deneyler</vt:lpstr>
      <vt:lpstr>Yapılış Amacına göre Deneyler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DENEY ÇEŞİTLERİ</dc:title>
  <dc:creator>Eren CEYLAN</dc:creator>
  <cp:lastModifiedBy>Eren CEYLAN</cp:lastModifiedBy>
  <cp:revision>6</cp:revision>
  <dcterms:created xsi:type="dcterms:W3CDTF">2020-03-31T11:51:20Z</dcterms:created>
  <dcterms:modified xsi:type="dcterms:W3CDTF">2020-04-06T14:30:12Z</dcterms:modified>
</cp:coreProperties>
</file>