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7" r:id="rId2"/>
    <p:sldId id="308" r:id="rId3"/>
    <p:sldId id="309" r:id="rId4"/>
    <p:sldId id="310" r:id="rId5"/>
    <p:sldId id="311" r:id="rId6"/>
    <p:sldId id="312" r:id="rId7"/>
    <p:sldId id="313" r:id="rId8"/>
    <p:sldId id="31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ED18FED-0BAA-1743-9115-A50ED95A5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762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46C3D2B-8E17-FA4C-B368-5D7DD11D2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9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AE297A47-2534-BD4F-9A11-4EC90DD4C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0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65265CD8-4CC1-894D-9FB3-D5DD3EDBF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30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CF1BBEF9-EE50-A240-8066-5571A238A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56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EA628A48-D707-3844-B7C5-C0248B78D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81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CF38EE7E-670A-9443-88E6-4B41AA540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996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86FEAEB1-705D-DA42-9ADD-43E26F142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731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Macintosh PowerPoint</Application>
  <PresentationFormat>Ekran Gösterisi (4:3)</PresentationFormat>
  <Paragraphs>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6</cp:revision>
  <dcterms:created xsi:type="dcterms:W3CDTF">2020-01-27T18:21:19Z</dcterms:created>
  <dcterms:modified xsi:type="dcterms:W3CDTF">2020-01-27T18:25:38Z</dcterms:modified>
</cp:coreProperties>
</file>