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11"/>
    <p:restoredTop sz="94671"/>
  </p:normalViewPr>
  <p:slideViewPr>
    <p:cSldViewPr snapToGrid="0" snapToObjects="1">
      <p:cViewPr varScale="1">
        <p:scale>
          <a:sx n="49" d="100"/>
          <a:sy n="49" d="100"/>
        </p:scale>
        <p:origin x="1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93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7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3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7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32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08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44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49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0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9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ED18FED-0BAA-1743-9115-A50ED95A5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6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46C3D2B-8E17-FA4C-B368-5D7DD11D2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9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AE297A47-2534-BD4F-9A11-4EC90DD4C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50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65265CD8-4CC1-894D-9FB3-D5DD3EDBF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30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CF1BBEF9-EE50-A240-8066-5571A238A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5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EA628A48-D707-3844-B7C5-C0248B78D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19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CF38EE7E-670A-9443-88E6-4B41AA540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996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86FEAEB1-705D-DA42-9ADD-43E26F142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731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Ekran Gösterisi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6</cp:revision>
  <dcterms:created xsi:type="dcterms:W3CDTF">2020-01-27T18:21:19Z</dcterms:created>
  <dcterms:modified xsi:type="dcterms:W3CDTF">2020-01-27T18:25:38Z</dcterms:modified>
</cp:coreProperties>
</file>