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14ED6-684B-47AF-B97E-1D531C793948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BE283-0590-4C66-A8CF-BF64E3CC669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088231"/>
          </a:xfrm>
        </p:spPr>
        <p:txBody>
          <a:bodyPr/>
          <a:lstStyle/>
          <a:p>
            <a:r>
              <a:rPr lang="tr-TR" dirty="0" smtClean="0"/>
              <a:t>Bizans Kaynakları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8280920" cy="3505944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tr-TR" dirty="0" err="1" smtClean="0">
                <a:solidFill>
                  <a:schemeClr val="tx1"/>
                </a:solidFill>
              </a:rPr>
              <a:t>Mikhael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Psellos</a:t>
            </a:r>
            <a:endParaRPr lang="tr-TR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tr-TR" dirty="0" smtClean="0">
                <a:solidFill>
                  <a:schemeClr val="tx1"/>
                </a:solidFill>
              </a:rPr>
              <a:t>1018 yılında doğduğu düşünülen </a:t>
            </a:r>
            <a:r>
              <a:rPr lang="tr-TR" dirty="0" err="1" smtClean="0">
                <a:solidFill>
                  <a:schemeClr val="tx1"/>
                </a:solidFill>
              </a:rPr>
              <a:t>Psellos’un</a:t>
            </a:r>
            <a:r>
              <a:rPr lang="tr-TR" dirty="0" smtClean="0">
                <a:solidFill>
                  <a:schemeClr val="tx1"/>
                </a:solidFill>
              </a:rPr>
              <a:t> eseri, 976-1077 yılları arasındaki hadiseleri kapsamaktadır.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2) </a:t>
            </a:r>
            <a:r>
              <a:rPr lang="tr-TR" dirty="0" err="1" smtClean="0"/>
              <a:t>İoannes</a:t>
            </a:r>
            <a:r>
              <a:rPr lang="tr-TR" dirty="0" smtClean="0"/>
              <a:t> </a:t>
            </a:r>
            <a:r>
              <a:rPr lang="tr-TR" dirty="0" err="1" smtClean="0"/>
              <a:t>Skylitzes</a:t>
            </a:r>
            <a:endParaRPr lang="tr-TR" dirty="0" smtClean="0"/>
          </a:p>
          <a:p>
            <a:r>
              <a:rPr lang="tr-TR" dirty="0" err="1" smtClean="0"/>
              <a:t>Skylitzes’in</a:t>
            </a:r>
            <a:r>
              <a:rPr lang="tr-TR" dirty="0" smtClean="0"/>
              <a:t> eseri, 811-1057 yılları aralığını konu edinmiştir. </a:t>
            </a:r>
            <a:r>
              <a:rPr lang="tr-TR" dirty="0" err="1" smtClean="0"/>
              <a:t>Türkler’in</a:t>
            </a:r>
            <a:r>
              <a:rPr lang="tr-TR" dirty="0" smtClean="0"/>
              <a:t> Anadolu’ya girişi hakkında bilgiler içermektedir.</a:t>
            </a:r>
          </a:p>
          <a:p>
            <a:r>
              <a:rPr lang="tr-TR" dirty="0" smtClean="0"/>
              <a:t>3) </a:t>
            </a:r>
            <a:r>
              <a:rPr lang="tr-TR" dirty="0" err="1" smtClean="0"/>
              <a:t>Nikephoros</a:t>
            </a:r>
            <a:r>
              <a:rPr lang="tr-TR" dirty="0" smtClean="0"/>
              <a:t> </a:t>
            </a:r>
            <a:r>
              <a:rPr lang="tr-TR" dirty="0" err="1" smtClean="0"/>
              <a:t>Bryennios</a:t>
            </a:r>
            <a:endParaRPr lang="tr-TR" dirty="0" smtClean="0"/>
          </a:p>
          <a:p>
            <a:r>
              <a:rPr lang="tr-TR" dirty="0" err="1" smtClean="0"/>
              <a:t>Komnenoslar’ın</a:t>
            </a:r>
            <a:r>
              <a:rPr lang="tr-TR" dirty="0" smtClean="0"/>
              <a:t> akrabası olan </a:t>
            </a:r>
            <a:r>
              <a:rPr lang="tr-TR" dirty="0" err="1" smtClean="0"/>
              <a:t>Nikephoros</a:t>
            </a:r>
            <a:r>
              <a:rPr lang="tr-TR" dirty="0" smtClean="0"/>
              <a:t>, Malazgirt Savaşı öncesi ve sonrasına dair bilgiler verdiği eseriyle bilinmektedir. Eserin içeriği 1070’den 1079’a kadar uzanmaktadır.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4) </a:t>
            </a:r>
            <a:r>
              <a:rPr lang="tr-TR" dirty="0" err="1" smtClean="0"/>
              <a:t>Mikhael</a:t>
            </a:r>
            <a:r>
              <a:rPr lang="tr-TR" dirty="0" smtClean="0"/>
              <a:t> </a:t>
            </a:r>
            <a:r>
              <a:rPr lang="tr-TR" dirty="0" err="1" smtClean="0"/>
              <a:t>Attaleiates</a:t>
            </a:r>
            <a:endParaRPr lang="tr-TR" dirty="0" smtClean="0"/>
          </a:p>
          <a:p>
            <a:r>
              <a:rPr lang="tr-TR" dirty="0" smtClean="0"/>
              <a:t>IV. </a:t>
            </a:r>
            <a:r>
              <a:rPr lang="tr-TR" dirty="0" err="1" smtClean="0"/>
              <a:t>Romanos</a:t>
            </a:r>
            <a:r>
              <a:rPr lang="tr-TR" dirty="0" smtClean="0"/>
              <a:t> </a:t>
            </a:r>
            <a:r>
              <a:rPr lang="tr-TR" dirty="0" err="1" smtClean="0"/>
              <a:t>Diogenes</a:t>
            </a:r>
            <a:r>
              <a:rPr lang="tr-TR" dirty="0" smtClean="0"/>
              <a:t> devrinde hukukçu olmasıyla bilinen </a:t>
            </a:r>
            <a:r>
              <a:rPr lang="tr-TR" dirty="0" err="1" smtClean="0"/>
              <a:t>Attaleiates</a:t>
            </a:r>
            <a:r>
              <a:rPr lang="tr-TR" dirty="0" smtClean="0"/>
              <a:t>, 1034-1080 seneleri aralığındaki hadiseleri tarihi eserinde tasvir etmiştir. Malazgirt Meydan muharebesine bizzat katıldığı düşünüldüğü için bu hadiseye dair bilgileri önem taşır.</a:t>
            </a:r>
          </a:p>
          <a:p>
            <a:r>
              <a:rPr lang="tr-TR" dirty="0" smtClean="0"/>
              <a:t>5) </a:t>
            </a:r>
            <a:r>
              <a:rPr lang="tr-TR" dirty="0" err="1" smtClean="0"/>
              <a:t>Anna</a:t>
            </a:r>
            <a:r>
              <a:rPr lang="tr-TR" dirty="0" smtClean="0"/>
              <a:t> </a:t>
            </a:r>
            <a:r>
              <a:rPr lang="tr-TR" dirty="0" err="1" smtClean="0"/>
              <a:t>Komnena</a:t>
            </a:r>
            <a:endParaRPr lang="tr-TR" dirty="0" smtClean="0"/>
          </a:p>
          <a:p>
            <a:r>
              <a:rPr lang="tr-TR" dirty="0" smtClean="0"/>
              <a:t>Bizans İmparatoru </a:t>
            </a:r>
            <a:r>
              <a:rPr lang="tr-TR" dirty="0" err="1" smtClean="0"/>
              <a:t>Aleksios</a:t>
            </a:r>
            <a:r>
              <a:rPr lang="tr-TR" dirty="0" smtClean="0"/>
              <a:t> </a:t>
            </a:r>
            <a:r>
              <a:rPr lang="tr-TR" dirty="0" err="1" smtClean="0"/>
              <a:t>Komnenos’un</a:t>
            </a:r>
            <a:r>
              <a:rPr lang="tr-TR" dirty="0" smtClean="0"/>
              <a:t> kızı olan </a:t>
            </a:r>
            <a:r>
              <a:rPr lang="tr-TR" dirty="0" err="1" smtClean="0"/>
              <a:t>Anna</a:t>
            </a:r>
            <a:r>
              <a:rPr lang="tr-TR" dirty="0" smtClean="0"/>
              <a:t>, 1081 senesinde başlayan ve 1118 senesinde sona eren tarihi eserin yazarıdır. Bizans ve çevresindeki halkların teferruatlı tarihi bu eserde yer almaktadır.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6) </a:t>
            </a:r>
            <a:r>
              <a:rPr lang="tr-TR" dirty="0" err="1" smtClean="0"/>
              <a:t>İoannes</a:t>
            </a:r>
            <a:r>
              <a:rPr lang="tr-TR" dirty="0" smtClean="0"/>
              <a:t> </a:t>
            </a:r>
            <a:r>
              <a:rPr lang="tr-TR" dirty="0" err="1" smtClean="0"/>
              <a:t>Zonaras</a:t>
            </a:r>
            <a:endParaRPr lang="tr-TR" dirty="0" smtClean="0"/>
          </a:p>
          <a:p>
            <a:r>
              <a:rPr lang="tr-TR" dirty="0" smtClean="0"/>
              <a:t>Yazar, hakkında fazla bilgi sahibi değilizdir. </a:t>
            </a:r>
            <a:r>
              <a:rPr lang="tr-TR" dirty="0" err="1" smtClean="0"/>
              <a:t>Komnenos</a:t>
            </a:r>
            <a:r>
              <a:rPr lang="tr-TR" dirty="0" smtClean="0"/>
              <a:t> Hanedanlığı devrinde kaleme aldığı tarihi eseri, genel bir dünya tarihidir. Eserin sona erdiği yıl, 1118’dir. Eser, </a:t>
            </a:r>
            <a:r>
              <a:rPr lang="tr-TR" dirty="0" err="1" smtClean="0"/>
              <a:t>Zonaras’ın</a:t>
            </a:r>
            <a:r>
              <a:rPr lang="tr-TR" dirty="0" smtClean="0"/>
              <a:t> düzeltmeleriyle özgün bir hüviyet kazanmıştır.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7) </a:t>
            </a:r>
            <a:r>
              <a:rPr lang="tr-TR" dirty="0" err="1" smtClean="0"/>
              <a:t>İoannes</a:t>
            </a:r>
            <a:r>
              <a:rPr lang="tr-TR" dirty="0" smtClean="0"/>
              <a:t> </a:t>
            </a:r>
            <a:r>
              <a:rPr lang="tr-TR" dirty="0" err="1" smtClean="0"/>
              <a:t>Kinnamos</a:t>
            </a:r>
            <a:endParaRPr lang="tr-TR" dirty="0" smtClean="0"/>
          </a:p>
          <a:p>
            <a:r>
              <a:rPr lang="tr-TR" dirty="0" err="1" smtClean="0"/>
              <a:t>Kinnamos</a:t>
            </a:r>
            <a:r>
              <a:rPr lang="tr-TR" dirty="0" smtClean="0"/>
              <a:t> 1143 senesinde dünyaya gelmiştir. 1118-1176 seneleri aralığını kapsayan eseri, </a:t>
            </a:r>
            <a:r>
              <a:rPr lang="tr-TR" dirty="0" err="1" smtClean="0"/>
              <a:t>Aleksios</a:t>
            </a:r>
            <a:r>
              <a:rPr lang="tr-TR" dirty="0" smtClean="0"/>
              <a:t> ve I.</a:t>
            </a:r>
            <a:r>
              <a:rPr lang="tr-TR" dirty="0" err="1" smtClean="0"/>
              <a:t>Manuel</a:t>
            </a:r>
            <a:r>
              <a:rPr lang="tr-TR" dirty="0" smtClean="0"/>
              <a:t> devri Bizans tarihi için en mühim tarihi eserdir.</a:t>
            </a:r>
          </a:p>
          <a:p>
            <a:r>
              <a:rPr lang="tr-TR" dirty="0" smtClean="0"/>
              <a:t>8) </a:t>
            </a:r>
            <a:r>
              <a:rPr lang="tr-TR" dirty="0" err="1" smtClean="0"/>
              <a:t>Niketas</a:t>
            </a:r>
            <a:r>
              <a:rPr lang="tr-TR" dirty="0" smtClean="0"/>
              <a:t> </a:t>
            </a:r>
            <a:r>
              <a:rPr lang="tr-TR" dirty="0" err="1" smtClean="0"/>
              <a:t>Khoniates</a:t>
            </a:r>
            <a:endParaRPr lang="tr-TR" dirty="0" smtClean="0"/>
          </a:p>
          <a:p>
            <a:r>
              <a:rPr lang="tr-TR" dirty="0" smtClean="0"/>
              <a:t>İmparatorluk kademesinde mühim görevlere erişen </a:t>
            </a:r>
            <a:r>
              <a:rPr lang="tr-TR" dirty="0" err="1" smtClean="0"/>
              <a:t>Khoniates</a:t>
            </a:r>
            <a:r>
              <a:rPr lang="tr-TR" dirty="0" smtClean="0"/>
              <a:t>, 1118-1206 yılları arasında vuku bulan önemli hadiseleri tarihi eserinde aktarmıştır.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tr-TR" dirty="0" smtClean="0"/>
              <a:t>9) </a:t>
            </a:r>
            <a:r>
              <a:rPr lang="tr-TR" dirty="0" err="1" smtClean="0"/>
              <a:t>Georgios</a:t>
            </a:r>
            <a:r>
              <a:rPr lang="tr-TR" dirty="0" smtClean="0"/>
              <a:t> </a:t>
            </a:r>
            <a:r>
              <a:rPr lang="tr-TR" dirty="0" err="1" smtClean="0"/>
              <a:t>Pakhymeres</a:t>
            </a:r>
            <a:endParaRPr lang="tr-TR" dirty="0" smtClean="0"/>
          </a:p>
          <a:p>
            <a:r>
              <a:rPr lang="tr-TR" dirty="0" smtClean="0"/>
              <a:t>Anadolu’da Türk hakimiyetinin hızlandığı yılları konu edinen tarihi eseri, 1255-1308 seneleri aralığını ihtiva etmektedir.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tr-TR" sz="4000" dirty="0" smtClean="0"/>
              <a:t>10) </a:t>
            </a:r>
            <a:r>
              <a:rPr lang="tr-TR" sz="4000" dirty="0" err="1" smtClean="0"/>
              <a:t>Georgios</a:t>
            </a:r>
            <a:r>
              <a:rPr lang="tr-TR" sz="4000" dirty="0" smtClean="0"/>
              <a:t> </a:t>
            </a:r>
            <a:r>
              <a:rPr lang="tr-TR" sz="4000" dirty="0" err="1" smtClean="0"/>
              <a:t>Akropolites</a:t>
            </a:r>
            <a:endParaRPr lang="tr-TR" sz="4000" dirty="0" smtClean="0"/>
          </a:p>
          <a:p>
            <a:r>
              <a:rPr lang="tr-TR" sz="4000" dirty="0" smtClean="0"/>
              <a:t>Başkentte 1217 senesinde dünyaya geldi. </a:t>
            </a:r>
            <a:endParaRPr lang="tr-TR" sz="4000" dirty="0"/>
          </a:p>
          <a:p>
            <a:r>
              <a:rPr lang="tr-TR" sz="4000" dirty="0" smtClean="0"/>
              <a:t>Eseri, 1203-1261 seneleri aralığını konu edinmiştir.</a:t>
            </a:r>
          </a:p>
          <a:p>
            <a:r>
              <a:rPr lang="tr-TR" sz="4000" dirty="0" smtClean="0"/>
              <a:t>İznik Rum Devleti’nin tarihi bu surette kayıt altına alınmıştır.  </a:t>
            </a:r>
            <a:endParaRPr lang="tr-TR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tr-TR" dirty="0" smtClean="0"/>
              <a:t>11) </a:t>
            </a:r>
            <a:r>
              <a:rPr lang="tr-TR" dirty="0" err="1" smtClean="0"/>
              <a:t>Nikephoros</a:t>
            </a:r>
            <a:r>
              <a:rPr lang="tr-TR" dirty="0" smtClean="0"/>
              <a:t> </a:t>
            </a:r>
            <a:r>
              <a:rPr lang="tr-TR" dirty="0" err="1" smtClean="0"/>
              <a:t>Gregoras</a:t>
            </a:r>
            <a:endParaRPr lang="tr-TR" dirty="0" smtClean="0"/>
          </a:p>
          <a:p>
            <a:r>
              <a:rPr lang="tr-TR" dirty="0" smtClean="0"/>
              <a:t>Roma Tarihi başlıklı eseri, 1204- 1359 seneleri aralığında gerçekleşen hadiseleri anlatır. 1290 senesinde doğan ve 1360 senesinde vefat eden yazarın, çağdaşı olduğu hadiseler hakkında verdiği bilgiler önemlidir.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310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Bizans Kaynakları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</dc:creator>
  <cp:lastModifiedBy>admin</cp:lastModifiedBy>
  <cp:revision>5</cp:revision>
  <dcterms:created xsi:type="dcterms:W3CDTF">2020-05-07T15:25:48Z</dcterms:created>
  <dcterms:modified xsi:type="dcterms:W3CDTF">2020-05-07T16:00:56Z</dcterms:modified>
</cp:coreProperties>
</file>