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999A9-0B59-46BF-AA23-DBDD1FE707C1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377E1-DA93-40AF-A6D8-E77886EB1B6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“ideal konuşma durumlarından” yön aldığında katılımcıların konuşma davranışlarında seçme ve uygulamaya dair eşit şansları varsa anlaşma gerçekleşir.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Ayrıntılı Hazırlanmış Olasılık Modeli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Richard </a:t>
            </a:r>
            <a:r>
              <a:rPr lang="tr-TR" dirty="0" err="1"/>
              <a:t>Petty</a:t>
            </a:r>
            <a:r>
              <a:rPr lang="tr-TR" dirty="0"/>
              <a:t> ve John </a:t>
            </a:r>
            <a:r>
              <a:rPr lang="tr-TR" dirty="0" err="1" smtClean="0"/>
              <a:t>Cacioppo</a:t>
            </a:r>
            <a:endParaRPr lang="tr-TR" dirty="0" smtClean="0"/>
          </a:p>
          <a:p>
            <a:r>
              <a:rPr lang="tr-TR" dirty="0" err="1" smtClean="0"/>
              <a:t>Elaboration</a:t>
            </a:r>
            <a:r>
              <a:rPr lang="tr-TR" dirty="0" smtClean="0"/>
              <a:t> </a:t>
            </a:r>
            <a:r>
              <a:rPr lang="tr-TR" dirty="0" err="1" smtClean="0"/>
              <a:t>Likelihood</a:t>
            </a:r>
            <a:r>
              <a:rPr lang="tr-TR" dirty="0" smtClean="0"/>
              <a:t> Model</a:t>
            </a:r>
          </a:p>
          <a:p>
            <a:r>
              <a:rPr lang="tr-TR" dirty="0" smtClean="0"/>
              <a:t>Detaylandırma Eğilimi Modeli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Ayrıntılı Hazırlanmış Olasılık Modeli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İkna iletişimini inceler.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Modele göre, </a:t>
            </a:r>
            <a:r>
              <a:rPr lang="tr-TR" dirty="0" err="1" smtClean="0"/>
              <a:t>iknanın</a:t>
            </a:r>
            <a:r>
              <a:rPr lang="tr-TR" dirty="0" smtClean="0"/>
              <a:t> ortaya çıkışı, iletinin içeriğinin yanı sıra, alıcının durumu ve geçirdiği sürecin de bir sonucudur.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anlaşma ilişkilerinin geliştirilmesi amacı nedeniyle toplumsal teorik yaklaşımların içinde kabul edilmesine neden olmuştur.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model, halkla ilişkilerin değerlendirilmesi aynı zamanda planlanması için araç olarak geliştirilmiştir.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modelin uygulanmasında krizler ve  çatışmalarla karşılaşılabileceği düşünülür.</a:t>
            </a:r>
          </a:p>
          <a:p>
            <a:r>
              <a:rPr lang="tr-TR" dirty="0" smtClean="0"/>
              <a:t>2 koşula dayanır: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Çatışma durumlarında kurumlar yaptıklarını açık ve anlaşılır kılmak zorundadır.</a:t>
            </a:r>
          </a:p>
          <a:p>
            <a:r>
              <a:rPr lang="tr-TR" dirty="0" smtClean="0"/>
              <a:t>Temel perspektif anlaşmaya dayalıdır.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Anlaşma Oryantasyonlu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iletişim kuranlar ifadelerinin gerçekliğini, niyetlerinin, samimiyetlerinin ve ifadelerinin uygunluğunu bildirirlerse anlaşma gerçekleşir.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158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Halkla İlişkiler Modelleri</vt:lpstr>
      <vt:lpstr>Ayrıntılı Hazırlanmış Olasılık Modeli</vt:lpstr>
      <vt:lpstr>Ayrıntılı Hazırlanmış Olasılık Modeli</vt:lpstr>
      <vt:lpstr>Slide 4</vt:lpstr>
      <vt:lpstr>Anlaşma Oryantasyonlu Yaklaşımlar</vt:lpstr>
      <vt:lpstr>Anlaşma Oryantasyonlu Yaklaşımlar</vt:lpstr>
      <vt:lpstr>Anlaşma Oryantasyonlu Yaklaşımlar</vt:lpstr>
      <vt:lpstr>Anlaşma Oryantasyonlu Yaklaşımlar</vt:lpstr>
      <vt:lpstr>Anlaşma Oryantasyonlu Yaklaşımlar</vt:lpstr>
      <vt:lpstr>Anlaşma Oryantasyonlu Yaklaşımlar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2018-05-09T05:53:01Z</dcterms:created>
  <dcterms:modified xsi:type="dcterms:W3CDTF">2018-05-09T05:55:18Z</dcterms:modified>
</cp:coreProperties>
</file>