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9" r:id="rId1"/>
  </p:sldMasterIdLst>
  <p:sldIdLst>
    <p:sldId id="256" r:id="rId2"/>
    <p:sldId id="257" r:id="rId3"/>
    <p:sldId id="260" r:id="rId4"/>
    <p:sldId id="261" r:id="rId5"/>
    <p:sldId id="262" r:id="rId6"/>
    <p:sldId id="263" r:id="rId7"/>
    <p:sldId id="264" r:id="rId8"/>
    <p:sldId id="265" r:id="rId9"/>
    <p:sldId id="266" r:id="rId10"/>
    <p:sldId id="267" r:id="rId11"/>
    <p:sldId id="268"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1AFD"/>
    <a:srgbClr val="1488FF"/>
    <a:srgbClr val="3A911A"/>
    <a:srgbClr val="54FF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552"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Rectangle 10"/>
          <p:cNvSpPr/>
          <p:nvPr/>
        </p:nvSpPr>
        <p:spPr>
          <a:xfrm>
            <a:off x="0" y="0"/>
            <a:ext cx="454660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7"/>
          <p:cNvSpPr>
            <a:spLocks noChangeAspect="1" noEditPoints="1"/>
          </p:cNvSpPr>
          <p:nvPr/>
        </p:nvSpPr>
        <p:spPr bwMode="auto">
          <a:xfrm>
            <a:off x="1117600" y="1762090"/>
            <a:ext cx="3362368" cy="5095912"/>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 name="Subtitle 2"/>
          <p:cNvSpPr>
            <a:spLocks noGrp="1"/>
          </p:cNvSpPr>
          <p:nvPr>
            <p:ph type="subTitle" idx="1"/>
          </p:nvPr>
        </p:nvSpPr>
        <p:spPr>
          <a:xfrm>
            <a:off x="4991097" y="3721473"/>
            <a:ext cx="6827520" cy="1581150"/>
          </a:xfrm>
        </p:spPr>
        <p:txBody>
          <a:bodyPr>
            <a:normAutofit/>
          </a:bodyPr>
          <a:lstStyle>
            <a:lvl1pPr marL="0" indent="0" algn="l">
              <a:buNone/>
              <a:defRPr sz="2400" b="0" i="0" cap="none" spc="12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bg2"/>
                </a:solidFill>
              </a:defRPr>
            </a:lvl1pPr>
          </a:lstStyle>
          <a:p>
            <a:fld id="{89525CDC-DD23-446B-8DCB-A021F58E002C}"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655300" y="6429375"/>
            <a:ext cx="1168400" cy="292100"/>
          </a:xfrm>
        </p:spPr>
        <p:txBody>
          <a:bodyPr/>
          <a:lstStyle/>
          <a:p>
            <a:fld id="{DF28FB93-0A08-4E7D-8E63-9EFA29F1E093}" type="slidenum">
              <a:rPr lang="en-US" smtClean="0"/>
              <a:pPr/>
              <a:t>‹#›</a:t>
            </a:fld>
            <a:endParaRPr lang="en-US"/>
          </a:p>
        </p:txBody>
      </p:sp>
      <p:sp>
        <p:nvSpPr>
          <p:cNvPr id="9" name="Freeform 7"/>
          <p:cNvSpPr>
            <a:spLocks noChangeAspect="1" noEditPoints="1"/>
          </p:cNvSpPr>
          <p:nvPr/>
        </p:nvSpPr>
        <p:spPr bwMode="auto">
          <a:xfrm>
            <a:off x="1117600" y="1762090"/>
            <a:ext cx="3362368" cy="5095912"/>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Title 9"/>
          <p:cNvSpPr>
            <a:spLocks noGrp="1"/>
          </p:cNvSpPr>
          <p:nvPr>
            <p:ph type="title"/>
          </p:nvPr>
        </p:nvSpPr>
        <p:spPr>
          <a:xfrm>
            <a:off x="4986528" y="1417320"/>
            <a:ext cx="6827520" cy="2304288"/>
          </a:xfrm>
        </p:spPr>
        <p:txBody>
          <a:bodyPr>
            <a:normAutofit/>
          </a:bodyPr>
          <a:lstStyle>
            <a:lvl1pPr>
              <a:defRPr sz="4000" cap="all" baseline="0"/>
            </a:lvl1pPr>
          </a:lstStyle>
          <a:p>
            <a:r>
              <a:rPr lang="tr-TR"/>
              <a:t>Click to edit Master title style</a:t>
            </a:r>
            <a:endParaRPr lang="en-US" dirty="0"/>
          </a:p>
        </p:txBody>
      </p:sp>
      <p:sp>
        <p:nvSpPr>
          <p:cNvPr id="13" name="Freeform 7"/>
          <p:cNvSpPr>
            <a:spLocks noChangeAspect="1" noEditPoints="1"/>
          </p:cNvSpPr>
          <p:nvPr/>
        </p:nvSpPr>
        <p:spPr bwMode="auto">
          <a:xfrm>
            <a:off x="1117600" y="1762090"/>
            <a:ext cx="3362368" cy="5095912"/>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10"/>
          </p:nvPr>
        </p:nvSpPr>
        <p:spPr/>
        <p:txBody>
          <a:bodyPr/>
          <a:lstStyle/>
          <a:p>
            <a:fld id="{89525CDC-DD23-446B-8DCB-A021F58E002C}"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53780F-8666-40FE-95A0-81027AA6D0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tr-TR"/>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10"/>
          </p:nvPr>
        </p:nvSpPr>
        <p:spPr/>
        <p:txBody>
          <a:bodyPr/>
          <a:lstStyle/>
          <a:p>
            <a:fld id="{89525CDC-DD23-446B-8DCB-A021F58E002C}"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53780F-8666-40FE-95A0-81027AA6D0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Freeform 8"/>
          <p:cNvSpPr>
            <a:spLocks noChangeAspect="1" noEditPoints="1"/>
          </p:cNvSpPr>
          <p:nvPr/>
        </p:nvSpPr>
        <p:spPr bwMode="auto">
          <a:xfrm>
            <a:off x="7319512" y="0"/>
            <a:ext cx="4525024" cy="6858000"/>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2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10"/>
          </p:nvPr>
        </p:nvSpPr>
        <p:spPr/>
        <p:txBody>
          <a:bodyPr/>
          <a:lstStyle/>
          <a:p>
            <a:fld id="{89525CDC-DD23-446B-8DCB-A021F58E002C}"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53780F-8666-40FE-95A0-81027AA6D061}" type="slidenum">
              <a:rPr lang="tr-TR" smtClean="0"/>
              <a:pPr/>
              <a:t>‹#›</a:t>
            </a:fld>
            <a:endParaRPr lang="tr-TR"/>
          </a:p>
        </p:txBody>
      </p:sp>
      <p:sp>
        <p:nvSpPr>
          <p:cNvPr id="25" name="Title Placeholder 1"/>
          <p:cNvSpPr>
            <a:spLocks noGrp="1"/>
          </p:cNvSpPr>
          <p:nvPr>
            <p:ph type="title"/>
          </p:nvPr>
        </p:nvSpPr>
        <p:spPr>
          <a:xfrm>
            <a:off x="368300" y="228601"/>
            <a:ext cx="11455400" cy="1066801"/>
          </a:xfrm>
          <a:prstGeom prst="rect">
            <a:avLst/>
          </a:prstGeom>
        </p:spPr>
        <p:txBody>
          <a:bodyPr vert="horz" lIns="91440" tIns="45720" rIns="91440" bIns="45720" rtlCol="0" anchor="b" anchorCtr="0">
            <a:normAutofit/>
          </a:bodyPr>
          <a:lstStyle/>
          <a:p>
            <a:r>
              <a:rPr lang="tr-TR"/>
              <a:t>Click to edit Master title style</a:t>
            </a:r>
            <a:endParaRPr lang="en-US" dirty="0"/>
          </a:p>
        </p:txBody>
      </p:sp>
      <p:sp>
        <p:nvSpPr>
          <p:cNvPr id="31" name="Content Placeholder 30"/>
          <p:cNvSpPr>
            <a:spLocks noGrp="1"/>
          </p:cNvSpPr>
          <p:nvPr>
            <p:ph sz="quarter" idx="13"/>
          </p:nvPr>
        </p:nvSpPr>
        <p:spPr>
          <a:xfrm>
            <a:off x="365760" y="1298448"/>
            <a:ext cx="11460480" cy="4937760"/>
          </a:xfrm>
        </p:spPr>
        <p:txBody>
          <a:body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454660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lvl1pPr>
              <a:defRPr>
                <a:solidFill>
                  <a:schemeClr val="bg2"/>
                </a:solidFill>
              </a:defRPr>
            </a:lvl1pPr>
          </a:lstStyle>
          <a:p>
            <a:fld id="{89525CDC-DD23-446B-8DCB-A021F58E002C}"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53780F-8666-40FE-95A0-81027AA6D061}" type="slidenum">
              <a:rPr lang="tr-TR" smtClean="0"/>
              <a:pPr/>
              <a:t>‹#›</a:t>
            </a:fld>
            <a:endParaRPr lang="tr-TR"/>
          </a:p>
        </p:txBody>
      </p:sp>
      <p:sp>
        <p:nvSpPr>
          <p:cNvPr id="15" name="Subtitle 2"/>
          <p:cNvSpPr>
            <a:spLocks noGrp="1"/>
          </p:cNvSpPr>
          <p:nvPr>
            <p:ph type="subTitle" idx="1"/>
          </p:nvPr>
        </p:nvSpPr>
        <p:spPr>
          <a:xfrm>
            <a:off x="4991099" y="1400175"/>
            <a:ext cx="6827520" cy="1476375"/>
          </a:xfrm>
        </p:spPr>
        <p:txBody>
          <a:bodyPr anchor="b" anchorCtr="0">
            <a:normAutofit/>
          </a:bodyPr>
          <a:lstStyle>
            <a:lvl1pPr marL="0" indent="0" algn="l">
              <a:buNone/>
              <a:defRPr sz="2400" b="0" i="0" cap="none" spc="12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Click to edit Master subtitle style</a:t>
            </a:r>
            <a:endParaRPr lang="en-US" dirty="0"/>
          </a:p>
        </p:txBody>
      </p:sp>
      <p:sp>
        <p:nvSpPr>
          <p:cNvPr id="10" name="Freeform 7"/>
          <p:cNvSpPr>
            <a:spLocks noChangeAspect="1" noEditPoints="1"/>
          </p:cNvSpPr>
          <p:nvPr/>
        </p:nvSpPr>
        <p:spPr bwMode="auto">
          <a:xfrm>
            <a:off x="45720" y="136642"/>
            <a:ext cx="4434865" cy="6721359"/>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Title 11"/>
          <p:cNvSpPr>
            <a:spLocks noGrp="1"/>
          </p:cNvSpPr>
          <p:nvPr>
            <p:ph type="title"/>
          </p:nvPr>
        </p:nvSpPr>
        <p:spPr>
          <a:xfrm>
            <a:off x="4978401" y="2895600"/>
            <a:ext cx="6839391" cy="2667001"/>
          </a:xfrm>
        </p:spPr>
        <p:txBody>
          <a:bodyPr anchor="t">
            <a:normAutofit/>
          </a:bodyPr>
          <a:lstStyle>
            <a:lvl1pPr>
              <a:defRPr kumimoji="0" lang="en-US" sz="4000" b="0" i="0" u="none" strike="noStrike" kern="1200" cap="all" spc="0" normalizeH="0" baseline="0" noProof="0" dirty="0" smtClean="0">
                <a:ln>
                  <a:noFill/>
                </a:ln>
                <a:solidFill>
                  <a:schemeClr val="tx2"/>
                </a:solidFill>
                <a:effectLst/>
                <a:uLnTx/>
                <a:uFillTx/>
                <a:latin typeface="+mj-lt"/>
                <a:ea typeface="+mj-ea"/>
                <a:cs typeface="Tunga" pitchFamily="2"/>
              </a:defRPr>
            </a:lvl1pPr>
          </a:lstStyle>
          <a:p>
            <a:r>
              <a:rPr lang="tr-TR"/>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9525CDC-DD23-446B-8DCB-A021F58E002C}"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A53780F-8666-40FE-95A0-81027AA6D061}" type="slidenum">
              <a:rPr lang="tr-TR" smtClean="0"/>
              <a:pPr/>
              <a:t>‹#›</a:t>
            </a:fld>
            <a:endParaRPr lang="tr-TR"/>
          </a:p>
        </p:txBody>
      </p:sp>
      <p:sp>
        <p:nvSpPr>
          <p:cNvPr id="9" name="Title Placeholder 1"/>
          <p:cNvSpPr>
            <a:spLocks noGrp="1"/>
          </p:cNvSpPr>
          <p:nvPr>
            <p:ph type="title"/>
          </p:nvPr>
        </p:nvSpPr>
        <p:spPr>
          <a:xfrm>
            <a:off x="368300" y="228601"/>
            <a:ext cx="11455400" cy="1066800"/>
          </a:xfrm>
          <a:prstGeom prst="rect">
            <a:avLst/>
          </a:prstGeom>
        </p:spPr>
        <p:txBody>
          <a:bodyPr vert="horz" lIns="91440" tIns="45720" rIns="91440" bIns="45720" rtlCol="0" anchor="b" anchorCtr="0">
            <a:normAutofit/>
          </a:bodyPr>
          <a:lstStyle/>
          <a:p>
            <a:r>
              <a:rPr lang="tr-TR"/>
              <a:t>Click to edit Master title style</a:t>
            </a:r>
            <a:endParaRPr lang="en-US" dirty="0"/>
          </a:p>
        </p:txBody>
      </p:sp>
      <p:sp>
        <p:nvSpPr>
          <p:cNvPr id="12" name="Content Placeholder 11"/>
          <p:cNvSpPr>
            <a:spLocks noGrp="1"/>
          </p:cNvSpPr>
          <p:nvPr>
            <p:ph sz="quarter" idx="13"/>
          </p:nvPr>
        </p:nvSpPr>
        <p:spPr>
          <a:xfrm>
            <a:off x="368300" y="1298448"/>
            <a:ext cx="5669280" cy="4937760"/>
          </a:xfrm>
        </p:spPr>
        <p:txBody>
          <a:bodyPr>
            <a:normAutofit/>
          </a:bodyPr>
          <a:lstStyle>
            <a:lvl1pPr>
              <a:defRPr sz="2000"/>
            </a:lvl1pPr>
            <a:lvl2pPr>
              <a:defRPr sz="1800"/>
            </a:lvl2pPr>
            <a:lvl3pPr>
              <a:defRPr sz="1600"/>
            </a:lvl3pPr>
            <a:lvl4pPr>
              <a:defRPr sz="1600"/>
            </a:lvl4pPr>
            <a:lvl5pPr>
              <a:defRPr sz="1600"/>
            </a:lvl5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13" name="Content Placeholder 11"/>
          <p:cNvSpPr>
            <a:spLocks noGrp="1"/>
          </p:cNvSpPr>
          <p:nvPr>
            <p:ph sz="quarter" idx="14"/>
          </p:nvPr>
        </p:nvSpPr>
        <p:spPr>
          <a:xfrm>
            <a:off x="6154420" y="1298448"/>
            <a:ext cx="5669280" cy="4937760"/>
          </a:xfrm>
        </p:spPr>
        <p:txBody>
          <a:bodyPr>
            <a:normAutofit/>
          </a:bodyPr>
          <a:lstStyle>
            <a:lvl1pPr>
              <a:defRPr sz="2000"/>
            </a:lvl1pPr>
            <a:lvl2pPr>
              <a:defRPr sz="1800"/>
            </a:lvl2pPr>
            <a:lvl3pPr>
              <a:defRPr sz="1600"/>
            </a:lvl3pPr>
            <a:lvl4pPr>
              <a:defRPr sz="1600"/>
            </a:lvl4pPr>
            <a:lvl5pPr>
              <a:defRPr sz="1600"/>
            </a:lvl5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89525CDC-DD23-446B-8DCB-A021F58E002C}" type="datetimeFigureOut">
              <a:rPr lang="tr-TR" smtClean="0"/>
              <a:pPr/>
              <a:t>4.05.2020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A53780F-8666-40FE-95A0-81027AA6D061}" type="slidenum">
              <a:rPr lang="tr-TR" smtClean="0"/>
              <a:pPr/>
              <a:t>‹#›</a:t>
            </a:fld>
            <a:endParaRPr lang="tr-TR"/>
          </a:p>
        </p:txBody>
      </p:sp>
      <p:sp>
        <p:nvSpPr>
          <p:cNvPr id="12" name="Title Placeholder 1"/>
          <p:cNvSpPr>
            <a:spLocks noGrp="1"/>
          </p:cNvSpPr>
          <p:nvPr>
            <p:ph type="title"/>
          </p:nvPr>
        </p:nvSpPr>
        <p:spPr>
          <a:xfrm>
            <a:off x="368300" y="228601"/>
            <a:ext cx="11455400" cy="1066800"/>
          </a:xfrm>
          <a:prstGeom prst="rect">
            <a:avLst/>
          </a:prstGeom>
        </p:spPr>
        <p:txBody>
          <a:bodyPr vert="horz" lIns="91440" tIns="45720" rIns="91440" bIns="45720" rtlCol="0" anchor="b" anchorCtr="0">
            <a:normAutofit/>
          </a:bodyPr>
          <a:lstStyle/>
          <a:p>
            <a:r>
              <a:rPr lang="tr-TR"/>
              <a:t>Click to edit Master title style</a:t>
            </a:r>
            <a:endParaRPr lang="en-US" dirty="0"/>
          </a:p>
        </p:txBody>
      </p:sp>
      <p:sp>
        <p:nvSpPr>
          <p:cNvPr id="14" name="Content Placeholder 11"/>
          <p:cNvSpPr>
            <a:spLocks noGrp="1"/>
          </p:cNvSpPr>
          <p:nvPr>
            <p:ph sz="quarter" idx="13"/>
          </p:nvPr>
        </p:nvSpPr>
        <p:spPr>
          <a:xfrm>
            <a:off x="368300" y="1810512"/>
            <a:ext cx="5669280" cy="4425696"/>
          </a:xfrm>
        </p:spPr>
        <p:txBody>
          <a:bodyPr>
            <a:normAutofit/>
          </a:bodyPr>
          <a:lstStyle>
            <a:lvl1pPr>
              <a:defRPr sz="2000"/>
            </a:lvl1pPr>
            <a:lvl2pPr>
              <a:defRPr sz="1800"/>
            </a:lvl2pPr>
            <a:lvl3pPr>
              <a:defRPr sz="1600"/>
            </a:lvl3pPr>
            <a:lvl4pPr>
              <a:defRPr sz="1600"/>
            </a:lvl4pPr>
            <a:lvl5pPr>
              <a:defRPr sz="1600"/>
            </a:lvl5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dirty="0"/>
          </a:p>
        </p:txBody>
      </p:sp>
      <p:sp>
        <p:nvSpPr>
          <p:cNvPr id="15" name="Content Placeholder 11"/>
          <p:cNvSpPr>
            <a:spLocks noGrp="1"/>
          </p:cNvSpPr>
          <p:nvPr>
            <p:ph sz="quarter" idx="14"/>
          </p:nvPr>
        </p:nvSpPr>
        <p:spPr>
          <a:xfrm>
            <a:off x="6154420" y="1810512"/>
            <a:ext cx="5669280" cy="4425696"/>
          </a:xfrm>
        </p:spPr>
        <p:txBody>
          <a:bodyPr>
            <a:normAutofit/>
          </a:bodyPr>
          <a:lstStyle>
            <a:lvl1pPr>
              <a:defRPr sz="2000"/>
            </a:lvl1pPr>
            <a:lvl2pPr>
              <a:defRPr sz="1800"/>
            </a:lvl2pPr>
            <a:lvl3pPr>
              <a:defRPr sz="1600"/>
            </a:lvl3pPr>
            <a:lvl4pPr>
              <a:defRPr sz="1600"/>
            </a:lvl4pPr>
            <a:lvl5pPr>
              <a:defRPr sz="1600"/>
            </a:lvl5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20" name="Text Placeholder 3"/>
          <p:cNvSpPr>
            <a:spLocks noGrp="1"/>
          </p:cNvSpPr>
          <p:nvPr>
            <p:ph type="body" sz="half" idx="2"/>
          </p:nvPr>
        </p:nvSpPr>
        <p:spPr>
          <a:xfrm>
            <a:off x="368300" y="1298449"/>
            <a:ext cx="5664200" cy="509587"/>
          </a:xfrm>
        </p:spPr>
        <p:txBody>
          <a:bodyPr anchor="ctr">
            <a:normAutofit/>
          </a:bodyPr>
          <a:lstStyle>
            <a:lvl1pPr marL="0" indent="0" algn="l">
              <a:buNone/>
              <a:defRPr sz="2000" b="0" i="0" spc="0" baseline="0">
                <a:solidFill>
                  <a:schemeClr val="tx2"/>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Click to edit Master text styles</a:t>
            </a:r>
          </a:p>
        </p:txBody>
      </p:sp>
      <p:sp>
        <p:nvSpPr>
          <p:cNvPr id="21" name="Text Placeholder 3"/>
          <p:cNvSpPr>
            <a:spLocks noGrp="1"/>
          </p:cNvSpPr>
          <p:nvPr>
            <p:ph type="body" sz="half" idx="15"/>
          </p:nvPr>
        </p:nvSpPr>
        <p:spPr>
          <a:xfrm>
            <a:off x="6154420" y="1298449"/>
            <a:ext cx="5664200" cy="509587"/>
          </a:xfrm>
        </p:spPr>
        <p:txBody>
          <a:bodyPr anchor="ctr">
            <a:normAutofit/>
          </a:bodyPr>
          <a:lstStyle>
            <a:lvl1pPr marL="0" indent="0">
              <a:buNone/>
              <a:defRPr sz="2000" b="0" i="0" spc="0" baseline="0">
                <a:solidFill>
                  <a:schemeClr val="tx2"/>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tx2"/>
                </a:solidFill>
              </a:defRPr>
            </a:lvl1pPr>
          </a:lstStyle>
          <a:p>
            <a:fld id="{89525CDC-DD23-446B-8DCB-A021F58E002C}" type="datetimeFigureOut">
              <a:rPr lang="tr-TR" smtClean="0"/>
              <a:pPr/>
              <a:t>4.05.2020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A53780F-8666-40FE-95A0-81027AA6D061}" type="slidenum">
              <a:rPr lang="tr-TR" smtClean="0"/>
              <a:pPr/>
              <a:t>‹#›</a:t>
            </a:fld>
            <a:endParaRPr lang="tr-TR"/>
          </a:p>
        </p:txBody>
      </p:sp>
      <p:sp>
        <p:nvSpPr>
          <p:cNvPr id="17" name="Title Placeholder 1"/>
          <p:cNvSpPr>
            <a:spLocks noGrp="1"/>
          </p:cNvSpPr>
          <p:nvPr>
            <p:ph type="title"/>
          </p:nvPr>
        </p:nvSpPr>
        <p:spPr>
          <a:xfrm>
            <a:off x="368300" y="228601"/>
            <a:ext cx="11455400" cy="1066800"/>
          </a:xfrm>
          <a:prstGeom prst="rect">
            <a:avLst/>
          </a:prstGeom>
        </p:spPr>
        <p:txBody>
          <a:bodyPr vert="horz" lIns="91440" tIns="45720" rIns="91440" bIns="45720" rtlCol="0" anchor="b" anchorCtr="0">
            <a:normAutofit/>
          </a:bodyPr>
          <a:lstStyle/>
          <a:p>
            <a:r>
              <a:rPr lang="tr-TR"/>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525CDC-DD23-446B-8DCB-A021F58E002C}" type="datetimeFigureOut">
              <a:rPr lang="tr-TR" smtClean="0"/>
              <a:pPr/>
              <a:t>4.05.2020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A53780F-8666-40FE-95A0-81027AA6D0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1"/>
            <a:ext cx="454660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lvl1pPr>
              <a:defRPr>
                <a:solidFill>
                  <a:schemeClr val="bg2"/>
                </a:solidFill>
              </a:defRPr>
            </a:lvl1pPr>
          </a:lstStyle>
          <a:p>
            <a:fld id="{89525CDC-DD23-446B-8DCB-A021F58E002C}"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A53780F-8666-40FE-95A0-81027AA6D061}" type="slidenum">
              <a:rPr lang="tr-TR" smtClean="0"/>
              <a:pPr/>
              <a:t>‹#›</a:t>
            </a:fld>
            <a:endParaRPr lang="tr-TR"/>
          </a:p>
        </p:txBody>
      </p:sp>
      <p:sp>
        <p:nvSpPr>
          <p:cNvPr id="9" name="Title Placeholder 1"/>
          <p:cNvSpPr>
            <a:spLocks noGrp="1"/>
          </p:cNvSpPr>
          <p:nvPr>
            <p:ph type="title"/>
          </p:nvPr>
        </p:nvSpPr>
        <p:spPr>
          <a:xfrm>
            <a:off x="368300" y="228601"/>
            <a:ext cx="3779520" cy="1298448"/>
          </a:xfrm>
          <a:prstGeom prst="rect">
            <a:avLst/>
          </a:prstGeom>
        </p:spPr>
        <p:txBody>
          <a:bodyPr vert="horz" lIns="91440" tIns="45720" rIns="91440" bIns="45720" rtlCol="0" anchor="b" anchorCtr="0">
            <a:normAutofit/>
          </a:bodyPr>
          <a:lstStyle>
            <a:lvl1pPr>
              <a:defRPr sz="2400">
                <a:solidFill>
                  <a:schemeClr val="bg2"/>
                </a:solidFill>
              </a:defRPr>
            </a:lvl1pPr>
          </a:lstStyle>
          <a:p>
            <a:r>
              <a:rPr lang="tr-TR"/>
              <a:t>Click to edit Master title style</a:t>
            </a:r>
            <a:endParaRPr lang="en-US" dirty="0"/>
          </a:p>
        </p:txBody>
      </p:sp>
      <p:sp>
        <p:nvSpPr>
          <p:cNvPr id="10" name="Content Placeholder 11"/>
          <p:cNvSpPr>
            <a:spLocks noGrp="1"/>
          </p:cNvSpPr>
          <p:nvPr>
            <p:ph sz="quarter" idx="14"/>
          </p:nvPr>
        </p:nvSpPr>
        <p:spPr>
          <a:xfrm>
            <a:off x="5034580" y="533400"/>
            <a:ext cx="6751021" cy="5702808"/>
          </a:xfrm>
        </p:spPr>
        <p:txBody>
          <a:bodyPr>
            <a:normAutofit/>
          </a:bodyPr>
          <a:lstStyle>
            <a:lvl1pPr>
              <a:defRPr sz="2000"/>
            </a:lvl1pPr>
            <a:lvl2pPr>
              <a:defRPr sz="1800"/>
            </a:lvl2pPr>
            <a:lvl3pPr>
              <a:defRPr sz="1600"/>
            </a:lvl3pPr>
            <a:lvl4pPr>
              <a:defRPr sz="1600"/>
            </a:lvl4pPr>
            <a:lvl5pPr>
              <a:defRPr sz="1600"/>
            </a:lvl5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dirty="0"/>
          </a:p>
        </p:txBody>
      </p:sp>
      <p:sp>
        <p:nvSpPr>
          <p:cNvPr id="11" name="Text Placeholder 3"/>
          <p:cNvSpPr>
            <a:spLocks noGrp="1"/>
          </p:cNvSpPr>
          <p:nvPr>
            <p:ph type="body" sz="half" idx="2"/>
          </p:nvPr>
        </p:nvSpPr>
        <p:spPr>
          <a:xfrm>
            <a:off x="368299" y="1539240"/>
            <a:ext cx="3779520" cy="4709160"/>
          </a:xfrm>
        </p:spPr>
        <p:txBody>
          <a:bodyPr>
            <a:normAutofit/>
          </a:bodyPr>
          <a:lstStyle>
            <a:lvl1pPr marL="0" indent="0">
              <a:buNone/>
              <a:defRPr lang="en-US" sz="1600" b="0" i="0" kern="1200" cap="none" spc="30" baseline="0" dirty="0" smtClean="0">
                <a:solidFill>
                  <a:schemeClr val="bg2"/>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600"/>
              </a:spcBef>
              <a:spcAft>
                <a:spcPts val="0"/>
              </a:spcAft>
              <a:buClr>
                <a:schemeClr val="accent1"/>
              </a:buClr>
              <a:buFont typeface="Arial" pitchFamily="34" charset="0"/>
              <a:buNone/>
            </a:pPr>
            <a:r>
              <a:rPr lang="tr-TR"/>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3" name="Rectangle 12"/>
          <p:cNvSpPr/>
          <p:nvPr/>
        </p:nvSpPr>
        <p:spPr>
          <a:xfrm>
            <a:off x="0" y="-1"/>
            <a:ext cx="454660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546600" y="0"/>
            <a:ext cx="7645400" cy="6858000"/>
          </a:xfrm>
        </p:spPr>
        <p:txBody>
          <a:bodyPr anchor="ctr" anchorCtr="0"/>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Drag picture to placeholder or click icon to add</a:t>
            </a:r>
            <a:endParaRPr lang="en-US" dirty="0"/>
          </a:p>
        </p:txBody>
      </p:sp>
      <p:sp>
        <p:nvSpPr>
          <p:cNvPr id="5" name="Date Placeholder 4"/>
          <p:cNvSpPr>
            <a:spLocks noGrp="1"/>
          </p:cNvSpPr>
          <p:nvPr>
            <p:ph type="dt" sz="half" idx="10"/>
          </p:nvPr>
        </p:nvSpPr>
        <p:spPr/>
        <p:txBody>
          <a:bodyPr/>
          <a:lstStyle>
            <a:lvl1pPr>
              <a:defRPr>
                <a:solidFill>
                  <a:schemeClr val="bg2"/>
                </a:solidFill>
              </a:defRPr>
            </a:lvl1pPr>
          </a:lstStyle>
          <a:p>
            <a:fld id="{89525CDC-DD23-446B-8DCB-A021F58E002C}"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A53780F-8666-40FE-95A0-81027AA6D061}" type="slidenum">
              <a:rPr lang="tr-TR" smtClean="0"/>
              <a:pPr/>
              <a:t>‹#›</a:t>
            </a:fld>
            <a:endParaRPr lang="tr-TR"/>
          </a:p>
        </p:txBody>
      </p:sp>
      <p:sp>
        <p:nvSpPr>
          <p:cNvPr id="21" name="Title Placeholder 1"/>
          <p:cNvSpPr>
            <a:spLocks noGrp="1"/>
          </p:cNvSpPr>
          <p:nvPr>
            <p:ph type="title"/>
          </p:nvPr>
        </p:nvSpPr>
        <p:spPr>
          <a:xfrm>
            <a:off x="368299" y="228600"/>
            <a:ext cx="3779520" cy="1295399"/>
          </a:xfrm>
          <a:prstGeom prst="rect">
            <a:avLst/>
          </a:prstGeom>
        </p:spPr>
        <p:txBody>
          <a:bodyPr vert="horz" lIns="91440" tIns="45720" rIns="91440" bIns="45720" rtlCol="0" anchor="b" anchorCtr="0">
            <a:normAutofit/>
          </a:bodyPr>
          <a:lstStyle>
            <a:lvl1pPr>
              <a:defRPr sz="2400">
                <a:solidFill>
                  <a:schemeClr val="bg2"/>
                </a:solidFill>
              </a:defRPr>
            </a:lvl1pPr>
          </a:lstStyle>
          <a:p>
            <a:r>
              <a:rPr lang="tr-TR"/>
              <a:t>Click to edit Master title style</a:t>
            </a:r>
            <a:endParaRPr lang="en-US" dirty="0"/>
          </a:p>
        </p:txBody>
      </p:sp>
      <p:sp>
        <p:nvSpPr>
          <p:cNvPr id="25" name="Text Placeholder 24"/>
          <p:cNvSpPr>
            <a:spLocks noGrp="1"/>
          </p:cNvSpPr>
          <p:nvPr>
            <p:ph type="body" sz="quarter" idx="13"/>
          </p:nvPr>
        </p:nvSpPr>
        <p:spPr>
          <a:xfrm>
            <a:off x="365760" y="1536192"/>
            <a:ext cx="3779520" cy="4712208"/>
          </a:xfrm>
        </p:spPr>
        <p:txBody>
          <a:bodyPr>
            <a:normAutofit/>
          </a:bodyPr>
          <a:lstStyle>
            <a:lvl1pPr marL="0" indent="0">
              <a:buNone/>
              <a:defRPr sz="1600">
                <a:solidFill>
                  <a:schemeClr val="bg2"/>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tr-TR"/>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8300" y="228601"/>
            <a:ext cx="11455400" cy="1066800"/>
          </a:xfrm>
          <a:prstGeom prst="rect">
            <a:avLst/>
          </a:prstGeom>
        </p:spPr>
        <p:txBody>
          <a:bodyPr vert="horz" lIns="91440" tIns="45720" rIns="91440" bIns="45720" rtlCol="0" anchor="b" anchorCtr="0">
            <a:normAutofit/>
          </a:bodyPr>
          <a:lstStyle/>
          <a:p>
            <a:r>
              <a:rPr lang="tr-TR"/>
              <a:t>Click to edit Master title style</a:t>
            </a:r>
            <a:endParaRPr lang="en-US" dirty="0"/>
          </a:p>
        </p:txBody>
      </p:sp>
      <p:sp>
        <p:nvSpPr>
          <p:cNvPr id="3" name="Text Placeholder 2"/>
          <p:cNvSpPr>
            <a:spLocks noGrp="1"/>
          </p:cNvSpPr>
          <p:nvPr>
            <p:ph type="body" idx="1"/>
          </p:nvPr>
        </p:nvSpPr>
        <p:spPr>
          <a:xfrm>
            <a:off x="368300" y="1295401"/>
            <a:ext cx="11455400" cy="4933949"/>
          </a:xfrm>
          <a:prstGeom prst="rect">
            <a:avLst/>
          </a:prstGeom>
        </p:spPr>
        <p:txBody>
          <a:bodyPr vert="horz" lIns="91440" tIns="45720" rIns="91440" bIns="45720" rtlCol="0">
            <a:normAutofit/>
          </a:body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dirty="0"/>
          </a:p>
        </p:txBody>
      </p:sp>
      <p:sp>
        <p:nvSpPr>
          <p:cNvPr id="4" name="Date Placeholder 3"/>
          <p:cNvSpPr>
            <a:spLocks noGrp="1"/>
          </p:cNvSpPr>
          <p:nvPr>
            <p:ph type="dt" sz="half" idx="2"/>
          </p:nvPr>
        </p:nvSpPr>
        <p:spPr>
          <a:xfrm>
            <a:off x="368300" y="6429375"/>
            <a:ext cx="2844800" cy="292100"/>
          </a:xfrm>
          <a:prstGeom prst="rect">
            <a:avLst/>
          </a:prstGeom>
        </p:spPr>
        <p:txBody>
          <a:bodyPr vert="horz" lIns="91440" tIns="45720" rIns="91440" bIns="45720" rtlCol="0" anchor="ctr">
            <a:normAutofit/>
          </a:bodyPr>
          <a:lstStyle>
            <a:lvl1pPr algn="l">
              <a:defRPr sz="1050" b="1">
                <a:solidFill>
                  <a:schemeClr val="tx2"/>
                </a:solidFill>
              </a:defRPr>
            </a:lvl1pPr>
          </a:lstStyle>
          <a:p>
            <a:fld id="{89525CDC-DD23-446B-8DCB-A021F58E002C}" type="datetimeFigureOut">
              <a:rPr lang="tr-TR" smtClean="0"/>
              <a:pPr/>
              <a:t>4.05.2020</a:t>
            </a:fld>
            <a:endParaRPr lang="tr-TR"/>
          </a:p>
        </p:txBody>
      </p:sp>
      <p:sp>
        <p:nvSpPr>
          <p:cNvPr id="5" name="Footer Placeholder 4"/>
          <p:cNvSpPr>
            <a:spLocks noGrp="1"/>
          </p:cNvSpPr>
          <p:nvPr>
            <p:ph type="ftr" sz="quarter" idx="3"/>
          </p:nvPr>
        </p:nvSpPr>
        <p:spPr>
          <a:xfrm>
            <a:off x="4991099" y="6429375"/>
            <a:ext cx="5448300" cy="292100"/>
          </a:xfrm>
          <a:prstGeom prst="rect">
            <a:avLst/>
          </a:prstGeom>
        </p:spPr>
        <p:txBody>
          <a:bodyPr vert="horz" lIns="91440" tIns="45720" rIns="91440" bIns="45720" rtlCol="0" anchor="ctr">
            <a:normAutofit/>
          </a:bodyPr>
          <a:lstStyle>
            <a:lvl1pPr algn="l">
              <a:defRPr sz="1050" b="1">
                <a:solidFill>
                  <a:schemeClr val="tx2"/>
                </a:solidFill>
              </a:defRPr>
            </a:lvl1pPr>
          </a:lstStyle>
          <a:p>
            <a:endParaRPr lang="tr-TR"/>
          </a:p>
        </p:txBody>
      </p:sp>
      <p:sp>
        <p:nvSpPr>
          <p:cNvPr id="6" name="Slide Number Placeholder 5"/>
          <p:cNvSpPr>
            <a:spLocks noGrp="1"/>
          </p:cNvSpPr>
          <p:nvPr>
            <p:ph type="sldNum" sz="quarter" idx="4"/>
          </p:nvPr>
        </p:nvSpPr>
        <p:spPr>
          <a:xfrm>
            <a:off x="10655300" y="6429375"/>
            <a:ext cx="1168400" cy="292100"/>
          </a:xfrm>
          <a:prstGeom prst="rect">
            <a:avLst/>
          </a:prstGeom>
        </p:spPr>
        <p:txBody>
          <a:bodyPr vert="horz" lIns="91440" tIns="45720" rIns="91440" bIns="45720" rtlCol="0" anchor="ctr">
            <a:normAutofit/>
          </a:bodyPr>
          <a:lstStyle>
            <a:lvl1pPr algn="r">
              <a:defRPr sz="1600" b="1">
                <a:solidFill>
                  <a:schemeClr val="tx2"/>
                </a:solidFill>
              </a:defRPr>
            </a:lvl1pPr>
          </a:lstStyle>
          <a:p>
            <a:fld id="{8A53780F-8666-40FE-95A0-81027AA6D0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830" r:id="rId1"/>
    <p:sldLayoutId id="2147483831" r:id="rId2"/>
    <p:sldLayoutId id="2147483832" r:id="rId3"/>
    <p:sldLayoutId id="2147483833" r:id="rId4"/>
    <p:sldLayoutId id="2147483834" r:id="rId5"/>
    <p:sldLayoutId id="2147483835" r:id="rId6"/>
    <p:sldLayoutId id="2147483836" r:id="rId7"/>
    <p:sldLayoutId id="2147483837" r:id="rId8"/>
    <p:sldLayoutId id="2147483838" r:id="rId9"/>
    <p:sldLayoutId id="2147483839" r:id="rId10"/>
    <p:sldLayoutId id="2147483840" r:id="rId11"/>
  </p:sldLayoutIdLst>
  <p:txStyles>
    <p:titleStyle>
      <a:lvl1pPr algn="l" defTabSz="914400" rtl="0" eaLnBrk="1" latinLnBrk="0" hangingPunct="1">
        <a:spcBef>
          <a:spcPts val="400"/>
        </a:spcBef>
        <a:buNone/>
        <a:defRPr sz="3600" b="0" kern="1200" cap="none" spc="0" baseline="0">
          <a:solidFill>
            <a:schemeClr val="tx2"/>
          </a:solidFill>
          <a:latin typeface="+mj-lt"/>
          <a:ea typeface="+mj-ea"/>
          <a:cs typeface="Tunga" pitchFamily="2"/>
        </a:defRPr>
      </a:lvl1pPr>
    </p:titleStyle>
    <p:bodyStyle>
      <a:lvl1pPr marL="171450" indent="-173736" algn="l" defTabSz="914400" rtl="0" eaLnBrk="1" latinLnBrk="0" hangingPunct="1">
        <a:spcBef>
          <a:spcPts val="600"/>
        </a:spcBef>
        <a:spcAft>
          <a:spcPts val="0"/>
        </a:spcAft>
        <a:buClr>
          <a:schemeClr val="accent1"/>
        </a:buClr>
        <a:buFont typeface="Arial" pitchFamily="34" charset="0"/>
        <a:buChar char="•"/>
        <a:defRPr sz="2200" b="0" i="0" kern="1200" cap="none" spc="30" baseline="0">
          <a:solidFill>
            <a:schemeClr val="tx2"/>
          </a:solidFill>
          <a:latin typeface="+mn-lt"/>
          <a:ea typeface="+mn-ea"/>
          <a:cs typeface="Tahoma" pitchFamily="34" charset="0"/>
        </a:defRPr>
      </a:lvl1pPr>
      <a:lvl2pPr marL="344488" indent="-173736" algn="l" defTabSz="914400" rtl="0" eaLnBrk="1" latinLnBrk="0" hangingPunct="1">
        <a:spcBef>
          <a:spcPts val="600"/>
        </a:spcBef>
        <a:buClr>
          <a:schemeClr val="accent1"/>
        </a:buClr>
        <a:buFont typeface="Arial" pitchFamily="34" charset="0"/>
        <a:buChar char="•"/>
        <a:defRPr sz="2000" kern="1200">
          <a:solidFill>
            <a:schemeClr val="tx2"/>
          </a:solidFill>
          <a:latin typeface="+mn-lt"/>
          <a:ea typeface="+mn-ea"/>
          <a:cs typeface="Tahoma" pitchFamily="34" charset="0"/>
        </a:defRPr>
      </a:lvl2pPr>
      <a:lvl3pPr marL="515938" indent="-173736" algn="l" defTabSz="914400" rtl="0" eaLnBrk="1" latinLnBrk="0" hangingPunct="1">
        <a:spcBef>
          <a:spcPts val="600"/>
        </a:spcBef>
        <a:buClr>
          <a:schemeClr val="accent1"/>
        </a:buClr>
        <a:buFont typeface="Arial" pitchFamily="34" charset="0"/>
        <a:buChar char="•"/>
        <a:defRPr sz="1800" kern="1200">
          <a:solidFill>
            <a:schemeClr val="tx2"/>
          </a:solidFill>
          <a:latin typeface="+mn-lt"/>
          <a:ea typeface="+mn-ea"/>
          <a:cs typeface="Tahoma" pitchFamily="34" charset="0"/>
        </a:defRPr>
      </a:lvl3pPr>
      <a:lvl4pPr marL="688975" indent="-173736" algn="l" defTabSz="914400" rtl="0" eaLnBrk="1" latinLnBrk="0" hangingPunct="1">
        <a:spcBef>
          <a:spcPts val="600"/>
        </a:spcBef>
        <a:buClr>
          <a:schemeClr val="accent1"/>
        </a:buClr>
        <a:buFont typeface="Arial" pitchFamily="34" charset="0"/>
        <a:buChar char="•"/>
        <a:defRPr sz="1600" kern="1200">
          <a:solidFill>
            <a:schemeClr val="tx2"/>
          </a:solidFill>
          <a:latin typeface="+mn-lt"/>
          <a:ea typeface="+mn-ea"/>
          <a:cs typeface="Tahoma" pitchFamily="34" charset="0"/>
        </a:defRPr>
      </a:lvl4pPr>
      <a:lvl5pPr marL="860425" indent="-173736" algn="l" defTabSz="914400" rtl="0" eaLnBrk="1" latinLnBrk="0" hangingPunct="1">
        <a:spcBef>
          <a:spcPts val="600"/>
        </a:spcBef>
        <a:buClr>
          <a:schemeClr val="accent1"/>
        </a:buClr>
        <a:buFont typeface="Arial" pitchFamily="34" charset="0"/>
        <a:buChar char="•"/>
        <a:defRPr sz="1600" kern="1200" baseline="0">
          <a:solidFill>
            <a:schemeClr val="tx2"/>
          </a:solidFill>
          <a:latin typeface="+mn-lt"/>
          <a:ea typeface="+mn-ea"/>
          <a:cs typeface="Tahoma" pitchFamily="34" charset="0"/>
        </a:defRPr>
      </a:lvl5pPr>
      <a:lvl6pPr marL="105156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123444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141732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8pPr>
      <a:lvl9pPr marL="160020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p:txBody>
          <a:bodyPr>
            <a:normAutofit/>
          </a:bodyPr>
          <a:lstStyle/>
          <a:p>
            <a:pPr algn="ctr"/>
            <a:endParaRPr lang="tr-TR" sz="4000" dirty="0"/>
          </a:p>
        </p:txBody>
      </p:sp>
      <p:sp>
        <p:nvSpPr>
          <p:cNvPr id="2" name="Unvan 1"/>
          <p:cNvSpPr>
            <a:spLocks noGrp="1"/>
          </p:cNvSpPr>
          <p:nvPr>
            <p:ph type="title"/>
          </p:nvPr>
        </p:nvSpPr>
        <p:spPr>
          <a:xfrm>
            <a:off x="4986528" y="1417320"/>
            <a:ext cx="6827520" cy="1452880"/>
          </a:xfrm>
        </p:spPr>
        <p:txBody>
          <a:bodyPr>
            <a:normAutofit/>
          </a:bodyPr>
          <a:lstStyle/>
          <a:p>
            <a:r>
              <a:rPr lang="tr-TR" sz="3600" dirty="0"/>
              <a:t>ÇOCUĞU TANIMA VE DEĞERLENDİRME TEKNİKLERİ</a:t>
            </a:r>
          </a:p>
        </p:txBody>
      </p:sp>
    </p:spTree>
    <p:extLst>
      <p:ext uri="{BB962C8B-B14F-4D97-AF65-F5344CB8AC3E}">
        <p14:creationId xmlns:p14="http://schemas.microsoft.com/office/powerpoint/2010/main" val="3066745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ÇOCUKLARIN TANINMASI GEREKEN ÖZELLİKLERİ</a:t>
            </a:r>
          </a:p>
        </p:txBody>
      </p:sp>
      <p:sp>
        <p:nvSpPr>
          <p:cNvPr id="3" name="İçerik Yer Tutucusu 2"/>
          <p:cNvSpPr>
            <a:spLocks noGrp="1"/>
          </p:cNvSpPr>
          <p:nvPr>
            <p:ph sz="quarter" idx="13"/>
          </p:nvPr>
        </p:nvSpPr>
        <p:spPr>
          <a:xfrm>
            <a:off x="368300" y="2450122"/>
            <a:ext cx="11460480" cy="3777293"/>
          </a:xfrm>
        </p:spPr>
        <p:txBody>
          <a:bodyPr/>
          <a:lstStyle/>
          <a:p>
            <a:r>
              <a:rPr lang="tr-TR" sz="2800" dirty="0"/>
              <a:t>Fiziksel ve biyolojik özellikler</a:t>
            </a:r>
          </a:p>
          <a:p>
            <a:endParaRPr lang="tr-TR" sz="2800" dirty="0"/>
          </a:p>
          <a:p>
            <a:r>
              <a:rPr lang="tr-TR" sz="2800" dirty="0"/>
              <a:t>Davranışsal özellikler</a:t>
            </a:r>
          </a:p>
          <a:p>
            <a:endParaRPr lang="tr-TR" sz="2800" dirty="0"/>
          </a:p>
          <a:p>
            <a:r>
              <a:rPr lang="tr-TR" sz="2800" dirty="0" err="1"/>
              <a:t>Sosyo</a:t>
            </a:r>
            <a:r>
              <a:rPr lang="tr-TR" sz="2800" dirty="0"/>
              <a:t>-kültürel ve ekonomik özellikler</a:t>
            </a:r>
          </a:p>
          <a:p>
            <a:endParaRPr lang="tr-TR" b="1" dirty="0"/>
          </a:p>
          <a:p>
            <a:endParaRPr lang="tr-TR" b="1" dirty="0"/>
          </a:p>
          <a:p>
            <a:endParaRPr lang="tr-TR" dirty="0"/>
          </a:p>
        </p:txBody>
      </p:sp>
    </p:spTree>
    <p:extLst>
      <p:ext uri="{BB962C8B-B14F-4D97-AF65-F5344CB8AC3E}">
        <p14:creationId xmlns:p14="http://schemas.microsoft.com/office/powerpoint/2010/main" val="38022811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2F38CC8-9D0F-4CFF-9DEB-7F060BC399AA}"/>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B6C04B1E-20F6-4D37-A77C-18D33AF08243}"/>
              </a:ext>
            </a:extLst>
          </p:cNvPr>
          <p:cNvSpPr>
            <a:spLocks noGrp="1"/>
          </p:cNvSpPr>
          <p:nvPr>
            <p:ph sz="quarter" idx="13"/>
          </p:nvPr>
        </p:nvSpPr>
        <p:spPr/>
        <p:txBody>
          <a:bodyPr>
            <a:normAutofit fontScale="70000" lnSpcReduction="20000"/>
          </a:bodyPr>
          <a:lstStyle/>
          <a:p>
            <a:r>
              <a:rPr lang="tr-TR" dirty="0"/>
              <a:t>o	</a:t>
            </a:r>
            <a:r>
              <a:rPr lang="tr-TR" dirty="0" err="1"/>
              <a:t>Axline</a:t>
            </a:r>
            <a:r>
              <a:rPr lang="tr-TR" dirty="0"/>
              <a:t>, Virginia. (1986). Benliğini Arayan Çocuk. Panama Yayıncılık. İstanbul. </a:t>
            </a:r>
          </a:p>
          <a:p>
            <a:r>
              <a:rPr lang="tr-TR" dirty="0"/>
              <a:t>o	Eriş, Bahar. (2018). Gölgedeki Yıldızlar-</a:t>
            </a:r>
            <a:r>
              <a:rPr lang="tr-TR" dirty="0" err="1"/>
              <a:t>Disleksinin</a:t>
            </a:r>
            <a:r>
              <a:rPr lang="tr-TR" dirty="0"/>
              <a:t> Gizli Yetenekleri. Alfa Basım Yayım Dağıtım San. ve Tic. AŞ. </a:t>
            </a:r>
            <a:r>
              <a:rPr lang="tr-TR" dirty="0" err="1"/>
              <a:t>İtanbul</a:t>
            </a:r>
            <a:r>
              <a:rPr lang="tr-TR" dirty="0"/>
              <a:t>. </a:t>
            </a:r>
          </a:p>
          <a:p>
            <a:r>
              <a:rPr lang="tr-TR" dirty="0"/>
              <a:t>o	Çocuktur Geçer</a:t>
            </a:r>
          </a:p>
          <a:p>
            <a:r>
              <a:rPr lang="tr-TR" dirty="0"/>
              <a:t>o	Bayhan, Pınar (Ed.). (2017). Okul Öncesinde Alternatif Değerlendirme. Hedef Yayıncılık. Ankara. </a:t>
            </a:r>
          </a:p>
          <a:p>
            <a:r>
              <a:rPr lang="tr-TR" dirty="0"/>
              <a:t>o	Kumtepe, Alper Tolga (Ed.). (2017). Çocuğu Tanıma ve Değerlendirme. Anadolu Üniversitesi Yayınları. Eskişehir.</a:t>
            </a:r>
          </a:p>
          <a:p>
            <a:r>
              <a:rPr lang="tr-TR" dirty="0"/>
              <a:t>o	</a:t>
            </a:r>
            <a:r>
              <a:rPr lang="tr-TR" dirty="0" err="1"/>
              <a:t>Bredekamp</a:t>
            </a:r>
            <a:r>
              <a:rPr lang="tr-TR" dirty="0"/>
              <a:t>, </a:t>
            </a:r>
            <a:r>
              <a:rPr lang="tr-TR" dirty="0" err="1"/>
              <a:t>Sue</a:t>
            </a:r>
            <a:r>
              <a:rPr lang="tr-TR" dirty="0"/>
              <a:t>. (2015).  Erken Çocukluk Eğitiminde Etkili uygulamalar. ve Eğitim Danışmanlık Tic. </a:t>
            </a:r>
            <a:r>
              <a:rPr lang="tr-TR" dirty="0" err="1"/>
              <a:t>Ltd.Şti</a:t>
            </a:r>
            <a:r>
              <a:rPr lang="tr-TR" dirty="0"/>
              <a:t>. Ankara. </a:t>
            </a:r>
          </a:p>
          <a:p>
            <a:r>
              <a:rPr lang="tr-TR" dirty="0"/>
              <a:t>o	</a:t>
            </a:r>
            <a:r>
              <a:rPr lang="tr-TR" dirty="0" err="1"/>
              <a:t>Mc</a:t>
            </a:r>
            <a:r>
              <a:rPr lang="tr-TR" dirty="0"/>
              <a:t> </a:t>
            </a:r>
            <a:r>
              <a:rPr lang="tr-TR" dirty="0" err="1"/>
              <a:t>Afee</a:t>
            </a:r>
            <a:r>
              <a:rPr lang="tr-TR" dirty="0"/>
              <a:t>, </a:t>
            </a:r>
            <a:r>
              <a:rPr lang="tr-TR" dirty="0" err="1"/>
              <a:t>Oralie</a:t>
            </a:r>
            <a:r>
              <a:rPr lang="tr-TR" dirty="0"/>
              <a:t> ve </a:t>
            </a:r>
            <a:r>
              <a:rPr lang="tr-TR" dirty="0" err="1"/>
              <a:t>Leong</a:t>
            </a:r>
            <a:r>
              <a:rPr lang="tr-TR" dirty="0"/>
              <a:t>, </a:t>
            </a:r>
            <a:r>
              <a:rPr lang="tr-TR" dirty="0" err="1"/>
              <a:t>Deborah</a:t>
            </a:r>
            <a:r>
              <a:rPr lang="tr-TR" dirty="0"/>
              <a:t> J. (2015). Erken Çocukluk Döneminde Gelişim ve Öğrenmenin Değerlendirilmesi ve Desteklenmesi. ve Eğitim Danışmanlık Tic. </a:t>
            </a:r>
            <a:r>
              <a:rPr lang="tr-TR" dirty="0" err="1"/>
              <a:t>Ltd.Şti</a:t>
            </a:r>
            <a:r>
              <a:rPr lang="tr-TR" dirty="0"/>
              <a:t>. Ankara. </a:t>
            </a:r>
          </a:p>
          <a:p>
            <a:r>
              <a:rPr lang="tr-TR" dirty="0"/>
              <a:t>o	Yıldız Bıçakçı, M. (2017). Çocuğun Değerlendirilmesi. Erken Çocukluk Döneminde Gelişim I (Ed. Aysel Köksal Akyol). Anı Yayıncılık. Ankara.</a:t>
            </a:r>
          </a:p>
          <a:p>
            <a:r>
              <a:rPr lang="tr-TR" dirty="0"/>
              <a:t>o	Yıldız Bıçakçı, M. (2017). Çocuğun Değerlendirilmesi. Erken Çocukluk Döneminde Gelişim II (Ed. Aysel Köksal Akyol). Anı Yayıncılık. Ankara.</a:t>
            </a:r>
          </a:p>
          <a:p>
            <a:r>
              <a:rPr lang="tr-TR" dirty="0"/>
              <a:t>o	Karaaslan, Tuğba. (2018). “Okul Öncesi Dönem (3-5 Yaş) Çocuklarının Gelişimsel Özelliklerinin Değerlendirilmesi”. Okul Öncesinde ve İlkokulda Rehberlik ve Psikolojik Danışma (Ed. Zeynep Hamamcı). Nobel Akademik Yayıncılık ve Eğitim Danışmanlık Tic. </a:t>
            </a:r>
            <a:r>
              <a:rPr lang="tr-TR" dirty="0" err="1"/>
              <a:t>Ltd.Şti</a:t>
            </a:r>
            <a:r>
              <a:rPr lang="tr-TR" dirty="0"/>
              <a:t>. Ankara. </a:t>
            </a:r>
          </a:p>
          <a:p>
            <a:r>
              <a:rPr lang="tr-TR" dirty="0"/>
              <a:t>o	Emre </a:t>
            </a:r>
            <a:r>
              <a:rPr lang="tr-TR" dirty="0" err="1"/>
              <a:t>Bolatbaş</a:t>
            </a:r>
            <a:r>
              <a:rPr lang="tr-TR" dirty="0"/>
              <a:t>, Didem ve Yıldız Bıçakçı, </a:t>
            </a:r>
            <a:r>
              <a:rPr lang="tr-TR" dirty="0" err="1"/>
              <a:t>Müdriye</a:t>
            </a:r>
            <a:r>
              <a:rPr lang="tr-TR" dirty="0"/>
              <a:t>. (2018). Çocuk Gelişimini Değerlendirmede Biçimsel Olmayan Yöntemler (Standardize Olmayan Yöntemler). . </a:t>
            </a:r>
          </a:p>
          <a:p>
            <a:r>
              <a:rPr lang="tr-TR" dirty="0"/>
              <a:t>o	</a:t>
            </a:r>
            <a:r>
              <a:rPr lang="tr-TR" dirty="0" err="1"/>
              <a:t>Nitko</a:t>
            </a:r>
            <a:r>
              <a:rPr lang="tr-TR" dirty="0"/>
              <a:t>, </a:t>
            </a:r>
            <a:r>
              <a:rPr lang="tr-TR" dirty="0" err="1"/>
              <a:t>Anthony</a:t>
            </a:r>
            <a:r>
              <a:rPr lang="tr-TR" dirty="0"/>
              <a:t> J. ve </a:t>
            </a:r>
            <a:r>
              <a:rPr lang="tr-TR" dirty="0" err="1"/>
              <a:t>Brookhart</a:t>
            </a:r>
            <a:r>
              <a:rPr lang="tr-TR" dirty="0"/>
              <a:t>, Susan M. (2016). Öğrencilerin Eğitsel Değerlendirilmesi. Nobel Akademik Yayıncılık). Ankara.</a:t>
            </a:r>
          </a:p>
          <a:p>
            <a:r>
              <a:rPr lang="tr-TR" dirty="0"/>
              <a:t>o	 Önder, Alev. (Ed.) (2014). Okul Öncesi Dönemde Çocukları Değerlendirme ve Tanıma. </a:t>
            </a:r>
            <a:r>
              <a:rPr lang="tr-TR" dirty="0" err="1"/>
              <a:t>Pegem</a:t>
            </a:r>
            <a:r>
              <a:rPr lang="tr-TR" dirty="0"/>
              <a:t> Akademi. Ankara.</a:t>
            </a:r>
          </a:p>
          <a:p>
            <a:endParaRPr lang="tr-TR" dirty="0"/>
          </a:p>
        </p:txBody>
      </p:sp>
    </p:spTree>
    <p:extLst>
      <p:ext uri="{BB962C8B-B14F-4D97-AF65-F5344CB8AC3E}">
        <p14:creationId xmlns:p14="http://schemas.microsoft.com/office/powerpoint/2010/main" val="941528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TANI VE DEĞERLENDİRME</a:t>
            </a:r>
          </a:p>
        </p:txBody>
      </p:sp>
      <p:sp>
        <p:nvSpPr>
          <p:cNvPr id="3" name="İçerik Yer Tutucusu 2"/>
          <p:cNvSpPr>
            <a:spLocks noGrp="1"/>
          </p:cNvSpPr>
          <p:nvPr>
            <p:ph sz="quarter" idx="13"/>
          </p:nvPr>
        </p:nvSpPr>
        <p:spPr/>
        <p:txBody>
          <a:bodyPr>
            <a:normAutofit fontScale="25000" lnSpcReduction="20000"/>
          </a:bodyPr>
          <a:lstStyle/>
          <a:p>
            <a:pPr marL="0" indent="0">
              <a:buNone/>
            </a:pPr>
            <a:endParaRPr lang="tr-TR" sz="9600" dirty="0"/>
          </a:p>
          <a:p>
            <a:r>
              <a:rPr lang="tr-TR" sz="9600" dirty="0"/>
              <a:t>TANIMA: Bireyin hangi özelliklere ne derece sahip olduğunun bilinmesidir.</a:t>
            </a:r>
          </a:p>
          <a:p>
            <a:pPr marL="0" indent="0">
              <a:buNone/>
            </a:pPr>
            <a:endParaRPr lang="tr-TR" sz="9600" dirty="0"/>
          </a:p>
          <a:p>
            <a:pPr marL="0" indent="0">
              <a:buNone/>
            </a:pPr>
            <a:r>
              <a:rPr lang="tr-TR" sz="9600" dirty="0"/>
              <a:t>	Çocuğu tanımak neden önemlidir?</a:t>
            </a:r>
          </a:p>
          <a:p>
            <a:endParaRPr lang="tr-TR" sz="9600" dirty="0"/>
          </a:p>
          <a:p>
            <a:endParaRPr lang="tr-TR" sz="9600" dirty="0"/>
          </a:p>
          <a:p>
            <a:r>
              <a:rPr lang="tr-TR" sz="9600" dirty="0"/>
              <a:t>DEĞERLENDİRME: Yapılan bir ölçümün sonucunda elde edilen bulguların bir ölçüt ile karşılaştırılarak ölçülen şeyin değerine ilişkin bir karara varma işlemidir.</a:t>
            </a:r>
          </a:p>
          <a:p>
            <a:endParaRPr lang="tr-TR" sz="9600" dirty="0"/>
          </a:p>
          <a:p>
            <a:pPr marL="0" indent="0">
              <a:buNone/>
            </a:pPr>
            <a:r>
              <a:rPr lang="tr-TR" sz="9600" dirty="0"/>
              <a:t>	Gelişimsel değerlendirme neden önemlidir?</a:t>
            </a:r>
          </a:p>
          <a:p>
            <a:pPr marL="342900" indent="-342900">
              <a:buFontTx/>
              <a:buChar char="-"/>
            </a:pPr>
            <a:endParaRPr lang="tr-TR" sz="9600" dirty="0"/>
          </a:p>
          <a:p>
            <a:pPr marL="342900" indent="-342900">
              <a:buFontTx/>
              <a:buChar char="-"/>
            </a:pPr>
            <a:r>
              <a:rPr lang="tr-TR" sz="9600" dirty="0"/>
              <a:t>Tanı ve değerlendirme birbiri ile bir bütündür; tanımadan değerlendirme ya da değerlendirmenin desteği olmadan tanıma yalnız başına bir şey ifade etmez. </a:t>
            </a:r>
          </a:p>
          <a:p>
            <a:pPr marL="342900" indent="-342900">
              <a:buFontTx/>
              <a:buChar char="-"/>
            </a:pPr>
            <a:endParaRPr lang="tr-TR" dirty="0"/>
          </a:p>
          <a:p>
            <a:pPr marL="342900" indent="-342900">
              <a:buFontTx/>
              <a:buChar char="-"/>
            </a:pPr>
            <a:endParaRPr lang="tr-TR" dirty="0"/>
          </a:p>
          <a:p>
            <a:pPr marL="0" indent="0">
              <a:buNone/>
            </a:pPr>
            <a:r>
              <a:rPr lang="tr-TR" dirty="0"/>
              <a:t> </a:t>
            </a:r>
          </a:p>
        </p:txBody>
      </p:sp>
    </p:spTree>
    <p:extLst>
      <p:ext uri="{BB962C8B-B14F-4D97-AF65-F5344CB8AC3E}">
        <p14:creationId xmlns:p14="http://schemas.microsoft.com/office/powerpoint/2010/main" val="1507794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ÇOCUKLARI TANIMA VE DEĞERLENDİRMENİN ÖNEMİ</a:t>
            </a:r>
            <a:endParaRPr lang="tr-TR" dirty="0"/>
          </a:p>
        </p:txBody>
      </p:sp>
      <p:sp>
        <p:nvSpPr>
          <p:cNvPr id="3" name="İçerik Yer Tutucusu 2"/>
          <p:cNvSpPr>
            <a:spLocks noGrp="1"/>
          </p:cNvSpPr>
          <p:nvPr>
            <p:ph sz="quarter" idx="13"/>
          </p:nvPr>
        </p:nvSpPr>
        <p:spPr>
          <a:xfrm>
            <a:off x="365760" y="2435468"/>
            <a:ext cx="11460480" cy="3800739"/>
          </a:xfrm>
        </p:spPr>
        <p:txBody>
          <a:bodyPr>
            <a:normAutofit/>
          </a:bodyPr>
          <a:lstStyle/>
          <a:p>
            <a:r>
              <a:rPr lang="tr-TR" sz="2400" dirty="0"/>
              <a:t>Her çocuğun ilgisi, ihtiyacı, gelişimsel özellikleri, öğrenme yöntemi birbirinden farklıdır.</a:t>
            </a:r>
          </a:p>
          <a:p>
            <a:r>
              <a:rPr lang="tr-TR" sz="2400" dirty="0"/>
              <a:t>Çocuğun gelişimin her yönden desteklenebilmesi için çocuğun objektif olarak değerlendirilmesi gereklidir.</a:t>
            </a:r>
          </a:p>
          <a:p>
            <a:r>
              <a:rPr lang="tr-TR" sz="2400" dirty="0"/>
              <a:t>Çocuğa yardım onun tüm yönlerinin bilinebilme ve tanınabilmesi sayesinde gerçekleştirilebilir.</a:t>
            </a:r>
          </a:p>
          <a:p>
            <a:r>
              <a:rPr lang="tr-TR" sz="2400" dirty="0"/>
              <a:t>Tanıma ve değerlendirme ile hem çocuğun güçlü yanları hem de gelişimsel ihtiyaçları ortaya çıkarılır</a:t>
            </a:r>
          </a:p>
        </p:txBody>
      </p:sp>
    </p:spTree>
    <p:extLst>
      <p:ext uri="{BB962C8B-B14F-4D97-AF65-F5344CB8AC3E}">
        <p14:creationId xmlns:p14="http://schemas.microsoft.com/office/powerpoint/2010/main" val="4251909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ÇOCUKLARI TANIMA VE DEĞERLENDİRMENİN ÖNEMİ</a:t>
            </a:r>
            <a:endParaRPr lang="tr-TR" dirty="0"/>
          </a:p>
        </p:txBody>
      </p:sp>
      <p:sp>
        <p:nvSpPr>
          <p:cNvPr id="3" name="İçerik Yer Tutucusu 2"/>
          <p:cNvSpPr>
            <a:spLocks noGrp="1"/>
          </p:cNvSpPr>
          <p:nvPr>
            <p:ph sz="quarter" idx="13"/>
          </p:nvPr>
        </p:nvSpPr>
        <p:spPr>
          <a:xfrm>
            <a:off x="365760" y="2373922"/>
            <a:ext cx="11460480" cy="3862285"/>
          </a:xfrm>
        </p:spPr>
        <p:txBody>
          <a:bodyPr/>
          <a:lstStyle/>
          <a:p>
            <a:r>
              <a:rPr lang="tr-TR" dirty="0"/>
              <a:t>Çocukların yaş ve gelişim özelliklerinin bilinmesi, çocuğa sunulan destek hizmetlerinin kalitesini etkiler</a:t>
            </a:r>
          </a:p>
          <a:p>
            <a:pPr marL="342900" indent="-342900"/>
            <a:r>
              <a:rPr lang="tr-TR" dirty="0"/>
              <a:t>Çocukların gelişim özellikleri, ilgi ve gereksinimleri belirlendiğinde kazandırılmak istenen hedeflere ulaşılması mümkün olur. </a:t>
            </a:r>
          </a:p>
          <a:p>
            <a:pPr marL="342900" indent="-342900"/>
            <a:r>
              <a:rPr lang="tr-TR" dirty="0"/>
              <a:t>Çocuklar arasındaki bireysel farklılıkların belirlenmesi ve düzenlemeler ile planların buna göre yapılması çocuğun desteklenmesi açısından önemlidir. </a:t>
            </a:r>
          </a:p>
        </p:txBody>
      </p:sp>
    </p:spTree>
    <p:extLst>
      <p:ext uri="{BB962C8B-B14F-4D97-AF65-F5344CB8AC3E}">
        <p14:creationId xmlns:p14="http://schemas.microsoft.com/office/powerpoint/2010/main" val="1200855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ÇOCUKLARI TANIMA VE DEĞERLENDİRMENİN ÖNEMİ</a:t>
            </a:r>
            <a:endParaRPr lang="tr-TR" dirty="0"/>
          </a:p>
        </p:txBody>
      </p:sp>
      <p:sp>
        <p:nvSpPr>
          <p:cNvPr id="3" name="İçerik Yer Tutucusu 2"/>
          <p:cNvSpPr>
            <a:spLocks noGrp="1"/>
          </p:cNvSpPr>
          <p:nvPr>
            <p:ph sz="quarter" idx="13"/>
          </p:nvPr>
        </p:nvSpPr>
        <p:spPr>
          <a:xfrm>
            <a:off x="365760" y="2013438"/>
            <a:ext cx="11460480" cy="4222770"/>
          </a:xfrm>
        </p:spPr>
        <p:txBody>
          <a:bodyPr/>
          <a:lstStyle/>
          <a:p>
            <a:r>
              <a:rPr lang="tr-TR" dirty="0"/>
              <a:t>Çocukların güçlü taraflarının  ya da geliştirilebilecek olan özel gereksinimlerinin erken dönemlerde tespit edilmesi ve müdahale edilmesi erken dönemlerden itibaren çocukların destek almasını sağlar.</a:t>
            </a:r>
          </a:p>
          <a:p>
            <a:r>
              <a:rPr lang="tr-TR" dirty="0"/>
              <a:t>Çocuklara ilişkin etkili kararlar alınabilmesi, çocukların kendilerini tanıyarak bireysel ve sosyal farkındalıklarının arttırılması için değerlendirme yapmak gerekir.</a:t>
            </a:r>
          </a:p>
          <a:p>
            <a:r>
              <a:rPr lang="tr-TR" dirty="0"/>
              <a:t>Çocukların gelişimlerindeki ilerleme ya da sapmaların belirlenebilmesi böylece de çocuğa gereken rehberliğin yapılabilmesi, çocukları tanımaya bağlıdır.</a:t>
            </a:r>
          </a:p>
        </p:txBody>
      </p:sp>
    </p:spTree>
    <p:extLst>
      <p:ext uri="{BB962C8B-B14F-4D97-AF65-F5344CB8AC3E}">
        <p14:creationId xmlns:p14="http://schemas.microsoft.com/office/powerpoint/2010/main" val="1315919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ÇOCUKLARI TANIMA VE DEĞERLENDİRMENİN ÖNEMİ</a:t>
            </a:r>
            <a:endParaRPr lang="tr-TR" dirty="0"/>
          </a:p>
        </p:txBody>
      </p:sp>
      <p:sp>
        <p:nvSpPr>
          <p:cNvPr id="3" name="İçerik Yer Tutucusu 2"/>
          <p:cNvSpPr>
            <a:spLocks noGrp="1"/>
          </p:cNvSpPr>
          <p:nvPr>
            <p:ph sz="quarter" idx="13"/>
          </p:nvPr>
        </p:nvSpPr>
        <p:spPr>
          <a:xfrm>
            <a:off x="365760" y="2154114"/>
            <a:ext cx="11460480" cy="4082093"/>
          </a:xfrm>
        </p:spPr>
        <p:txBody>
          <a:bodyPr/>
          <a:lstStyle/>
          <a:p>
            <a:r>
              <a:rPr lang="tr-TR" sz="3200" dirty="0"/>
              <a:t>Öğretmen çocuğun gelişimsel özelliklerini ve bireysel farklılıklarını bilirse öğrenme deneyimlerini bu yönde planlayabilir, materyalleri gereksinimlerine göre seçebilir ve elde ettiği sonuçlara göre de programı tekrar yapılandırma şansı bulabilir. Bu açıdan çocuklar ilgili tanıma ve değerlendirmeye yönelik çalışmaların sonuçlarının eğitimciler ile paylaşılması gerekmektedir. </a:t>
            </a:r>
          </a:p>
          <a:p>
            <a:endParaRPr lang="tr-TR" dirty="0"/>
          </a:p>
          <a:p>
            <a:endParaRPr lang="tr-TR" dirty="0"/>
          </a:p>
        </p:txBody>
      </p:sp>
    </p:spTree>
    <p:extLst>
      <p:ext uri="{BB962C8B-B14F-4D97-AF65-F5344CB8AC3E}">
        <p14:creationId xmlns:p14="http://schemas.microsoft.com/office/powerpoint/2010/main" val="4289095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ÇOCUKLARI TANIMA VE DEĞERLENDİRMENİN ÖNEMİ</a:t>
            </a:r>
            <a:endParaRPr lang="tr-TR" dirty="0"/>
          </a:p>
        </p:txBody>
      </p:sp>
      <p:sp>
        <p:nvSpPr>
          <p:cNvPr id="3" name="İçerik Yer Tutucusu 2"/>
          <p:cNvSpPr>
            <a:spLocks noGrp="1"/>
          </p:cNvSpPr>
          <p:nvPr>
            <p:ph sz="quarter" idx="13"/>
          </p:nvPr>
        </p:nvSpPr>
        <p:spPr>
          <a:xfrm>
            <a:off x="365760" y="2400562"/>
            <a:ext cx="11460480" cy="3835646"/>
          </a:xfrm>
        </p:spPr>
        <p:txBody>
          <a:bodyPr>
            <a:normAutofit lnSpcReduction="10000"/>
          </a:bodyPr>
          <a:lstStyle/>
          <a:p>
            <a:r>
              <a:rPr lang="tr-TR" dirty="0"/>
              <a:t>Her açıdan sağlıklı çocuklar yetiştirmek, ilk olarak onların gelişim özelliklerinin çok iyi bir şekilde tanınması ile doğrudan ilişkilidir.</a:t>
            </a:r>
          </a:p>
          <a:p>
            <a:r>
              <a:rPr lang="tr-TR" dirty="0"/>
              <a:t>Çocukları tanıma ve değerlendirmeye yönelik çalışmalar hata olasılığını azaltır ve zarar verme riskini en aza indirir. </a:t>
            </a:r>
          </a:p>
          <a:p>
            <a:r>
              <a:rPr lang="tr-TR" dirty="0"/>
              <a:t>Çocukların gelişimlerinin çok hızlı olduğu erken çocukluk yıllarında tanıma ve değerlendirmenin önemi daha da büyüktür. Erken dönemde destek gereksinimlerinin belirlenmesi çocukların gelişimlerini desteklemede etkili stratejilerin oluşturulması açısından önemlidir. </a:t>
            </a:r>
          </a:p>
          <a:p>
            <a:pPr marL="342900" indent="-342900"/>
            <a:endParaRPr lang="tr-TR" dirty="0"/>
          </a:p>
          <a:p>
            <a:pPr marL="0" indent="0" algn="ctr">
              <a:buNone/>
            </a:pPr>
            <a:r>
              <a:rPr lang="tr-TR" dirty="0"/>
              <a:t>Bütün bu nedenlerden dolayı çocukların gelişimsel değerlendirmelerinin yapılması ve gereksinimlerinin belirlenerek destek programların hazırlamasın gerekmektedir. </a:t>
            </a:r>
          </a:p>
          <a:p>
            <a:endParaRPr lang="tr-TR" dirty="0"/>
          </a:p>
        </p:txBody>
      </p:sp>
    </p:spTree>
    <p:extLst>
      <p:ext uri="{BB962C8B-B14F-4D97-AF65-F5344CB8AC3E}">
        <p14:creationId xmlns:p14="http://schemas.microsoft.com/office/powerpoint/2010/main" val="1944296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ÇOCUKLARI TANIMANIN YARARLARI</a:t>
            </a:r>
            <a:endParaRPr lang="tr-TR" dirty="0"/>
          </a:p>
        </p:txBody>
      </p:sp>
      <p:sp>
        <p:nvSpPr>
          <p:cNvPr id="3" name="İçerik Yer Tutucusu 2"/>
          <p:cNvSpPr>
            <a:spLocks noGrp="1"/>
          </p:cNvSpPr>
          <p:nvPr>
            <p:ph sz="quarter" idx="13"/>
          </p:nvPr>
        </p:nvSpPr>
        <p:spPr>
          <a:xfrm>
            <a:off x="365760" y="2083776"/>
            <a:ext cx="11460480" cy="4152431"/>
          </a:xfrm>
        </p:spPr>
        <p:txBody>
          <a:bodyPr>
            <a:normAutofit fontScale="92500" lnSpcReduction="10000"/>
          </a:bodyPr>
          <a:lstStyle/>
          <a:p>
            <a:endParaRPr lang="tr-TR" dirty="0"/>
          </a:p>
          <a:p>
            <a:r>
              <a:rPr lang="tr-TR" sz="2800" dirty="0"/>
              <a:t>Çocukların desteklenmeye ihtiyaç duydukları alanları ve güçlü yönlerini ortaya koyar</a:t>
            </a:r>
          </a:p>
          <a:p>
            <a:endParaRPr lang="tr-TR" sz="2800" dirty="0"/>
          </a:p>
          <a:p>
            <a:r>
              <a:rPr lang="tr-TR" sz="2800" dirty="0"/>
              <a:t>İhtiyaca karşılık gelecek kaliteli eğitim programları oluşturulmasına destek olur</a:t>
            </a:r>
          </a:p>
          <a:p>
            <a:endParaRPr lang="tr-TR" sz="2800" dirty="0"/>
          </a:p>
          <a:p>
            <a:pPr lvl="0"/>
            <a:r>
              <a:rPr lang="tr-TR" sz="2800" dirty="0"/>
              <a:t>Çocukların özelliklerine uygun öğrenme yöntem, teknik ve araçlarının  seçilmesi ve böylece etkili ve kaliteli öğrenme ortamlarının düzenlenmesine temel oluşturur</a:t>
            </a:r>
          </a:p>
          <a:p>
            <a:endParaRPr lang="tr-TR" dirty="0"/>
          </a:p>
          <a:p>
            <a:endParaRPr lang="tr-TR" dirty="0"/>
          </a:p>
        </p:txBody>
      </p:sp>
    </p:spTree>
    <p:extLst>
      <p:ext uri="{BB962C8B-B14F-4D97-AF65-F5344CB8AC3E}">
        <p14:creationId xmlns:p14="http://schemas.microsoft.com/office/powerpoint/2010/main" val="129501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ÇOCUKLARI TANIMANIN YARARLARI</a:t>
            </a:r>
            <a:endParaRPr lang="tr-TR" dirty="0"/>
          </a:p>
        </p:txBody>
      </p:sp>
      <p:sp>
        <p:nvSpPr>
          <p:cNvPr id="3" name="İçerik Yer Tutucusu 2"/>
          <p:cNvSpPr>
            <a:spLocks noGrp="1"/>
          </p:cNvSpPr>
          <p:nvPr>
            <p:ph sz="quarter" idx="13"/>
          </p:nvPr>
        </p:nvSpPr>
        <p:spPr>
          <a:xfrm>
            <a:off x="365760" y="2242038"/>
            <a:ext cx="11460480" cy="3994170"/>
          </a:xfrm>
        </p:spPr>
        <p:txBody>
          <a:bodyPr/>
          <a:lstStyle/>
          <a:p>
            <a:r>
              <a:rPr lang="tr-TR" dirty="0"/>
              <a:t>Çocukların gelişmeye açık özel gereksinmelerinin erken yaşlarda fark edilerek desteklenmesini ve yönlendirilmesini sağlar.</a:t>
            </a:r>
          </a:p>
          <a:p>
            <a:endParaRPr lang="tr-TR" dirty="0"/>
          </a:p>
          <a:p>
            <a:r>
              <a:rPr lang="tr-TR" dirty="0"/>
              <a:t>Çocukların kendi kendilerini tanımalarına fırsat yaratarak bireysel ve sosyal far- </a:t>
            </a:r>
            <a:r>
              <a:rPr lang="tr-TR" dirty="0" err="1"/>
              <a:t>kındalıklarını</a:t>
            </a:r>
            <a:r>
              <a:rPr lang="tr-TR" dirty="0"/>
              <a:t> geliştirir</a:t>
            </a:r>
          </a:p>
          <a:p>
            <a:endParaRPr lang="tr-TR" dirty="0"/>
          </a:p>
          <a:p>
            <a:r>
              <a:rPr lang="tr-TR" dirty="0"/>
              <a:t>Çocukların gelişimlerindeki ilerleme ya da sapmaları ölçmeyi sağlar. Böylece </a:t>
            </a:r>
            <a:r>
              <a:rPr lang="tr-TR" dirty="0" err="1"/>
              <a:t>ço</a:t>
            </a:r>
            <a:r>
              <a:rPr lang="tr-TR" dirty="0"/>
              <a:t>- cuk hakkında bir profesyonel olarak aileleri bilgilendirmede güvenilir bir rehberlik hizmeti vermek mümkün </a:t>
            </a:r>
            <a:r>
              <a:rPr lang="tr-TR" dirty="0" err="1"/>
              <a:t>olurliştirir</a:t>
            </a:r>
            <a:endParaRPr lang="tr-TR" dirty="0"/>
          </a:p>
        </p:txBody>
      </p:sp>
    </p:spTree>
    <p:extLst>
      <p:ext uri="{BB962C8B-B14F-4D97-AF65-F5344CB8AC3E}">
        <p14:creationId xmlns:p14="http://schemas.microsoft.com/office/powerpoint/2010/main" val="36359652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ho">
  <a:themeElements>
    <a:clrScheme name="SOHO">
      <a:dk1>
        <a:srgbClr val="2E2224"/>
      </a:dk1>
      <a:lt1>
        <a:sysClr val="window" lastClr="FFFFFF"/>
      </a:lt1>
      <a:dk2>
        <a:srgbClr val="48231E"/>
      </a:dk2>
      <a:lt2>
        <a:srgbClr val="CBD8DD"/>
      </a:lt2>
      <a:accent1>
        <a:srgbClr val="61625E"/>
      </a:accent1>
      <a:accent2>
        <a:srgbClr val="964D2C"/>
      </a:accent2>
      <a:accent3>
        <a:srgbClr val="66553E"/>
      </a:accent3>
      <a:accent4>
        <a:srgbClr val="848058"/>
      </a:accent4>
      <a:accent5>
        <a:srgbClr val="AFA14B"/>
      </a:accent5>
      <a:accent6>
        <a:srgbClr val="AD7D4D"/>
      </a:accent6>
      <a:hlink>
        <a:srgbClr val="FFDE66"/>
      </a:hlink>
      <a:folHlink>
        <a:srgbClr val="C0AEBC"/>
      </a:folHlink>
    </a:clrScheme>
    <a:fontScheme name="SOHO">
      <a:majorFont>
        <a:latin typeface="Candara"/>
        <a:ea typeface=""/>
        <a:cs typeface=""/>
        <a:font script="Jpan" typeface="ＭＳ Ｐゴシック"/>
        <a:font script="Hang" typeface="HY견명조"/>
        <a:font script="Hans" typeface="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ＭＳ Ｐゴシック"/>
        <a:font script="Hang" typeface="HY견명조"/>
        <a:font script="Hans" typeface="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HO">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7000"/>
                <a:satMod val="150000"/>
              </a:schemeClr>
            </a:gs>
            <a:gs pos="30000">
              <a:schemeClr val="phClr">
                <a:shade val="94000"/>
                <a:satMod val="130000"/>
              </a:schemeClr>
            </a:gs>
            <a:gs pos="45000">
              <a:schemeClr val="phClr">
                <a:shade val="100000"/>
                <a:satMod val="120000"/>
              </a:schemeClr>
            </a:gs>
            <a:gs pos="55000">
              <a:schemeClr val="phClr">
                <a:shade val="100000"/>
                <a:satMod val="118000"/>
              </a:schemeClr>
            </a:gs>
            <a:gs pos="73000">
              <a:schemeClr val="phClr">
                <a:shade val="94000"/>
                <a:satMod val="130000"/>
              </a:schemeClr>
            </a:gs>
            <a:gs pos="100000">
              <a:schemeClr val="phClr">
                <a:shade val="67000"/>
                <a:satMod val="15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2700000" algn="br" rotWithShape="0">
              <a:srgbClr val="000000">
                <a:alpha val="40000"/>
              </a:srgbClr>
            </a:outerShdw>
          </a:effectLst>
        </a:effectStyle>
        <a:effectStyle>
          <a:effectLst>
            <a:outerShdw blurRad="50800" dist="38100" dir="2700000" algn="br" rotWithShape="0">
              <a:srgbClr val="000000">
                <a:alpha val="40000"/>
              </a:srgbClr>
            </a:outerShdw>
          </a:effectLst>
        </a:effectStyle>
        <a:effectStyle>
          <a:effectLst>
            <a:outerShdw blurRad="50800" dist="38100" dir="2700000" algn="br" rotWithShape="0">
              <a:srgbClr val="000000">
                <a:alpha val="40000"/>
              </a:srgbClr>
            </a:outerShdw>
          </a:effectLst>
          <a:scene3d>
            <a:camera prst="orthographicFront">
              <a:rot lat="0" lon="0" rev="0"/>
            </a:camera>
            <a:lightRig rig="threePt" dir="t">
              <a:rot lat="0" lon="0" rev="2700000"/>
            </a:lightRig>
          </a:scene3d>
          <a:sp3d contourW="19050">
            <a:bevelT w="31750" h="38100"/>
            <a:contourClr>
              <a:schemeClr val="phClr">
                <a:shade val="15000"/>
                <a:satMod val="110000"/>
              </a:schemeClr>
            </a:contourClr>
          </a:sp3d>
        </a:effectStyle>
      </a:effectStyleLst>
      <a:bgFillStyleLst>
        <a:solidFill>
          <a:schemeClr val="phClr"/>
        </a:solidFill>
        <a:gradFill rotWithShape="1">
          <a:gsLst>
            <a:gs pos="0">
              <a:schemeClr val="phClr">
                <a:tint val="64000"/>
                <a:satMod val="210000"/>
              </a:schemeClr>
            </a:gs>
            <a:gs pos="40000">
              <a:schemeClr val="phClr">
                <a:tint val="72000"/>
                <a:shade val="99000"/>
                <a:satMod val="200000"/>
              </a:schemeClr>
            </a:gs>
            <a:gs pos="100000">
              <a:schemeClr val="phClr">
                <a:tint val="100000"/>
                <a:shade val="30000"/>
                <a:alpha val="100000"/>
                <a:satMod val="175000"/>
                <a:lumMod val="100000"/>
              </a:schemeClr>
            </a:gs>
          </a:gsLst>
          <a:path path="circle">
            <a:fillToRect l="50000" t="-80000" r="50000" b="180000"/>
          </a:path>
        </a:gradFill>
        <a:blipFill rotWithShape="1">
          <a:blip xmlns:r="http://schemas.openxmlformats.org/officeDocument/2006/relationships" r:embed="rId1">
            <a:duotone>
              <a:schemeClr val="phClr">
                <a:tint val="86000"/>
                <a:alpha val="90000"/>
              </a:schemeClr>
              <a:schemeClr val="phClr">
                <a:shade val="49000"/>
                <a:sat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SOHO.thmx</Template>
  <TotalTime>464</TotalTime>
  <Words>842</Words>
  <Application>Microsoft Office PowerPoint</Application>
  <PresentationFormat>Geniş ekran</PresentationFormat>
  <Paragraphs>71</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Candara</vt:lpstr>
      <vt:lpstr>Tahoma</vt:lpstr>
      <vt:lpstr>Tunga</vt:lpstr>
      <vt:lpstr>Soho</vt:lpstr>
      <vt:lpstr>ÇOCUĞU TANIMA VE DEĞERLENDİRME TEKNİKLERİ</vt:lpstr>
      <vt:lpstr>TANI VE DEĞERLENDİRME</vt:lpstr>
      <vt:lpstr>ÇOCUKLARI TANIMA VE DEĞERLENDİRMENİN ÖNEMİ</vt:lpstr>
      <vt:lpstr>ÇOCUKLARI TANIMA VE DEĞERLENDİRMENİN ÖNEMİ</vt:lpstr>
      <vt:lpstr>ÇOCUKLARI TANIMA VE DEĞERLENDİRMENİN ÖNEMİ</vt:lpstr>
      <vt:lpstr>ÇOCUKLARI TANIMA VE DEĞERLENDİRMENİN ÖNEMİ</vt:lpstr>
      <vt:lpstr>ÇOCUKLARI TANIMA VE DEĞERLENDİRMENİN ÖNEMİ</vt:lpstr>
      <vt:lpstr>ÇOCUKLARI TANIMANIN YARARLARI</vt:lpstr>
      <vt:lpstr>ÇOCUKLARI TANIMANIN YARARLARI</vt:lpstr>
      <vt:lpstr>ÇOCUKLARIN TANINMASI GEREKEN ÖZELLİKLERİ</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Emin Demir</cp:lastModifiedBy>
  <cp:revision>85</cp:revision>
  <dcterms:created xsi:type="dcterms:W3CDTF">2017-09-25T14:40:04Z</dcterms:created>
  <dcterms:modified xsi:type="dcterms:W3CDTF">2020-05-03T23:00:02Z</dcterms:modified>
</cp:coreProperties>
</file>