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485" r:id="rId3"/>
    <p:sldId id="487" r:id="rId4"/>
    <p:sldId id="488" r:id="rId5"/>
    <p:sldId id="489" r:id="rId6"/>
    <p:sldId id="422" r:id="rId7"/>
    <p:sldId id="268" r:id="rId8"/>
    <p:sldId id="261"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50"/>
    <p:restoredTop sz="94630"/>
  </p:normalViewPr>
  <p:slideViewPr>
    <p:cSldViewPr snapToGrid="0" snapToObjects="1">
      <p:cViewPr varScale="1">
        <p:scale>
          <a:sx n="92" d="100"/>
          <a:sy n="92" d="100"/>
        </p:scale>
        <p:origin x="1072"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AE99933-5E37-2B4B-903E-4E9BE378364D}"/>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4E626E4A-3B27-204F-BCF6-E4D01C1F905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23DFBB5C-55D4-654C-9EAA-A90336A21252}"/>
              </a:ext>
            </a:extLst>
          </p:cNvPr>
          <p:cNvSpPr>
            <a:spLocks noGrp="1"/>
          </p:cNvSpPr>
          <p:nvPr>
            <p:ph type="dt" sz="half" idx="10"/>
          </p:nvPr>
        </p:nvSpPr>
        <p:spPr/>
        <p:txBody>
          <a:bodyPr/>
          <a:lstStyle/>
          <a:p>
            <a:fld id="{C08D95C4-A331-C449-AB4F-2174EBE3010F}" type="datetimeFigureOut">
              <a:rPr lang="tr-TR" smtClean="0"/>
              <a:t>27.01.2020</a:t>
            </a:fld>
            <a:endParaRPr lang="tr-TR"/>
          </a:p>
        </p:txBody>
      </p:sp>
      <p:sp>
        <p:nvSpPr>
          <p:cNvPr id="5" name="Alt Bilgi Yer Tutucusu 4">
            <a:extLst>
              <a:ext uri="{FF2B5EF4-FFF2-40B4-BE49-F238E27FC236}">
                <a16:creationId xmlns:a16="http://schemas.microsoft.com/office/drawing/2014/main" id="{9C56A074-4347-3541-8476-4B1D84DEE287}"/>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63A4D406-9C0B-5C41-AE6E-F1E260CF2681}"/>
              </a:ext>
            </a:extLst>
          </p:cNvPr>
          <p:cNvSpPr>
            <a:spLocks noGrp="1"/>
          </p:cNvSpPr>
          <p:nvPr>
            <p:ph type="sldNum" sz="quarter" idx="12"/>
          </p:nvPr>
        </p:nvSpPr>
        <p:spPr/>
        <p:txBody>
          <a:bodyPr/>
          <a:lstStyle/>
          <a:p>
            <a:fld id="{012BD832-DBF6-904C-BC1E-78654E5783AF}" type="slidenum">
              <a:rPr lang="tr-TR" smtClean="0"/>
              <a:t>‹#›</a:t>
            </a:fld>
            <a:endParaRPr lang="tr-TR"/>
          </a:p>
        </p:txBody>
      </p:sp>
    </p:spTree>
    <p:extLst>
      <p:ext uri="{BB962C8B-B14F-4D97-AF65-F5344CB8AC3E}">
        <p14:creationId xmlns:p14="http://schemas.microsoft.com/office/powerpoint/2010/main" val="38997552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0627DC7-2D96-FA4C-BEEB-9CE8B6A066F4}"/>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D29FDC48-3724-904C-A523-4A58C9CDF7A0}"/>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3C3BEA4B-2321-4A42-9961-C92FB6CF42F4}"/>
              </a:ext>
            </a:extLst>
          </p:cNvPr>
          <p:cNvSpPr>
            <a:spLocks noGrp="1"/>
          </p:cNvSpPr>
          <p:nvPr>
            <p:ph type="dt" sz="half" idx="10"/>
          </p:nvPr>
        </p:nvSpPr>
        <p:spPr/>
        <p:txBody>
          <a:bodyPr/>
          <a:lstStyle/>
          <a:p>
            <a:fld id="{C08D95C4-A331-C449-AB4F-2174EBE3010F}" type="datetimeFigureOut">
              <a:rPr lang="tr-TR" smtClean="0"/>
              <a:t>27.01.2020</a:t>
            </a:fld>
            <a:endParaRPr lang="tr-TR"/>
          </a:p>
        </p:txBody>
      </p:sp>
      <p:sp>
        <p:nvSpPr>
          <p:cNvPr id="5" name="Alt Bilgi Yer Tutucusu 4">
            <a:extLst>
              <a:ext uri="{FF2B5EF4-FFF2-40B4-BE49-F238E27FC236}">
                <a16:creationId xmlns:a16="http://schemas.microsoft.com/office/drawing/2014/main" id="{B26A55EF-DC00-4F4B-9338-B547EF4CFAF6}"/>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F582ED22-7D0C-7343-A033-43712D3DC5A0}"/>
              </a:ext>
            </a:extLst>
          </p:cNvPr>
          <p:cNvSpPr>
            <a:spLocks noGrp="1"/>
          </p:cNvSpPr>
          <p:nvPr>
            <p:ph type="sldNum" sz="quarter" idx="12"/>
          </p:nvPr>
        </p:nvSpPr>
        <p:spPr/>
        <p:txBody>
          <a:bodyPr/>
          <a:lstStyle/>
          <a:p>
            <a:fld id="{012BD832-DBF6-904C-BC1E-78654E5783AF}" type="slidenum">
              <a:rPr lang="tr-TR" smtClean="0"/>
              <a:t>‹#›</a:t>
            </a:fld>
            <a:endParaRPr lang="tr-TR"/>
          </a:p>
        </p:txBody>
      </p:sp>
    </p:spTree>
    <p:extLst>
      <p:ext uri="{BB962C8B-B14F-4D97-AF65-F5344CB8AC3E}">
        <p14:creationId xmlns:p14="http://schemas.microsoft.com/office/powerpoint/2010/main" val="17510341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C4A108B8-788B-3F45-B671-C5CDADBE2968}"/>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B7F411F8-F6A3-1845-A598-16843A4FF68E}"/>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65B01327-FE25-7746-B363-FC10BE3B9576}"/>
              </a:ext>
            </a:extLst>
          </p:cNvPr>
          <p:cNvSpPr>
            <a:spLocks noGrp="1"/>
          </p:cNvSpPr>
          <p:nvPr>
            <p:ph type="dt" sz="half" idx="10"/>
          </p:nvPr>
        </p:nvSpPr>
        <p:spPr/>
        <p:txBody>
          <a:bodyPr/>
          <a:lstStyle/>
          <a:p>
            <a:fld id="{C08D95C4-A331-C449-AB4F-2174EBE3010F}" type="datetimeFigureOut">
              <a:rPr lang="tr-TR" smtClean="0"/>
              <a:t>27.01.2020</a:t>
            </a:fld>
            <a:endParaRPr lang="tr-TR"/>
          </a:p>
        </p:txBody>
      </p:sp>
      <p:sp>
        <p:nvSpPr>
          <p:cNvPr id="5" name="Alt Bilgi Yer Tutucusu 4">
            <a:extLst>
              <a:ext uri="{FF2B5EF4-FFF2-40B4-BE49-F238E27FC236}">
                <a16:creationId xmlns:a16="http://schemas.microsoft.com/office/drawing/2014/main" id="{39DFF4BE-9E11-8942-9BE3-56DF9AE20A3E}"/>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C79E274C-D769-C640-AF47-006721D7D7CC}"/>
              </a:ext>
            </a:extLst>
          </p:cNvPr>
          <p:cNvSpPr>
            <a:spLocks noGrp="1"/>
          </p:cNvSpPr>
          <p:nvPr>
            <p:ph type="sldNum" sz="quarter" idx="12"/>
          </p:nvPr>
        </p:nvSpPr>
        <p:spPr/>
        <p:txBody>
          <a:bodyPr/>
          <a:lstStyle/>
          <a:p>
            <a:fld id="{012BD832-DBF6-904C-BC1E-78654E5783AF}" type="slidenum">
              <a:rPr lang="tr-TR" smtClean="0"/>
              <a:t>‹#›</a:t>
            </a:fld>
            <a:endParaRPr lang="tr-TR"/>
          </a:p>
        </p:txBody>
      </p:sp>
    </p:spTree>
    <p:extLst>
      <p:ext uri="{BB962C8B-B14F-4D97-AF65-F5344CB8AC3E}">
        <p14:creationId xmlns:p14="http://schemas.microsoft.com/office/powerpoint/2010/main" val="32487481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77CE5A3-F940-6246-B60E-79602EF67E4C}"/>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960D51D9-D465-D24B-BCC8-2748122D5046}"/>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83EC044E-202F-AD46-AE77-E47A7A063CD8}"/>
              </a:ext>
            </a:extLst>
          </p:cNvPr>
          <p:cNvSpPr>
            <a:spLocks noGrp="1"/>
          </p:cNvSpPr>
          <p:nvPr>
            <p:ph type="dt" sz="half" idx="10"/>
          </p:nvPr>
        </p:nvSpPr>
        <p:spPr/>
        <p:txBody>
          <a:bodyPr/>
          <a:lstStyle/>
          <a:p>
            <a:fld id="{C08D95C4-A331-C449-AB4F-2174EBE3010F}" type="datetimeFigureOut">
              <a:rPr lang="tr-TR" smtClean="0"/>
              <a:t>27.01.2020</a:t>
            </a:fld>
            <a:endParaRPr lang="tr-TR"/>
          </a:p>
        </p:txBody>
      </p:sp>
      <p:sp>
        <p:nvSpPr>
          <p:cNvPr id="5" name="Alt Bilgi Yer Tutucusu 4">
            <a:extLst>
              <a:ext uri="{FF2B5EF4-FFF2-40B4-BE49-F238E27FC236}">
                <a16:creationId xmlns:a16="http://schemas.microsoft.com/office/drawing/2014/main" id="{42C016B1-0E5A-9B47-8FE7-F09987270A0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6D0F1B94-8596-C24E-9F55-5297DFF7186A}"/>
              </a:ext>
            </a:extLst>
          </p:cNvPr>
          <p:cNvSpPr>
            <a:spLocks noGrp="1"/>
          </p:cNvSpPr>
          <p:nvPr>
            <p:ph type="sldNum" sz="quarter" idx="12"/>
          </p:nvPr>
        </p:nvSpPr>
        <p:spPr/>
        <p:txBody>
          <a:bodyPr/>
          <a:lstStyle/>
          <a:p>
            <a:fld id="{012BD832-DBF6-904C-BC1E-78654E5783AF}" type="slidenum">
              <a:rPr lang="tr-TR" smtClean="0"/>
              <a:t>‹#›</a:t>
            </a:fld>
            <a:endParaRPr lang="tr-TR"/>
          </a:p>
        </p:txBody>
      </p:sp>
    </p:spTree>
    <p:extLst>
      <p:ext uri="{BB962C8B-B14F-4D97-AF65-F5344CB8AC3E}">
        <p14:creationId xmlns:p14="http://schemas.microsoft.com/office/powerpoint/2010/main" val="17261406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A0FA853-473C-8644-886F-B9997115DAF4}"/>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878ABBF1-4DCF-5C49-9624-DC4AEA3B6B6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7A6BB820-372F-7B44-9311-C58AABCC9B0C}"/>
              </a:ext>
            </a:extLst>
          </p:cNvPr>
          <p:cNvSpPr>
            <a:spLocks noGrp="1"/>
          </p:cNvSpPr>
          <p:nvPr>
            <p:ph type="dt" sz="half" idx="10"/>
          </p:nvPr>
        </p:nvSpPr>
        <p:spPr/>
        <p:txBody>
          <a:bodyPr/>
          <a:lstStyle/>
          <a:p>
            <a:fld id="{C08D95C4-A331-C449-AB4F-2174EBE3010F}" type="datetimeFigureOut">
              <a:rPr lang="tr-TR" smtClean="0"/>
              <a:t>27.01.2020</a:t>
            </a:fld>
            <a:endParaRPr lang="tr-TR"/>
          </a:p>
        </p:txBody>
      </p:sp>
      <p:sp>
        <p:nvSpPr>
          <p:cNvPr id="5" name="Alt Bilgi Yer Tutucusu 4">
            <a:extLst>
              <a:ext uri="{FF2B5EF4-FFF2-40B4-BE49-F238E27FC236}">
                <a16:creationId xmlns:a16="http://schemas.microsoft.com/office/drawing/2014/main" id="{2D780FCF-167E-1D47-90F1-5A332F72118F}"/>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C1B775AC-9811-8446-B107-E44BB3028B3D}"/>
              </a:ext>
            </a:extLst>
          </p:cNvPr>
          <p:cNvSpPr>
            <a:spLocks noGrp="1"/>
          </p:cNvSpPr>
          <p:nvPr>
            <p:ph type="sldNum" sz="quarter" idx="12"/>
          </p:nvPr>
        </p:nvSpPr>
        <p:spPr/>
        <p:txBody>
          <a:bodyPr/>
          <a:lstStyle/>
          <a:p>
            <a:fld id="{012BD832-DBF6-904C-BC1E-78654E5783AF}" type="slidenum">
              <a:rPr lang="tr-TR" smtClean="0"/>
              <a:t>‹#›</a:t>
            </a:fld>
            <a:endParaRPr lang="tr-TR"/>
          </a:p>
        </p:txBody>
      </p:sp>
    </p:spTree>
    <p:extLst>
      <p:ext uri="{BB962C8B-B14F-4D97-AF65-F5344CB8AC3E}">
        <p14:creationId xmlns:p14="http://schemas.microsoft.com/office/powerpoint/2010/main" val="3745778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A37F4FF-4BAE-D344-AECC-91EBD65DDA77}"/>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524E5835-B75C-C14D-8A58-20C5A3BBA6D5}"/>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5558622E-BE1F-8F46-BF98-1392FCC23077}"/>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821A26D9-A4EB-3D43-975F-06CA736DF27A}"/>
              </a:ext>
            </a:extLst>
          </p:cNvPr>
          <p:cNvSpPr>
            <a:spLocks noGrp="1"/>
          </p:cNvSpPr>
          <p:nvPr>
            <p:ph type="dt" sz="half" idx="10"/>
          </p:nvPr>
        </p:nvSpPr>
        <p:spPr/>
        <p:txBody>
          <a:bodyPr/>
          <a:lstStyle/>
          <a:p>
            <a:fld id="{C08D95C4-A331-C449-AB4F-2174EBE3010F}" type="datetimeFigureOut">
              <a:rPr lang="tr-TR" smtClean="0"/>
              <a:t>27.01.2020</a:t>
            </a:fld>
            <a:endParaRPr lang="tr-TR"/>
          </a:p>
        </p:txBody>
      </p:sp>
      <p:sp>
        <p:nvSpPr>
          <p:cNvPr id="6" name="Alt Bilgi Yer Tutucusu 5">
            <a:extLst>
              <a:ext uri="{FF2B5EF4-FFF2-40B4-BE49-F238E27FC236}">
                <a16:creationId xmlns:a16="http://schemas.microsoft.com/office/drawing/2014/main" id="{F302E523-6573-014D-B0FF-FFC8B3D5FAFB}"/>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C10E566D-A6A7-3E42-9527-C50FFDE09CCA}"/>
              </a:ext>
            </a:extLst>
          </p:cNvPr>
          <p:cNvSpPr>
            <a:spLocks noGrp="1"/>
          </p:cNvSpPr>
          <p:nvPr>
            <p:ph type="sldNum" sz="quarter" idx="12"/>
          </p:nvPr>
        </p:nvSpPr>
        <p:spPr/>
        <p:txBody>
          <a:bodyPr/>
          <a:lstStyle/>
          <a:p>
            <a:fld id="{012BD832-DBF6-904C-BC1E-78654E5783AF}" type="slidenum">
              <a:rPr lang="tr-TR" smtClean="0"/>
              <a:t>‹#›</a:t>
            </a:fld>
            <a:endParaRPr lang="tr-TR"/>
          </a:p>
        </p:txBody>
      </p:sp>
    </p:spTree>
    <p:extLst>
      <p:ext uri="{BB962C8B-B14F-4D97-AF65-F5344CB8AC3E}">
        <p14:creationId xmlns:p14="http://schemas.microsoft.com/office/powerpoint/2010/main" val="32808775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ED0D7AF-F5E5-C84E-AC6A-F69958F417B8}"/>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DA235644-46A4-6944-A7D0-87D92B76545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1441F1B1-44D7-8740-9A5B-6CF71AEC5EAF}"/>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6143A396-E528-7445-8301-E6363AB5550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8D1EF0DD-1A31-454B-8AC2-DCC432216293}"/>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851C8CFF-F662-CB47-A558-AF25421010D5}"/>
              </a:ext>
            </a:extLst>
          </p:cNvPr>
          <p:cNvSpPr>
            <a:spLocks noGrp="1"/>
          </p:cNvSpPr>
          <p:nvPr>
            <p:ph type="dt" sz="half" idx="10"/>
          </p:nvPr>
        </p:nvSpPr>
        <p:spPr/>
        <p:txBody>
          <a:bodyPr/>
          <a:lstStyle/>
          <a:p>
            <a:fld id="{C08D95C4-A331-C449-AB4F-2174EBE3010F}" type="datetimeFigureOut">
              <a:rPr lang="tr-TR" smtClean="0"/>
              <a:t>27.01.2020</a:t>
            </a:fld>
            <a:endParaRPr lang="tr-TR"/>
          </a:p>
        </p:txBody>
      </p:sp>
      <p:sp>
        <p:nvSpPr>
          <p:cNvPr id="8" name="Alt Bilgi Yer Tutucusu 7">
            <a:extLst>
              <a:ext uri="{FF2B5EF4-FFF2-40B4-BE49-F238E27FC236}">
                <a16:creationId xmlns:a16="http://schemas.microsoft.com/office/drawing/2014/main" id="{A27DF1E3-027E-2948-BB89-D27998D77128}"/>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75A3E954-C639-E943-AC75-D3BAC6090B29}"/>
              </a:ext>
            </a:extLst>
          </p:cNvPr>
          <p:cNvSpPr>
            <a:spLocks noGrp="1"/>
          </p:cNvSpPr>
          <p:nvPr>
            <p:ph type="sldNum" sz="quarter" idx="12"/>
          </p:nvPr>
        </p:nvSpPr>
        <p:spPr/>
        <p:txBody>
          <a:bodyPr/>
          <a:lstStyle/>
          <a:p>
            <a:fld id="{012BD832-DBF6-904C-BC1E-78654E5783AF}" type="slidenum">
              <a:rPr lang="tr-TR" smtClean="0"/>
              <a:t>‹#›</a:t>
            </a:fld>
            <a:endParaRPr lang="tr-TR"/>
          </a:p>
        </p:txBody>
      </p:sp>
    </p:spTree>
    <p:extLst>
      <p:ext uri="{BB962C8B-B14F-4D97-AF65-F5344CB8AC3E}">
        <p14:creationId xmlns:p14="http://schemas.microsoft.com/office/powerpoint/2010/main" val="41949818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ABD5384-7C76-D447-8AA4-EA8BEDD75E86}"/>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D8569490-0072-6649-8373-A2F4202FBBB1}"/>
              </a:ext>
            </a:extLst>
          </p:cNvPr>
          <p:cNvSpPr>
            <a:spLocks noGrp="1"/>
          </p:cNvSpPr>
          <p:nvPr>
            <p:ph type="dt" sz="half" idx="10"/>
          </p:nvPr>
        </p:nvSpPr>
        <p:spPr/>
        <p:txBody>
          <a:bodyPr/>
          <a:lstStyle/>
          <a:p>
            <a:fld id="{C08D95C4-A331-C449-AB4F-2174EBE3010F}" type="datetimeFigureOut">
              <a:rPr lang="tr-TR" smtClean="0"/>
              <a:t>27.01.2020</a:t>
            </a:fld>
            <a:endParaRPr lang="tr-TR"/>
          </a:p>
        </p:txBody>
      </p:sp>
      <p:sp>
        <p:nvSpPr>
          <p:cNvPr id="4" name="Alt Bilgi Yer Tutucusu 3">
            <a:extLst>
              <a:ext uri="{FF2B5EF4-FFF2-40B4-BE49-F238E27FC236}">
                <a16:creationId xmlns:a16="http://schemas.microsoft.com/office/drawing/2014/main" id="{404D16D5-E802-C642-B45D-E9FB74A0205E}"/>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6BA64737-8CCF-C743-8B23-E5DF57BC3AB2}"/>
              </a:ext>
            </a:extLst>
          </p:cNvPr>
          <p:cNvSpPr>
            <a:spLocks noGrp="1"/>
          </p:cNvSpPr>
          <p:nvPr>
            <p:ph type="sldNum" sz="quarter" idx="12"/>
          </p:nvPr>
        </p:nvSpPr>
        <p:spPr/>
        <p:txBody>
          <a:bodyPr/>
          <a:lstStyle/>
          <a:p>
            <a:fld id="{012BD832-DBF6-904C-BC1E-78654E5783AF}" type="slidenum">
              <a:rPr lang="tr-TR" smtClean="0"/>
              <a:t>‹#›</a:t>
            </a:fld>
            <a:endParaRPr lang="tr-TR"/>
          </a:p>
        </p:txBody>
      </p:sp>
    </p:spTree>
    <p:extLst>
      <p:ext uri="{BB962C8B-B14F-4D97-AF65-F5344CB8AC3E}">
        <p14:creationId xmlns:p14="http://schemas.microsoft.com/office/powerpoint/2010/main" val="9105375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CB54F26C-9B7C-2C4F-8005-9D4CF3328AC4}"/>
              </a:ext>
            </a:extLst>
          </p:cNvPr>
          <p:cNvSpPr>
            <a:spLocks noGrp="1"/>
          </p:cNvSpPr>
          <p:nvPr>
            <p:ph type="dt" sz="half" idx="10"/>
          </p:nvPr>
        </p:nvSpPr>
        <p:spPr/>
        <p:txBody>
          <a:bodyPr/>
          <a:lstStyle/>
          <a:p>
            <a:fld id="{C08D95C4-A331-C449-AB4F-2174EBE3010F}" type="datetimeFigureOut">
              <a:rPr lang="tr-TR" smtClean="0"/>
              <a:t>27.01.2020</a:t>
            </a:fld>
            <a:endParaRPr lang="tr-TR"/>
          </a:p>
        </p:txBody>
      </p:sp>
      <p:sp>
        <p:nvSpPr>
          <p:cNvPr id="3" name="Alt Bilgi Yer Tutucusu 2">
            <a:extLst>
              <a:ext uri="{FF2B5EF4-FFF2-40B4-BE49-F238E27FC236}">
                <a16:creationId xmlns:a16="http://schemas.microsoft.com/office/drawing/2014/main" id="{2C39F1CE-1ADC-C24B-8B97-559713C39561}"/>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C47A17E7-4133-BC48-9B04-E55AC1CAA8A1}"/>
              </a:ext>
            </a:extLst>
          </p:cNvPr>
          <p:cNvSpPr>
            <a:spLocks noGrp="1"/>
          </p:cNvSpPr>
          <p:nvPr>
            <p:ph type="sldNum" sz="quarter" idx="12"/>
          </p:nvPr>
        </p:nvSpPr>
        <p:spPr/>
        <p:txBody>
          <a:bodyPr/>
          <a:lstStyle/>
          <a:p>
            <a:fld id="{012BD832-DBF6-904C-BC1E-78654E5783AF}" type="slidenum">
              <a:rPr lang="tr-TR" smtClean="0"/>
              <a:t>‹#›</a:t>
            </a:fld>
            <a:endParaRPr lang="tr-TR"/>
          </a:p>
        </p:txBody>
      </p:sp>
    </p:spTree>
    <p:extLst>
      <p:ext uri="{BB962C8B-B14F-4D97-AF65-F5344CB8AC3E}">
        <p14:creationId xmlns:p14="http://schemas.microsoft.com/office/powerpoint/2010/main" val="642856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752307C-3873-3E4C-8A9B-BEDCCF82A5F0}"/>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30C61036-79F9-0841-8483-948F0FF6281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585999ED-DF0D-244A-B860-A8A6EAF3663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478B8AC5-92BE-864F-BE29-C0FFE7F0E2D1}"/>
              </a:ext>
            </a:extLst>
          </p:cNvPr>
          <p:cNvSpPr>
            <a:spLocks noGrp="1"/>
          </p:cNvSpPr>
          <p:nvPr>
            <p:ph type="dt" sz="half" idx="10"/>
          </p:nvPr>
        </p:nvSpPr>
        <p:spPr/>
        <p:txBody>
          <a:bodyPr/>
          <a:lstStyle/>
          <a:p>
            <a:fld id="{C08D95C4-A331-C449-AB4F-2174EBE3010F}" type="datetimeFigureOut">
              <a:rPr lang="tr-TR" smtClean="0"/>
              <a:t>27.01.2020</a:t>
            </a:fld>
            <a:endParaRPr lang="tr-TR"/>
          </a:p>
        </p:txBody>
      </p:sp>
      <p:sp>
        <p:nvSpPr>
          <p:cNvPr id="6" name="Alt Bilgi Yer Tutucusu 5">
            <a:extLst>
              <a:ext uri="{FF2B5EF4-FFF2-40B4-BE49-F238E27FC236}">
                <a16:creationId xmlns:a16="http://schemas.microsoft.com/office/drawing/2014/main" id="{63A24FF8-FB85-AD4C-BA7D-927E39A2B5CA}"/>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10075DBA-0CEF-4A48-9828-AE0ABB09B9C0}"/>
              </a:ext>
            </a:extLst>
          </p:cNvPr>
          <p:cNvSpPr>
            <a:spLocks noGrp="1"/>
          </p:cNvSpPr>
          <p:nvPr>
            <p:ph type="sldNum" sz="quarter" idx="12"/>
          </p:nvPr>
        </p:nvSpPr>
        <p:spPr/>
        <p:txBody>
          <a:bodyPr/>
          <a:lstStyle/>
          <a:p>
            <a:fld id="{012BD832-DBF6-904C-BC1E-78654E5783AF}" type="slidenum">
              <a:rPr lang="tr-TR" smtClean="0"/>
              <a:t>‹#›</a:t>
            </a:fld>
            <a:endParaRPr lang="tr-TR"/>
          </a:p>
        </p:txBody>
      </p:sp>
    </p:spTree>
    <p:extLst>
      <p:ext uri="{BB962C8B-B14F-4D97-AF65-F5344CB8AC3E}">
        <p14:creationId xmlns:p14="http://schemas.microsoft.com/office/powerpoint/2010/main" val="19175046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E5625AD-1AA5-9846-BB41-7EEDDE059287}"/>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A9034526-1930-1C46-AF96-065B46295AB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EF44F1A6-8F73-F943-96CB-52EB84AAE7A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E8AC488B-AA1F-4F48-A276-3C5D7BC0E8BB}"/>
              </a:ext>
            </a:extLst>
          </p:cNvPr>
          <p:cNvSpPr>
            <a:spLocks noGrp="1"/>
          </p:cNvSpPr>
          <p:nvPr>
            <p:ph type="dt" sz="half" idx="10"/>
          </p:nvPr>
        </p:nvSpPr>
        <p:spPr/>
        <p:txBody>
          <a:bodyPr/>
          <a:lstStyle/>
          <a:p>
            <a:fld id="{C08D95C4-A331-C449-AB4F-2174EBE3010F}" type="datetimeFigureOut">
              <a:rPr lang="tr-TR" smtClean="0"/>
              <a:t>27.01.2020</a:t>
            </a:fld>
            <a:endParaRPr lang="tr-TR"/>
          </a:p>
        </p:txBody>
      </p:sp>
      <p:sp>
        <p:nvSpPr>
          <p:cNvPr id="6" name="Alt Bilgi Yer Tutucusu 5">
            <a:extLst>
              <a:ext uri="{FF2B5EF4-FFF2-40B4-BE49-F238E27FC236}">
                <a16:creationId xmlns:a16="http://schemas.microsoft.com/office/drawing/2014/main" id="{5F6F0B10-18F4-8448-A6A6-58465872B3F5}"/>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5F85B5D2-133D-E245-BDB7-09A36FECF9B3}"/>
              </a:ext>
            </a:extLst>
          </p:cNvPr>
          <p:cNvSpPr>
            <a:spLocks noGrp="1"/>
          </p:cNvSpPr>
          <p:nvPr>
            <p:ph type="sldNum" sz="quarter" idx="12"/>
          </p:nvPr>
        </p:nvSpPr>
        <p:spPr/>
        <p:txBody>
          <a:bodyPr/>
          <a:lstStyle/>
          <a:p>
            <a:fld id="{012BD832-DBF6-904C-BC1E-78654E5783AF}" type="slidenum">
              <a:rPr lang="tr-TR" smtClean="0"/>
              <a:t>‹#›</a:t>
            </a:fld>
            <a:endParaRPr lang="tr-TR"/>
          </a:p>
        </p:txBody>
      </p:sp>
    </p:spTree>
    <p:extLst>
      <p:ext uri="{BB962C8B-B14F-4D97-AF65-F5344CB8AC3E}">
        <p14:creationId xmlns:p14="http://schemas.microsoft.com/office/powerpoint/2010/main" val="7829846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1E1DE4E0-0921-764B-8D62-DCFF8A87A58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5180CA6B-79C1-ED43-952F-D75BB5EAFE8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80F46DFC-E56C-3243-8C10-F15791AE9EF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08D95C4-A331-C449-AB4F-2174EBE3010F}" type="datetimeFigureOut">
              <a:rPr lang="tr-TR" smtClean="0"/>
              <a:t>27.01.2020</a:t>
            </a:fld>
            <a:endParaRPr lang="tr-TR"/>
          </a:p>
        </p:txBody>
      </p:sp>
      <p:sp>
        <p:nvSpPr>
          <p:cNvPr id="5" name="Alt Bilgi Yer Tutucusu 4">
            <a:extLst>
              <a:ext uri="{FF2B5EF4-FFF2-40B4-BE49-F238E27FC236}">
                <a16:creationId xmlns:a16="http://schemas.microsoft.com/office/drawing/2014/main" id="{0940DC0E-E14C-BD4F-A700-021ACA93DDB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3D3FBE2F-693F-2A48-88C8-97BAE5B9D93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12BD832-DBF6-904C-BC1E-78654E5783AF}" type="slidenum">
              <a:rPr lang="tr-TR" smtClean="0"/>
              <a:t>‹#›</a:t>
            </a:fld>
            <a:endParaRPr lang="tr-TR"/>
          </a:p>
        </p:txBody>
      </p:sp>
    </p:spTree>
    <p:extLst>
      <p:ext uri="{BB962C8B-B14F-4D97-AF65-F5344CB8AC3E}">
        <p14:creationId xmlns:p14="http://schemas.microsoft.com/office/powerpoint/2010/main" val="13640940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s://www.youtube.com/watch?v=-a739VjqdSI&amp;t=248s"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tr.euronews.com/2018/10/05/alman-yargisi-rotenburg-yamyaminin-muebbet-hapsine-yapilan-itiraz-reddetti" TargetMode="External"/><Relationship Id="rId2" Type="http://schemas.openxmlformats.org/officeDocument/2006/relationships/hyperlink" Target="https://twitter.com/ismailcitak" TargetMode="Externa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52825DF-CEC0-294B-AEF0-BB7B3AF704D8}"/>
              </a:ext>
            </a:extLst>
          </p:cNvPr>
          <p:cNvSpPr>
            <a:spLocks noGrp="1"/>
          </p:cNvSpPr>
          <p:nvPr>
            <p:ph type="ctrTitle"/>
          </p:nvPr>
        </p:nvSpPr>
        <p:spPr/>
        <p:txBody>
          <a:bodyPr/>
          <a:lstStyle/>
          <a:p>
            <a:r>
              <a:rPr lang="tr-TR" dirty="0"/>
              <a:t>FAYDACI DÜŞÜNCE -BENTHAM</a:t>
            </a:r>
          </a:p>
        </p:txBody>
      </p:sp>
      <p:sp>
        <p:nvSpPr>
          <p:cNvPr id="3" name="Alt Başlık 2">
            <a:extLst>
              <a:ext uri="{FF2B5EF4-FFF2-40B4-BE49-F238E27FC236}">
                <a16:creationId xmlns:a16="http://schemas.microsoft.com/office/drawing/2014/main" id="{656C135D-B9C3-4C45-979D-10A8E05C04C4}"/>
              </a:ext>
            </a:extLst>
          </p:cNvPr>
          <p:cNvSpPr>
            <a:spLocks noGrp="1"/>
          </p:cNvSpPr>
          <p:nvPr>
            <p:ph type="subTitle" idx="1"/>
          </p:nvPr>
        </p:nvSpPr>
        <p:spPr/>
        <p:txBody>
          <a:bodyPr/>
          <a:lstStyle/>
          <a:p>
            <a:endParaRPr lang="tr-TR"/>
          </a:p>
        </p:txBody>
      </p:sp>
    </p:spTree>
    <p:extLst>
      <p:ext uri="{BB962C8B-B14F-4D97-AF65-F5344CB8AC3E}">
        <p14:creationId xmlns:p14="http://schemas.microsoft.com/office/powerpoint/2010/main" val="5151066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77F0C9B-6D30-234C-9342-BFB2A95B6989}"/>
              </a:ext>
            </a:extLst>
          </p:cNvPr>
          <p:cNvSpPr>
            <a:spLocks noGrp="1"/>
          </p:cNvSpPr>
          <p:nvPr>
            <p:ph type="title"/>
          </p:nvPr>
        </p:nvSpPr>
        <p:spPr>
          <a:xfrm>
            <a:off x="888631" y="2358391"/>
            <a:ext cx="3498979" cy="2453676"/>
          </a:xfrm>
        </p:spPr>
        <p:txBody>
          <a:bodyPr>
            <a:normAutofit/>
          </a:bodyPr>
          <a:lstStyle/>
          <a:p>
            <a:pPr algn="ctr"/>
            <a:r>
              <a:rPr lang="tr-TR" sz="3600">
                <a:solidFill>
                  <a:srgbClr val="FFFFFF"/>
                </a:solidFill>
              </a:rPr>
              <a:t>FAYDACI DÜŞÜNCE-BENTHAM</a:t>
            </a:r>
          </a:p>
        </p:txBody>
      </p:sp>
      <p:sp>
        <p:nvSpPr>
          <p:cNvPr id="3" name="İçerik Yer Tutucusu 2">
            <a:extLst>
              <a:ext uri="{FF2B5EF4-FFF2-40B4-BE49-F238E27FC236}">
                <a16:creationId xmlns:a16="http://schemas.microsoft.com/office/drawing/2014/main" id="{5AFE1904-6135-5F44-AD66-D89911F2A079}"/>
              </a:ext>
            </a:extLst>
          </p:cNvPr>
          <p:cNvSpPr>
            <a:spLocks noGrp="1"/>
          </p:cNvSpPr>
          <p:nvPr>
            <p:ph idx="1"/>
          </p:nvPr>
        </p:nvSpPr>
        <p:spPr>
          <a:xfrm>
            <a:off x="5168901" y="3073488"/>
            <a:ext cx="6231419" cy="2978319"/>
          </a:xfrm>
        </p:spPr>
        <p:txBody>
          <a:bodyPr>
            <a:normAutofit fontScale="92500"/>
          </a:bodyPr>
          <a:lstStyle/>
          <a:p>
            <a:r>
              <a:rPr lang="tr-TR" sz="2400" dirty="0"/>
              <a:t>-En fazla sayıda insanın en mutluluğu ilkesi: makinist bir kişinin ölümünü tercih etmesi gerekir. O kişi makinistin yakını bile olsa durum değişmez, çünkü toplam fayda makinistinkinden daha fazladır.</a:t>
            </a:r>
          </a:p>
          <a:p>
            <a:r>
              <a:rPr lang="tr-TR" sz="2400" dirty="0"/>
              <a:t>Adalet toplumun mutluluğunu maksimize edecek şeyi yapmak</a:t>
            </a:r>
          </a:p>
          <a:p>
            <a:r>
              <a:rPr lang="tr-TR" sz="2400" dirty="0">
                <a:hlinkClick r:id="rId2"/>
              </a:rPr>
              <a:t>https://www.youtube.com/watch?v=-a739VjqdSI&amp;t=248s</a:t>
            </a:r>
            <a:endParaRPr lang="tr-TR" sz="2400" dirty="0"/>
          </a:p>
        </p:txBody>
      </p:sp>
    </p:spTree>
    <p:extLst>
      <p:ext uri="{BB962C8B-B14F-4D97-AF65-F5344CB8AC3E}">
        <p14:creationId xmlns:p14="http://schemas.microsoft.com/office/powerpoint/2010/main" val="9627306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990F4EA-FD03-BE4B-BAAB-3607A63ABC74}"/>
              </a:ext>
            </a:extLst>
          </p:cNvPr>
          <p:cNvSpPr>
            <a:spLocks noGrp="1"/>
          </p:cNvSpPr>
          <p:nvPr>
            <p:ph type="title"/>
          </p:nvPr>
        </p:nvSpPr>
        <p:spPr>
          <a:xfrm>
            <a:off x="930639" y="194872"/>
            <a:ext cx="10515600" cy="1630753"/>
          </a:xfrm>
        </p:spPr>
        <p:txBody>
          <a:bodyPr>
            <a:normAutofit fontScale="90000"/>
          </a:bodyPr>
          <a:lstStyle/>
          <a:p>
            <a:pPr lvl="0" eaLnBrk="0" fontAlgn="base" hangingPunct="0">
              <a:lnSpc>
                <a:spcPct val="100000"/>
              </a:lnSpc>
              <a:spcAft>
                <a:spcPct val="0"/>
              </a:spcAft>
            </a:pPr>
            <a:br>
              <a:rPr lang="tr-TR" altLang="tr-TR" sz="2800" b="1" dirty="0">
                <a:latin typeface="Noto Sans"/>
              </a:rPr>
            </a:br>
            <a:br>
              <a:rPr lang="tr-TR" altLang="tr-TR" sz="2800" b="1" dirty="0">
                <a:latin typeface="Noto Sans"/>
              </a:rPr>
            </a:br>
            <a:r>
              <a:rPr lang="tr-TR" altLang="tr-TR" sz="2800" b="1" dirty="0">
                <a:latin typeface="Noto Sans"/>
              </a:rPr>
              <a:t>Alman yargısı '</a:t>
            </a:r>
            <a:r>
              <a:rPr lang="tr-TR" altLang="tr-TR" sz="2800" b="1" dirty="0" err="1">
                <a:latin typeface="Noto Sans"/>
              </a:rPr>
              <a:t>Rotenburg</a:t>
            </a:r>
            <a:r>
              <a:rPr lang="tr-TR" altLang="tr-TR" sz="2800" b="1" dirty="0">
                <a:latin typeface="Noto Sans"/>
              </a:rPr>
              <a:t> </a:t>
            </a:r>
            <a:r>
              <a:rPr lang="tr-TR" altLang="tr-TR" sz="2800" b="1" dirty="0" err="1">
                <a:latin typeface="Noto Sans"/>
              </a:rPr>
              <a:t>Yamyamı'nın</a:t>
            </a:r>
            <a:r>
              <a:rPr lang="tr-TR" altLang="tr-TR" sz="2800" b="1" dirty="0">
                <a:latin typeface="Noto Sans"/>
              </a:rPr>
              <a:t> müebbet hapsine yapılan itirazı reddetti</a:t>
            </a:r>
            <a:br>
              <a:rPr lang="tr-TR" altLang="tr-TR" b="1" dirty="0">
                <a:latin typeface="Noto Sans"/>
              </a:rPr>
            </a:br>
            <a:r>
              <a:rPr lang="tr-TR" altLang="tr-TR" sz="1200" dirty="0">
                <a:solidFill>
                  <a:srgbClr val="969696"/>
                </a:solidFill>
                <a:latin typeface="Noto Sans"/>
              </a:rPr>
              <a:t> </a:t>
            </a:r>
            <a:r>
              <a:rPr lang="tr-TR" altLang="tr-TR" sz="1200" b="1" dirty="0">
                <a:solidFill>
                  <a:srgbClr val="005587"/>
                </a:solidFill>
                <a:latin typeface="Noto Sans"/>
                <a:hlinkClick r:id="rId2"/>
              </a:rPr>
              <a:t> </a:t>
            </a:r>
            <a:br>
              <a:rPr lang="tr-TR" altLang="tr-TR" sz="1200" b="1" dirty="0">
                <a:solidFill>
                  <a:srgbClr val="969696"/>
                </a:solidFill>
                <a:latin typeface="Noto Sans"/>
              </a:rPr>
            </a:br>
            <a:endParaRPr lang="tr-TR" dirty="0"/>
          </a:p>
        </p:txBody>
      </p:sp>
      <p:sp>
        <p:nvSpPr>
          <p:cNvPr id="3" name="İçerik Yer Tutucusu 2">
            <a:extLst>
              <a:ext uri="{FF2B5EF4-FFF2-40B4-BE49-F238E27FC236}">
                <a16:creationId xmlns:a16="http://schemas.microsoft.com/office/drawing/2014/main" id="{F5CB244A-E99A-F341-8CDE-CE383701F776}"/>
              </a:ext>
            </a:extLst>
          </p:cNvPr>
          <p:cNvSpPr>
            <a:spLocks noGrp="1"/>
          </p:cNvSpPr>
          <p:nvPr>
            <p:ph idx="1"/>
          </p:nvPr>
        </p:nvSpPr>
        <p:spPr/>
        <p:txBody>
          <a:bodyPr/>
          <a:lstStyle/>
          <a:p>
            <a:endParaRPr lang="tr-TR" dirty="0"/>
          </a:p>
        </p:txBody>
      </p:sp>
      <p:pic>
        <p:nvPicPr>
          <p:cNvPr id="1026" name="Picture 2" descr="Alman yargısı 'Rotenburg Yamyamı'nın müebbet hapsine yapılan itirazı reddetti">
            <a:hlinkClick r:id="rId3"/>
            <a:extLst>
              <a:ext uri="{FF2B5EF4-FFF2-40B4-BE49-F238E27FC236}">
                <a16:creationId xmlns:a16="http://schemas.microsoft.com/office/drawing/2014/main" id="{B9B99F6F-60EE-3E4B-AB65-4827A064DC3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66800" y="1782763"/>
            <a:ext cx="7645400" cy="4292600"/>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3">
            <a:extLst>
              <a:ext uri="{FF2B5EF4-FFF2-40B4-BE49-F238E27FC236}">
                <a16:creationId xmlns:a16="http://schemas.microsoft.com/office/drawing/2014/main" id="{E1DDFF9D-1033-0F45-805D-FD2C0E6D8342}"/>
              </a:ext>
            </a:extLst>
          </p:cNvPr>
          <p:cNvSpPr>
            <a:spLocks noChangeArrowheads="1"/>
          </p:cNvSpPr>
          <p:nvPr/>
        </p:nvSpPr>
        <p:spPr bwMode="auto">
          <a:xfrm>
            <a:off x="0" y="45720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tr-TR" altLang="tr-TR" sz="1800" b="0" i="0" u="none" strike="noStrike" cap="none" normalizeH="0" baseline="0">
                <a:ln>
                  <a:noFill/>
                </a:ln>
                <a:solidFill>
                  <a:srgbClr val="002E44"/>
                </a:solidFill>
                <a:effectLst/>
                <a:latin typeface="Arial" panose="020B0604020202020204" pitchFamily="34" charset="0"/>
              </a:rPr>
              <a:t>BU HABERİ</a:t>
            </a:r>
            <a:endParaRPr kumimoji="0" lang="tr-TR" altLang="tr-TR"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7653100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6148974-DA38-DE49-AFE2-F62B5CE421B5}"/>
              </a:ext>
            </a:extLst>
          </p:cNvPr>
          <p:cNvSpPr>
            <a:spLocks noGrp="1"/>
          </p:cNvSpPr>
          <p:nvPr>
            <p:ph type="title"/>
          </p:nvPr>
        </p:nvSpPr>
        <p:spPr/>
        <p:txBody>
          <a:bodyPr/>
          <a:lstStyle/>
          <a:p>
            <a:r>
              <a:rPr lang="tr-TR" b="1" dirty="0" err="1"/>
              <a:t>Mühendis'in</a:t>
            </a:r>
            <a:r>
              <a:rPr lang="tr-TR" b="1" dirty="0"/>
              <a:t> etlerini patates ve lahana ile yedi</a:t>
            </a:r>
            <a:endParaRPr lang="tr-TR" dirty="0"/>
          </a:p>
        </p:txBody>
      </p:sp>
      <p:sp>
        <p:nvSpPr>
          <p:cNvPr id="3" name="İçerik Yer Tutucusu 2">
            <a:extLst>
              <a:ext uri="{FF2B5EF4-FFF2-40B4-BE49-F238E27FC236}">
                <a16:creationId xmlns:a16="http://schemas.microsoft.com/office/drawing/2014/main" id="{DA24C1C8-FDC3-E143-B1E2-7A1991BAC746}"/>
              </a:ext>
            </a:extLst>
          </p:cNvPr>
          <p:cNvSpPr>
            <a:spLocks noGrp="1"/>
          </p:cNvSpPr>
          <p:nvPr>
            <p:ph idx="1"/>
          </p:nvPr>
        </p:nvSpPr>
        <p:spPr/>
        <p:txBody>
          <a:bodyPr/>
          <a:lstStyle/>
          <a:p>
            <a:pPr marL="0" indent="0">
              <a:buNone/>
            </a:pPr>
            <a:endParaRPr lang="tr-TR" b="1" dirty="0"/>
          </a:p>
          <a:p>
            <a:pPr algn="just"/>
            <a:r>
              <a:rPr lang="tr-TR" dirty="0"/>
              <a:t>Almanya'nın </a:t>
            </a:r>
            <a:r>
              <a:rPr lang="tr-TR" dirty="0" err="1"/>
              <a:t>Rotenburg</a:t>
            </a:r>
            <a:r>
              <a:rPr lang="tr-TR" dirty="0"/>
              <a:t> şehrinde 2001 yılında yaşanan olayda, </a:t>
            </a:r>
            <a:r>
              <a:rPr lang="tr-TR" dirty="0" err="1"/>
              <a:t>Meiwes</a:t>
            </a:r>
            <a:r>
              <a:rPr lang="tr-TR" dirty="0"/>
              <a:t> ile internetten tanışan 42 yaşındaki </a:t>
            </a:r>
            <a:r>
              <a:rPr lang="tr-TR" dirty="0" err="1"/>
              <a:t>Bernd-Juergen</a:t>
            </a:r>
            <a:r>
              <a:rPr lang="tr-TR" dirty="0"/>
              <a:t> </a:t>
            </a:r>
            <a:r>
              <a:rPr lang="tr-TR" dirty="0" err="1"/>
              <a:t>Brandes</a:t>
            </a:r>
            <a:r>
              <a:rPr lang="tr-TR" dirty="0"/>
              <a:t> Berlin'den </a:t>
            </a:r>
            <a:r>
              <a:rPr lang="tr-TR" dirty="0" err="1"/>
              <a:t>Rotenburg'a</a:t>
            </a:r>
            <a:r>
              <a:rPr lang="tr-TR" dirty="0"/>
              <a:t> geldi. Birlikte yemek yedikten sonra cinsel ilişkiye giren ikili </a:t>
            </a:r>
            <a:r>
              <a:rPr lang="tr-TR" dirty="0" err="1"/>
              <a:t>Brandes'in</a:t>
            </a:r>
            <a:r>
              <a:rPr lang="tr-TR" dirty="0"/>
              <a:t> penisini kesme konusunda anlaştı. Olay sonrası aşırı kan kaybı dolayısıyla bilincini kaybeden mühendis, </a:t>
            </a:r>
            <a:r>
              <a:rPr lang="tr-TR" dirty="0" err="1"/>
              <a:t>Meiwes</a:t>
            </a:r>
            <a:r>
              <a:rPr lang="tr-TR" dirty="0"/>
              <a:t> tarafından bıçakla öldürülerek parçalara ayrıldı ve buz dolabına koyuldu. </a:t>
            </a:r>
            <a:r>
              <a:rPr lang="tr-TR" dirty="0" err="1"/>
              <a:t>Brandes'i</a:t>
            </a:r>
            <a:r>
              <a:rPr lang="tr-TR" dirty="0"/>
              <a:t> lahana ve patates eşliğinde yiyen </a:t>
            </a:r>
            <a:r>
              <a:rPr lang="tr-TR" dirty="0" err="1"/>
              <a:t>Meiwes</a:t>
            </a:r>
            <a:r>
              <a:rPr lang="tr-TR" dirty="0"/>
              <a:t>, olayı kameraya kaydetti.</a:t>
            </a:r>
          </a:p>
          <a:p>
            <a:endParaRPr lang="tr-TR" dirty="0"/>
          </a:p>
        </p:txBody>
      </p:sp>
    </p:spTree>
    <p:extLst>
      <p:ext uri="{BB962C8B-B14F-4D97-AF65-F5344CB8AC3E}">
        <p14:creationId xmlns:p14="http://schemas.microsoft.com/office/powerpoint/2010/main" val="18891697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3B1939E-32C8-0C4A-B577-12C7862C4386}"/>
              </a:ext>
            </a:extLst>
          </p:cNvPr>
          <p:cNvSpPr>
            <a:spLocks noGrp="1"/>
          </p:cNvSpPr>
          <p:nvPr>
            <p:ph type="title"/>
          </p:nvPr>
        </p:nvSpPr>
        <p:spPr/>
        <p:txBody>
          <a:bodyPr>
            <a:normAutofit fontScale="90000"/>
          </a:bodyPr>
          <a:lstStyle/>
          <a:p>
            <a:br>
              <a:rPr lang="tr-TR" b="1" dirty="0"/>
            </a:br>
            <a:r>
              <a:rPr lang="tr-TR" b="1" dirty="0"/>
              <a:t>Mahkeme: </a:t>
            </a:r>
            <a:r>
              <a:rPr lang="tr-TR" b="1" dirty="0" err="1"/>
              <a:t>Meiwes</a:t>
            </a:r>
            <a:r>
              <a:rPr lang="tr-TR" b="1" dirty="0"/>
              <a:t> eylemlerinin farkında olarak cinayeti işledi</a:t>
            </a:r>
            <a:br>
              <a:rPr lang="tr-TR" b="1" dirty="0"/>
            </a:br>
            <a:endParaRPr lang="tr-TR" dirty="0"/>
          </a:p>
        </p:txBody>
      </p:sp>
      <p:sp>
        <p:nvSpPr>
          <p:cNvPr id="3" name="İçerik Yer Tutucusu 2">
            <a:extLst>
              <a:ext uri="{FF2B5EF4-FFF2-40B4-BE49-F238E27FC236}">
                <a16:creationId xmlns:a16="http://schemas.microsoft.com/office/drawing/2014/main" id="{077BE5EB-DC10-8949-9EE9-0EFF789CD794}"/>
              </a:ext>
            </a:extLst>
          </p:cNvPr>
          <p:cNvSpPr>
            <a:spLocks noGrp="1"/>
          </p:cNvSpPr>
          <p:nvPr>
            <p:ph idx="1"/>
          </p:nvPr>
        </p:nvSpPr>
        <p:spPr/>
        <p:txBody>
          <a:bodyPr/>
          <a:lstStyle/>
          <a:p>
            <a:pPr algn="just"/>
            <a:r>
              <a:rPr lang="tr-TR" sz="2400" dirty="0"/>
              <a:t>2004 yılındaki ilk yargılamada </a:t>
            </a:r>
            <a:r>
              <a:rPr lang="tr-TR" sz="2400" dirty="0" err="1"/>
              <a:t>Meiwes</a:t>
            </a:r>
            <a:r>
              <a:rPr lang="tr-TR" sz="2400" dirty="0"/>
              <a:t>, </a:t>
            </a:r>
            <a:r>
              <a:rPr lang="tr-TR" sz="2400" dirty="0" err="1"/>
              <a:t>Kassel</a:t>
            </a:r>
            <a:r>
              <a:rPr lang="tr-TR" sz="2400" dirty="0"/>
              <a:t> Eyalet Mahkemesi tarafından 8.5 yıl hapis cezasına çarptırılmış fakat karar daha sonra </a:t>
            </a:r>
            <a:r>
              <a:rPr lang="tr-TR" sz="2400" dirty="0" err="1"/>
              <a:t>yargıtay</a:t>
            </a:r>
            <a:r>
              <a:rPr lang="tr-TR" sz="2400" dirty="0"/>
              <a:t> tarafından bozulmuştu.</a:t>
            </a:r>
          </a:p>
          <a:p>
            <a:pPr algn="just"/>
            <a:r>
              <a:rPr lang="tr-TR" sz="2400" dirty="0"/>
              <a:t>Frankfurt Eyalet Mahkemesi’nde 2006'da yeniden görülen davada mahkeme </a:t>
            </a:r>
            <a:r>
              <a:rPr lang="tr-TR" sz="2400" dirty="0" err="1"/>
              <a:t>Meiwes'in</a:t>
            </a:r>
            <a:r>
              <a:rPr lang="tr-TR" sz="2400" dirty="0"/>
              <a:t> psikolojisinin bozuk olduğunu fakat eylemlerinin tamamen farkında olduğuna hükmetti. </a:t>
            </a:r>
            <a:r>
              <a:rPr lang="tr-TR" sz="2400" dirty="0" err="1"/>
              <a:t>Kassel</a:t>
            </a:r>
            <a:r>
              <a:rPr lang="tr-TR" sz="2400" dirty="0"/>
              <a:t> Eyalet Mahkemesi'nin kararını bozan bölge üst mahkemesi ,</a:t>
            </a:r>
            <a:r>
              <a:rPr lang="tr-TR" sz="2400" dirty="0" err="1"/>
              <a:t>Meiwes'i</a:t>
            </a:r>
            <a:r>
              <a:rPr lang="tr-TR" sz="2400" dirty="0"/>
              <a:t> cinayet suçundan ömür boyu hapis cezasına çarptırmıştı. 14 yıldır hapiste olan </a:t>
            </a:r>
            <a:r>
              <a:rPr lang="tr-TR" sz="2400" dirty="0" err="1"/>
              <a:t>Meiwes</a:t>
            </a:r>
            <a:r>
              <a:rPr lang="tr-TR" sz="2400" dirty="0"/>
              <a:t> maktulün kendisiyle </a:t>
            </a:r>
            <a:r>
              <a:rPr lang="tr-TR" sz="2400" dirty="0" err="1"/>
              <a:t>rızalı</a:t>
            </a:r>
            <a:r>
              <a:rPr lang="tr-TR" sz="2400" dirty="0"/>
              <a:t> bir şekilde buluştuğunu öne sürerek hakkındaki müebbet cezasına itiraz etmişti.</a:t>
            </a:r>
          </a:p>
          <a:p>
            <a:pPr algn="just"/>
            <a:r>
              <a:rPr lang="tr-TR" sz="2400" dirty="0" err="1"/>
              <a:t>Meiwes'in</a:t>
            </a:r>
            <a:r>
              <a:rPr lang="tr-TR" sz="2400" dirty="0"/>
              <a:t> itirazını yeniden değerlendiren Frankfurt Bölge Yüksek Mahkemesi, </a:t>
            </a:r>
            <a:r>
              <a:rPr lang="tr-TR" sz="2400" dirty="0" err="1"/>
              <a:t>Bernd-Juergen</a:t>
            </a:r>
            <a:r>
              <a:rPr lang="tr-TR" sz="2400" dirty="0"/>
              <a:t> </a:t>
            </a:r>
            <a:r>
              <a:rPr lang="tr-TR" sz="2400" dirty="0" err="1"/>
              <a:t>Brandes</a:t>
            </a:r>
            <a:r>
              <a:rPr lang="tr-TR" sz="2400" dirty="0"/>
              <a:t> isimli mühendisi öldürdükten sonra yiyen 56 yaşındaki mahkumun tutukluluğunun devamına hükmetti.</a:t>
            </a:r>
          </a:p>
          <a:p>
            <a:endParaRPr lang="tr-TR" dirty="0"/>
          </a:p>
        </p:txBody>
      </p:sp>
    </p:spTree>
    <p:extLst>
      <p:ext uri="{BB962C8B-B14F-4D97-AF65-F5344CB8AC3E}">
        <p14:creationId xmlns:p14="http://schemas.microsoft.com/office/powerpoint/2010/main" val="1857940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702DA6F-1CEC-491F-AC1E-E7BBD6D2F819}"/>
              </a:ext>
            </a:extLst>
          </p:cNvPr>
          <p:cNvSpPr>
            <a:spLocks noGrp="1"/>
          </p:cNvSpPr>
          <p:nvPr>
            <p:ph type="title"/>
          </p:nvPr>
        </p:nvSpPr>
        <p:spPr>
          <a:xfrm>
            <a:off x="1136428" y="627564"/>
            <a:ext cx="7474172" cy="1325563"/>
          </a:xfrm>
        </p:spPr>
        <p:txBody>
          <a:bodyPr>
            <a:normAutofit/>
          </a:bodyPr>
          <a:lstStyle/>
          <a:p>
            <a:endParaRPr lang="tr-TR" dirty="0"/>
          </a:p>
        </p:txBody>
      </p:sp>
      <p:sp>
        <p:nvSpPr>
          <p:cNvPr id="3" name="İçerik Yer Tutucusu 2">
            <a:extLst>
              <a:ext uri="{FF2B5EF4-FFF2-40B4-BE49-F238E27FC236}">
                <a16:creationId xmlns:a16="http://schemas.microsoft.com/office/drawing/2014/main" id="{34152557-5E0B-4B3F-94F1-E52725D540E9}"/>
              </a:ext>
            </a:extLst>
          </p:cNvPr>
          <p:cNvSpPr>
            <a:spLocks noGrp="1"/>
          </p:cNvSpPr>
          <p:nvPr>
            <p:ph idx="1"/>
          </p:nvPr>
        </p:nvSpPr>
        <p:spPr>
          <a:xfrm>
            <a:off x="1136429" y="2278173"/>
            <a:ext cx="6467867" cy="3450613"/>
          </a:xfrm>
        </p:spPr>
        <p:txBody>
          <a:bodyPr anchor="ctr">
            <a:normAutofit/>
          </a:bodyPr>
          <a:lstStyle/>
          <a:p>
            <a:pPr marL="0" indent="0">
              <a:buNone/>
            </a:pPr>
            <a:r>
              <a:rPr lang="tr-TR" sz="1300"/>
              <a:t>     Aldığımız karar veya yaptığımız davranışın etik bakımdan değerlendirilmesinde </a:t>
            </a:r>
            <a:r>
              <a:rPr lang="tr-TR" sz="1300" i="1"/>
              <a:t>kişinin kendiyle hesaplaşması ve yüzleşmesi </a:t>
            </a:r>
            <a:r>
              <a:rPr lang="tr-TR" sz="1300"/>
              <a:t>söz konusudur. Doğru değerlendirmek için sorulacak sorular:</a:t>
            </a:r>
          </a:p>
          <a:p>
            <a:pPr marL="0" indent="0">
              <a:buNone/>
            </a:pPr>
            <a:endParaRPr lang="tr-TR" sz="1300"/>
          </a:p>
          <a:p>
            <a:pPr marL="0" indent="0">
              <a:buNone/>
            </a:pPr>
            <a:r>
              <a:rPr lang="tr-TR" sz="1300"/>
              <a:t>1.Yapılan eylem veya alınan karar bir değeri harcıyor mu?</a:t>
            </a:r>
          </a:p>
          <a:p>
            <a:pPr marL="0" indent="0">
              <a:buNone/>
            </a:pPr>
            <a:r>
              <a:rPr lang="tr-TR" sz="1300"/>
              <a:t>2.Bir değer harcanıyorsa, bu değeri harcamadan başka türlü davranma olanağı var mı?</a:t>
            </a:r>
          </a:p>
          <a:p>
            <a:pPr marL="0" indent="0">
              <a:buNone/>
            </a:pPr>
            <a:r>
              <a:rPr lang="tr-TR" sz="1300"/>
              <a:t>3. Birbiriyle yarışan değerler/ haklar mı var?</a:t>
            </a:r>
          </a:p>
          <a:p>
            <a:pPr marL="0" indent="0">
              <a:buNone/>
            </a:pPr>
            <a:r>
              <a:rPr lang="tr-TR" sz="1300"/>
              <a:t>4.Varsa bunlardan hangisine öncelik verilmeli?</a:t>
            </a:r>
          </a:p>
          <a:p>
            <a:pPr marL="0" indent="0">
              <a:buNone/>
            </a:pPr>
            <a:r>
              <a:rPr lang="tr-TR" sz="1300"/>
              <a:t>4.Bu davranış veya alınan karar başkaları düşünülerek alınan bir karar mıdır yoksa sadece kendimi mi düşünerek alıyorum?</a:t>
            </a:r>
          </a:p>
          <a:p>
            <a:pPr marL="0" indent="0">
              <a:buNone/>
            </a:pPr>
            <a:r>
              <a:rPr lang="tr-TR" sz="1300"/>
              <a:t>5. Yaptığım bu davranış başkalarına haklı gösterebilir miyim? Haklı gösterebileceğimi düşünüyorsam hangi değeri koruduğumu düşünüyorum?</a:t>
            </a:r>
          </a:p>
          <a:p>
            <a:endParaRPr lang="tr-TR" sz="1300"/>
          </a:p>
          <a:p>
            <a:endParaRPr lang="tr-TR" sz="1300"/>
          </a:p>
          <a:p>
            <a:endParaRPr lang="tr-TR" sz="1300"/>
          </a:p>
        </p:txBody>
      </p:sp>
      <p:pic>
        <p:nvPicPr>
          <p:cNvPr id="7" name="Graphic 6">
            <a:extLst>
              <a:ext uri="{FF2B5EF4-FFF2-40B4-BE49-F238E27FC236}">
                <a16:creationId xmlns:a16="http://schemas.microsoft.com/office/drawing/2014/main" id="{ECC3A939-5652-4532-A562-A76BB7DC5F27}"/>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413987" y="2857501"/>
            <a:ext cx="1142998" cy="1142998"/>
          </a:xfrm>
          <a:prstGeom prst="rect">
            <a:avLst/>
          </a:prstGeom>
        </p:spPr>
      </p:pic>
    </p:spTree>
    <p:extLst>
      <p:ext uri="{BB962C8B-B14F-4D97-AF65-F5344CB8AC3E}">
        <p14:creationId xmlns:p14="http://schemas.microsoft.com/office/powerpoint/2010/main" val="41598080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838200" y="631825"/>
            <a:ext cx="10515600" cy="1325563"/>
          </a:xfrm>
        </p:spPr>
        <p:txBody>
          <a:bodyPr>
            <a:normAutofit/>
          </a:bodyPr>
          <a:lstStyle/>
          <a:p>
            <a:endParaRPr lang="tr-TR"/>
          </a:p>
        </p:txBody>
      </p:sp>
      <p:sp>
        <p:nvSpPr>
          <p:cNvPr id="3" name="İçerik Yer Tutucusu 2"/>
          <p:cNvSpPr>
            <a:spLocks noGrp="1"/>
          </p:cNvSpPr>
          <p:nvPr>
            <p:ph idx="1"/>
          </p:nvPr>
        </p:nvSpPr>
        <p:spPr>
          <a:xfrm>
            <a:off x="838200" y="2057400"/>
            <a:ext cx="10515600" cy="3871762"/>
          </a:xfrm>
        </p:spPr>
        <p:txBody>
          <a:bodyPr>
            <a:normAutofit/>
          </a:bodyPr>
          <a:lstStyle/>
          <a:p>
            <a:r>
              <a:rPr lang="tr-TR" sz="2400"/>
              <a:t>“Etik sorunlar insanın değerine aykırı eylemlerin, insanı yalnız bir araç olarak gören eylemlerin yol açtıkları sorunlardır. Bu nedenle etik sorunların değerlerle ilgili sorunlar olduğu, insanın değerine zarar veren, insan onuruna saygı göstermeyen eylemlerin yol açtığı sorunlar olduğu söylenebilir. Bu aynı zamanda etiğin değerlere, etik yapmanın da değer bilgisine dayandığını gösterir. İnsan onuru ya da insanın değeri düşüncesi temele konulmadan etikten de söz edilemez zaten.” (Tepe, Pratik Etik, s.83)</a:t>
            </a:r>
          </a:p>
        </p:txBody>
      </p:sp>
    </p:spTree>
    <p:extLst>
      <p:ext uri="{BB962C8B-B14F-4D97-AF65-F5344CB8AC3E}">
        <p14:creationId xmlns:p14="http://schemas.microsoft.com/office/powerpoint/2010/main" val="1941193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a:t>İkinci yargıç –iki ayrı kriterle bakara. İlkeye aykırılık </a:t>
            </a:r>
            <a:r>
              <a:rPr lang="tr-TR" dirty="0" err="1"/>
              <a:t>b.kurala</a:t>
            </a:r>
            <a:r>
              <a:rPr lang="tr-TR" dirty="0"/>
              <a:t> aykırılık ve a ile b birbiriyle çatışıyorsa ilkeye göre karar verir. Burada değer koruma var. İlkeler değerleri koruduğu için ilkeye uygun davranma değer koruma anlamına gelir. Eyleme bakılıp, ilkeye aykırı olup olmadığı değerlendirilir. İlkeye aykırıysa suçtur.</a:t>
            </a:r>
          </a:p>
          <a:p>
            <a:r>
              <a:rPr lang="tr-TR" dirty="0"/>
              <a:t>Üçüncü yargıç-bir başka kriterle örneğin istemesinin belirlenmesine göre bakar. Bu yargıç, yargıladıklarına sorumlu her iki tarafa hakkını vermeye çalışan yargıçtır. </a:t>
            </a:r>
          </a:p>
          <a:p>
            <a:r>
              <a:rPr lang="tr-TR" dirty="0"/>
              <a:t>Yargılama-yapılan eylemin yapmama olanağı var mı yok mu? O koşullarda yapılabilir olana göre değerlendirmedir. Burada yargı o koşullarda yapılabilir olanla ilgili kriter belirler.</a:t>
            </a:r>
          </a:p>
          <a:p>
            <a:endParaRPr lang="tr-TR" dirty="0"/>
          </a:p>
        </p:txBody>
      </p:sp>
    </p:spTree>
    <p:extLst>
      <p:ext uri="{BB962C8B-B14F-4D97-AF65-F5344CB8AC3E}">
        <p14:creationId xmlns:p14="http://schemas.microsoft.com/office/powerpoint/2010/main" val="3623490189"/>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TotalTime>
  <Words>560</Words>
  <Application>Microsoft Macintosh PowerPoint</Application>
  <PresentationFormat>Geniş ekran</PresentationFormat>
  <Paragraphs>27</Paragraphs>
  <Slides>8</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8</vt:i4>
      </vt:variant>
    </vt:vector>
  </HeadingPairs>
  <TitlesOfParts>
    <vt:vector size="13" baseType="lpstr">
      <vt:lpstr>Arial</vt:lpstr>
      <vt:lpstr>Calibri</vt:lpstr>
      <vt:lpstr>Calibri Light</vt:lpstr>
      <vt:lpstr>Noto Sans</vt:lpstr>
      <vt:lpstr>Office Teması</vt:lpstr>
      <vt:lpstr>FAYDACI DÜŞÜNCE -BENTHAM</vt:lpstr>
      <vt:lpstr>FAYDACI DÜŞÜNCE-BENTHAM</vt:lpstr>
      <vt:lpstr>  Alman yargısı 'Rotenburg Yamyamı'nın müebbet hapsine yapılan itirazı reddetti    </vt:lpstr>
      <vt:lpstr>Mühendis'in etlerini patates ve lahana ile yedi</vt:lpstr>
      <vt:lpstr> Mahkeme: Meiwes eylemlerinin farkında olarak cinayeti işledi </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FAYDACI DÜŞÜNCE -BENTHAM</dc:title>
  <dc:creator>Gülriz Uygur</dc:creator>
  <cp:lastModifiedBy>Gülriz Uygur</cp:lastModifiedBy>
  <cp:revision>2</cp:revision>
  <dcterms:created xsi:type="dcterms:W3CDTF">2020-01-27T18:55:39Z</dcterms:created>
  <dcterms:modified xsi:type="dcterms:W3CDTF">2020-01-27T21:47:25Z</dcterms:modified>
</cp:coreProperties>
</file>