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604" r:id="rId5"/>
    <p:sldId id="1086" r:id="rId6"/>
    <p:sldId id="1094" r:id="rId7"/>
    <p:sldId id="1087" r:id="rId8"/>
    <p:sldId id="1095" r:id="rId9"/>
    <p:sldId id="1096" r:id="rId10"/>
    <p:sldId id="1097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086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TAPU SİCİLİ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HUKUKUNA GİRİŞ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OLUMSUZ HÜKMÜ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Mülkiyet hakkının tescilsiz kazanılması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İrtifak hakkının ve taşınmaz yükünün tescilsiz kazanımı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Rehin hakkının </a:t>
            </a: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tescilsiz </a:t>
            </a: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kazanımı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TESCİLİN HÜKMÜ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6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Kazananın Üçüncü Kişi 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Üçüncü Kişinin Sicildeki Yolsuz Bir Tescile Dayanmış 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Üçüncü Kişinin Bir Ayni Hak Kazanmış 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Üçüncü Kişinin Ayni Hakkı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İyiniyetle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Kazanmış Olması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Tasarruf Yetkisi Dışındaki Geçerlilik Unsurlarının Mevcut Olması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TMK 1023’ÜN UYGULANABİLMESİ İÇİN GEREKLİ ŞARTLAR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78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Çift tapu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Eşyaya bağlı irtifak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Bağımsız ve sürekli haklar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1023’ÜN UYGULANMADIĞI BAZI DURUMLAR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13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Gerekli şartlar: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Tescil İstemi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Belgeleme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Tescilin yapılışı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İlgililere tebliğ 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TESCİL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2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Terkinin şartları: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hakkı sona erdiren terkinler,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Sicili düzeltici terkinler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 - şekli değer taşıyan tescillerin terkini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 - hiçbir hukuki değeri kalmamış olan tescillerin terkini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TERKİN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19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 sicilinin tutulmasından doğan bütün zararlardan Devlet sorumludur.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Devlet, zararın doğmasında kusuru bulunan görevlilere rücu eder. 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ŞARTLARI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Fiil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Hukuka Aykırılık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Zarar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İlliyet Bağı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DEVLETİN SORUMLULUĞU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6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12588</TotalTime>
  <Words>159</Words>
  <Application>Microsoft Office PowerPoint</Application>
  <PresentationFormat>Ekran Gösterisi (4:3)</PresentationFormat>
  <Paragraphs>67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833</cp:revision>
  <cp:lastPrinted>2016-10-24T07:53:35Z</cp:lastPrinted>
  <dcterms:created xsi:type="dcterms:W3CDTF">2016-09-18T09:35:24Z</dcterms:created>
  <dcterms:modified xsi:type="dcterms:W3CDTF">2020-02-26T12:51:07Z</dcterms:modified>
</cp:coreProperties>
</file>