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87" r:id="rId4"/>
    <p:sldId id="277" r:id="rId5"/>
    <p:sldId id="288" r:id="rId6"/>
    <p:sldId id="284" r:id="rId7"/>
    <p:sldId id="285" r:id="rId8"/>
    <p:sldId id="289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BOZA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5208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/>
              <a:t>Bu boza eski bozayla </a:t>
            </a:r>
            <a:r>
              <a:rPr lang="tr-TR" dirty="0" smtClean="0"/>
              <a:t>karı</a:t>
            </a:r>
            <a:r>
              <a:rPr lang="en-US" dirty="0" smtClean="0"/>
              <a:t>ş</a:t>
            </a:r>
            <a:r>
              <a:rPr lang="tr-TR" dirty="0" err="1" smtClean="0"/>
              <a:t>tırılıp</a:t>
            </a:r>
            <a:r>
              <a:rPr lang="tr-TR" dirty="0" smtClean="0"/>
              <a:t> </a:t>
            </a:r>
            <a:r>
              <a:rPr lang="tr-TR" dirty="0"/>
              <a:t>mayalanmaya bırakılarak serin yerde 3–7 gün dinlendirilir. 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tr-TR" dirty="0" smtClean="0"/>
              <a:t>Üzerinde </a:t>
            </a:r>
            <a:r>
              <a:rPr lang="tr-TR" dirty="0"/>
              <a:t>küçük kabarcıkların </a:t>
            </a:r>
            <a:r>
              <a:rPr lang="tr-TR" dirty="0" err="1" smtClean="0"/>
              <a:t>olu</a:t>
            </a:r>
            <a:r>
              <a:rPr lang="en-US" dirty="0" smtClean="0"/>
              <a:t>ş</a:t>
            </a:r>
            <a:r>
              <a:rPr lang="tr-TR" dirty="0" err="1" smtClean="0"/>
              <a:t>masıyla</a:t>
            </a:r>
            <a:r>
              <a:rPr lang="tr-TR" dirty="0" smtClean="0"/>
              <a:t> </a:t>
            </a:r>
            <a:r>
              <a:rPr lang="tr-TR" dirty="0"/>
              <a:t>birlikte boza hazır hale gelir. 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tr-TR" dirty="0" smtClean="0"/>
              <a:t>Ülkesine </a:t>
            </a:r>
            <a:r>
              <a:rPr lang="tr-TR" dirty="0"/>
              <a:t>göre alkol oranı %2–6 arasında </a:t>
            </a:r>
            <a:r>
              <a:rPr lang="tr-TR" dirty="0" err="1" smtClean="0"/>
              <a:t>deği</a:t>
            </a:r>
            <a:r>
              <a:rPr lang="en-US" dirty="0" smtClean="0"/>
              <a:t>ş</a:t>
            </a:r>
            <a:r>
              <a:rPr lang="tr-TR" dirty="0" smtClean="0"/>
              <a:t>ir</a:t>
            </a:r>
            <a:r>
              <a:rPr lang="tr-TR" dirty="0"/>
              <a:t>. 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tr-TR" dirty="0" err="1" smtClean="0"/>
              <a:t>Mayho</a:t>
            </a:r>
            <a:r>
              <a:rPr lang="en-US" dirty="0" smtClean="0"/>
              <a:t>ş</a:t>
            </a:r>
            <a:r>
              <a:rPr lang="tr-TR" dirty="0" smtClean="0"/>
              <a:t> </a:t>
            </a:r>
            <a:r>
              <a:rPr lang="tr-TR" dirty="0"/>
              <a:t>boza günümüzde dut ağacından fıçılarda değil, paslanmaz çelik tanklarda üretilmektedir.</a:t>
            </a:r>
          </a:p>
        </p:txBody>
      </p:sp>
    </p:spTree>
    <p:extLst>
      <p:ext uri="{BB962C8B-B14F-4D97-AF65-F5344CB8AC3E}">
        <p14:creationId xmlns:p14="http://schemas.microsoft.com/office/powerpoint/2010/main" val="512976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/>
              <a:t>Bozanın hazırlanma mevsimi 15 Eylül–15 Mayıs arasıdır. 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tr-TR" dirty="0" smtClean="0"/>
              <a:t>Boza</a:t>
            </a:r>
            <a:r>
              <a:rPr lang="tr-TR" dirty="0"/>
              <a:t>, mayalı ve gıda bakterilerinin </a:t>
            </a:r>
            <a:r>
              <a:rPr lang="tr-TR" dirty="0" smtClean="0"/>
              <a:t>ya</a:t>
            </a:r>
            <a:r>
              <a:rPr lang="en-US" dirty="0" smtClean="0"/>
              <a:t>ş</a:t>
            </a:r>
            <a:r>
              <a:rPr lang="tr-TR" dirty="0" err="1" smtClean="0"/>
              <a:t>adığı</a:t>
            </a:r>
            <a:r>
              <a:rPr lang="tr-TR" dirty="0" smtClean="0"/>
              <a:t> </a:t>
            </a:r>
            <a:r>
              <a:rPr lang="tr-TR" dirty="0"/>
              <a:t>bir içecek olduğundan koruma </a:t>
            </a:r>
            <a:r>
              <a:rPr lang="en-US" dirty="0" err="1" smtClean="0"/>
              <a:t>ş</a:t>
            </a:r>
            <a:r>
              <a:rPr lang="tr-TR" dirty="0" smtClean="0"/>
              <a:t>artları </a:t>
            </a:r>
            <a:r>
              <a:rPr lang="tr-TR" dirty="0"/>
              <a:t>çok önemlidir. 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tr-TR" dirty="0" smtClean="0"/>
              <a:t>Hazırlanan </a:t>
            </a:r>
            <a:r>
              <a:rPr lang="tr-TR" dirty="0"/>
              <a:t>boza </a:t>
            </a:r>
            <a:r>
              <a:rPr lang="tr-TR" dirty="0" err="1" smtClean="0"/>
              <a:t>dı</a:t>
            </a:r>
            <a:r>
              <a:rPr lang="en-US" dirty="0" smtClean="0"/>
              <a:t>ş</a:t>
            </a:r>
            <a:r>
              <a:rPr lang="tr-TR" dirty="0" smtClean="0"/>
              <a:t>arıda </a:t>
            </a:r>
            <a:r>
              <a:rPr lang="tr-TR" dirty="0"/>
              <a:t>bırakılmamalıdır. 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tr-TR" dirty="0" smtClean="0"/>
              <a:t>Bu karı</a:t>
            </a:r>
            <a:r>
              <a:rPr lang="en-US" dirty="0" smtClean="0"/>
              <a:t>ş</a:t>
            </a:r>
            <a:r>
              <a:rPr lang="tr-TR" dirty="0" err="1" smtClean="0"/>
              <a:t>ım</a:t>
            </a:r>
            <a:r>
              <a:rPr lang="tr-TR" dirty="0" smtClean="0"/>
              <a:t> </a:t>
            </a:r>
            <a:r>
              <a:rPr lang="tr-TR" dirty="0"/>
              <a:t>hemen buzdolabına konmalı ve 2–3 gün içerisinde tüketilmelidir.</a:t>
            </a:r>
          </a:p>
        </p:txBody>
      </p:sp>
    </p:spTree>
    <p:extLst>
      <p:ext uri="{BB962C8B-B14F-4D97-AF65-F5344CB8AC3E}">
        <p14:creationId xmlns:p14="http://schemas.microsoft.com/office/powerpoint/2010/main" val="3164582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ES" dirty="0" err="1"/>
              <a:t>Malzemeler</a:t>
            </a:r>
            <a:r>
              <a:rPr lang="es-ES" dirty="0"/>
              <a:t>:</a:t>
            </a:r>
          </a:p>
          <a:p>
            <a:pPr algn="just">
              <a:lnSpc>
                <a:spcPct val="150000"/>
              </a:lnSpc>
            </a:pPr>
            <a:r>
              <a:rPr lang="es-ES" dirty="0" smtClean="0"/>
              <a:t>2 </a:t>
            </a:r>
            <a:r>
              <a:rPr lang="es-ES" dirty="0"/>
              <a:t>su </a:t>
            </a:r>
            <a:r>
              <a:rPr lang="es-ES" dirty="0" err="1"/>
              <a:t>bardağı</a:t>
            </a:r>
            <a:r>
              <a:rPr lang="es-ES" dirty="0"/>
              <a:t> </a:t>
            </a:r>
            <a:r>
              <a:rPr lang="es-ES" dirty="0" err="1"/>
              <a:t>bulgur</a:t>
            </a:r>
            <a:endParaRPr lang="es-ES" dirty="0"/>
          </a:p>
          <a:p>
            <a:pPr algn="just">
              <a:lnSpc>
                <a:spcPct val="150000"/>
              </a:lnSpc>
            </a:pPr>
            <a:r>
              <a:rPr lang="es-ES" dirty="0" smtClean="0"/>
              <a:t>Su </a:t>
            </a:r>
            <a:r>
              <a:rPr lang="es-ES" dirty="0" err="1"/>
              <a:t>bardağı</a:t>
            </a:r>
            <a:r>
              <a:rPr lang="es-ES" dirty="0"/>
              <a:t> su</a:t>
            </a:r>
          </a:p>
          <a:p>
            <a:pPr algn="just">
              <a:lnSpc>
                <a:spcPct val="150000"/>
              </a:lnSpc>
            </a:pPr>
            <a:r>
              <a:rPr lang="es-ES" dirty="0" smtClean="0"/>
              <a:t>2 </a:t>
            </a:r>
            <a:r>
              <a:rPr lang="es-ES" dirty="0"/>
              <a:t>su </a:t>
            </a:r>
            <a:r>
              <a:rPr lang="es-ES" dirty="0" err="1"/>
              <a:t>bardağı</a:t>
            </a:r>
            <a:r>
              <a:rPr lang="es-ES" dirty="0"/>
              <a:t> </a:t>
            </a:r>
            <a:r>
              <a:rPr lang="es-ES" dirty="0" err="1" smtClean="0"/>
              <a:t>şeker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211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dirty="0"/>
              <a:t>Bulgur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gece</a:t>
            </a:r>
            <a:r>
              <a:rPr lang="en-US" dirty="0"/>
              <a:t> </a:t>
            </a:r>
            <a:r>
              <a:rPr lang="en-US" dirty="0" err="1"/>
              <a:t>önceden</a:t>
            </a:r>
            <a:r>
              <a:rPr lang="en-US" dirty="0"/>
              <a:t> </a:t>
            </a:r>
            <a:r>
              <a:rPr lang="en-US" dirty="0" err="1"/>
              <a:t>ıslatılır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kabarmaya</a:t>
            </a:r>
            <a:r>
              <a:rPr lang="en-US" dirty="0"/>
              <a:t> </a:t>
            </a:r>
            <a:r>
              <a:rPr lang="en-US" dirty="0" err="1"/>
              <a:t>bırakılır</a:t>
            </a:r>
            <a:r>
              <a:rPr lang="en-US" dirty="0"/>
              <a:t>. </a:t>
            </a:r>
            <a:r>
              <a:rPr lang="en-US" dirty="0" err="1"/>
              <a:t>Bulgurlar</a:t>
            </a:r>
            <a:r>
              <a:rPr lang="en-US" dirty="0"/>
              <a:t> </a:t>
            </a:r>
            <a:r>
              <a:rPr lang="en-US" dirty="0" err="1"/>
              <a:t>iyice</a:t>
            </a:r>
            <a:r>
              <a:rPr lang="en-US" dirty="0"/>
              <a:t> </a:t>
            </a:r>
            <a:r>
              <a:rPr lang="en-US" dirty="0" err="1"/>
              <a:t>kabardıktan</a:t>
            </a:r>
            <a:r>
              <a:rPr lang="en-US" dirty="0"/>
              <a:t> </a:t>
            </a:r>
            <a:r>
              <a:rPr lang="en-US" dirty="0" err="1"/>
              <a:t>sonra</a:t>
            </a:r>
            <a:r>
              <a:rPr lang="en-US" dirty="0"/>
              <a:t> </a:t>
            </a:r>
            <a:r>
              <a:rPr lang="en-US" dirty="0" err="1"/>
              <a:t>üzerine</a:t>
            </a:r>
            <a:r>
              <a:rPr lang="en-US" dirty="0"/>
              <a:t>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bardak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ilave</a:t>
            </a:r>
            <a:r>
              <a:rPr lang="en-US" dirty="0"/>
              <a:t> </a:t>
            </a:r>
            <a:r>
              <a:rPr lang="en-US" dirty="0" err="1"/>
              <a:t>edilerek</a:t>
            </a:r>
            <a:r>
              <a:rPr lang="en-US" dirty="0"/>
              <a:t>, </a:t>
            </a:r>
            <a:r>
              <a:rPr lang="en-US" dirty="0" err="1"/>
              <a:t>orta</a:t>
            </a:r>
            <a:r>
              <a:rPr lang="en-US" dirty="0"/>
              <a:t> </a:t>
            </a:r>
            <a:r>
              <a:rPr lang="en-US" dirty="0" err="1" smtClean="0"/>
              <a:t>ateşte</a:t>
            </a:r>
            <a:r>
              <a:rPr lang="en-US" dirty="0" smtClean="0"/>
              <a:t> </a:t>
            </a:r>
            <a:r>
              <a:rPr lang="en-US" dirty="0" err="1" smtClean="0"/>
              <a:t>pişirilir</a:t>
            </a:r>
            <a:r>
              <a:rPr lang="en-US" dirty="0"/>
              <a:t>. </a:t>
            </a:r>
            <a:r>
              <a:rPr lang="en-US" dirty="0" err="1" smtClean="0"/>
              <a:t>Piştikten</a:t>
            </a:r>
            <a:r>
              <a:rPr lang="en-US" dirty="0" smtClean="0"/>
              <a:t> </a:t>
            </a:r>
            <a:r>
              <a:rPr lang="en-US" dirty="0" err="1"/>
              <a:t>sonra</a:t>
            </a:r>
            <a:r>
              <a:rPr lang="en-US" dirty="0"/>
              <a:t> </a:t>
            </a:r>
            <a:r>
              <a:rPr lang="en-US" dirty="0" err="1"/>
              <a:t>tel</a:t>
            </a:r>
            <a:r>
              <a:rPr lang="en-US" dirty="0"/>
              <a:t> </a:t>
            </a:r>
            <a:r>
              <a:rPr lang="en-US" dirty="0" err="1"/>
              <a:t>süzgeçten</a:t>
            </a:r>
            <a:r>
              <a:rPr lang="en-US" dirty="0"/>
              <a:t> </a:t>
            </a:r>
            <a:r>
              <a:rPr lang="en-US" dirty="0" err="1"/>
              <a:t>geçirilerek</a:t>
            </a:r>
            <a:r>
              <a:rPr lang="en-US" dirty="0"/>
              <a:t> </a:t>
            </a:r>
            <a:r>
              <a:rPr lang="en-US" dirty="0" err="1"/>
              <a:t>içine</a:t>
            </a:r>
            <a:r>
              <a:rPr lang="en-US" dirty="0"/>
              <a:t> </a:t>
            </a:r>
            <a:r>
              <a:rPr lang="en-US" dirty="0" err="1"/>
              <a:t>toz</a:t>
            </a:r>
            <a:r>
              <a:rPr lang="en-US" dirty="0"/>
              <a:t> </a:t>
            </a:r>
            <a:r>
              <a:rPr lang="en-US" dirty="0" err="1" smtClean="0"/>
              <a:t>şeker</a:t>
            </a:r>
            <a:r>
              <a:rPr lang="en-US" dirty="0" smtClean="0"/>
              <a:t> </a:t>
            </a:r>
            <a:r>
              <a:rPr lang="en-US" dirty="0" err="1"/>
              <a:t>konulur</a:t>
            </a:r>
            <a:r>
              <a:rPr lang="en-US" dirty="0"/>
              <a:t>. Bu </a:t>
            </a:r>
            <a:r>
              <a:rPr lang="en-US" dirty="0" err="1" smtClean="0"/>
              <a:t>karışım</a:t>
            </a:r>
            <a:r>
              <a:rPr lang="en-US" dirty="0" smtClean="0"/>
              <a:t> </a:t>
            </a:r>
            <a:r>
              <a:rPr lang="en-US" dirty="0" err="1"/>
              <a:t>üç</a:t>
            </a:r>
            <a:r>
              <a:rPr lang="en-US" dirty="0"/>
              <a:t> </a:t>
            </a:r>
            <a:r>
              <a:rPr lang="en-US" dirty="0" err="1"/>
              <a:t>gün</a:t>
            </a:r>
            <a:r>
              <a:rPr lang="en-US" dirty="0"/>
              <a:t> </a:t>
            </a:r>
            <a:r>
              <a:rPr lang="en-US" dirty="0" err="1"/>
              <a:t>dinlendirilerek</a:t>
            </a:r>
            <a:r>
              <a:rPr lang="en-US" dirty="0"/>
              <a:t> </a:t>
            </a:r>
            <a:r>
              <a:rPr lang="en-US" dirty="0" err="1"/>
              <a:t>mayalanması</a:t>
            </a:r>
            <a:r>
              <a:rPr lang="en-US" dirty="0"/>
              <a:t> </a:t>
            </a:r>
            <a:r>
              <a:rPr lang="en-US" dirty="0" err="1"/>
              <a:t>sağlanır</a:t>
            </a:r>
            <a:r>
              <a:rPr lang="en-US" dirty="0"/>
              <a:t>, </a:t>
            </a:r>
            <a:r>
              <a:rPr lang="en-US" dirty="0" err="1" smtClean="0"/>
              <a:t>karışım</a:t>
            </a:r>
            <a:r>
              <a:rPr lang="en-US" dirty="0" smtClean="0"/>
              <a:t> </a:t>
            </a:r>
            <a:r>
              <a:rPr lang="en-US" dirty="0" err="1"/>
              <a:t>yüzeyinde</a:t>
            </a:r>
            <a:r>
              <a:rPr lang="en-US" dirty="0"/>
              <a:t> </a:t>
            </a:r>
            <a:r>
              <a:rPr lang="en-US" dirty="0" err="1"/>
              <a:t>kabarcıklar</a:t>
            </a:r>
            <a:r>
              <a:rPr lang="en-US" dirty="0"/>
              <a:t> </a:t>
            </a:r>
            <a:r>
              <a:rPr lang="en-US" dirty="0" err="1" smtClean="0"/>
              <a:t>oluşmasıyla</a:t>
            </a:r>
            <a:r>
              <a:rPr lang="en-US" dirty="0" smtClean="0"/>
              <a:t> </a:t>
            </a:r>
            <a:r>
              <a:rPr lang="en-US" dirty="0" err="1"/>
              <a:t>birlikte</a:t>
            </a:r>
            <a:r>
              <a:rPr lang="en-US" dirty="0"/>
              <a:t> </a:t>
            </a:r>
            <a:r>
              <a:rPr lang="en-US" dirty="0" err="1"/>
              <a:t>boza</a:t>
            </a:r>
            <a:r>
              <a:rPr lang="en-US" dirty="0"/>
              <a:t> </a:t>
            </a:r>
            <a:r>
              <a:rPr lang="en-US" dirty="0" err="1"/>
              <a:t>hazır</a:t>
            </a:r>
            <a:r>
              <a:rPr lang="en-US" dirty="0"/>
              <a:t> hale </a:t>
            </a:r>
            <a:r>
              <a:rPr lang="en-US" dirty="0" err="1"/>
              <a:t>gelir</a:t>
            </a:r>
            <a:r>
              <a:rPr lang="en-US" dirty="0"/>
              <a:t>. </a:t>
            </a:r>
            <a:r>
              <a:rPr lang="en-US" dirty="0" err="1"/>
              <a:t>Bardaklara</a:t>
            </a:r>
            <a:r>
              <a:rPr lang="en-US" dirty="0"/>
              <a:t> </a:t>
            </a:r>
            <a:r>
              <a:rPr lang="en-US" dirty="0" err="1"/>
              <a:t>doldurulan</a:t>
            </a:r>
            <a:r>
              <a:rPr lang="en-US" dirty="0"/>
              <a:t> </a:t>
            </a:r>
            <a:r>
              <a:rPr lang="en-US" dirty="0" err="1"/>
              <a:t>bozanın</a:t>
            </a:r>
            <a:r>
              <a:rPr lang="en-US" dirty="0"/>
              <a:t> </a:t>
            </a:r>
            <a:r>
              <a:rPr lang="en-US" dirty="0" err="1"/>
              <a:t>üzerine</a:t>
            </a:r>
            <a:r>
              <a:rPr lang="en-US" dirty="0"/>
              <a:t> </a:t>
            </a:r>
            <a:r>
              <a:rPr lang="en-US" dirty="0" err="1"/>
              <a:t>tarçın</a:t>
            </a:r>
            <a:r>
              <a:rPr lang="en-US" dirty="0"/>
              <a:t> </a:t>
            </a:r>
            <a:r>
              <a:rPr lang="en-US" dirty="0" err="1"/>
              <a:t>serpilir</a:t>
            </a:r>
            <a:r>
              <a:rPr lang="en-US" dirty="0"/>
              <a:t>..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50341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/>
              <a:t>Malzemeler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3 </a:t>
            </a:r>
            <a:r>
              <a:rPr lang="tr-TR" dirty="0"/>
              <a:t>su bardağı bulgur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Kahve </a:t>
            </a:r>
            <a:r>
              <a:rPr lang="tr-TR" dirty="0"/>
              <a:t>fincanı pirinç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Su </a:t>
            </a:r>
            <a:r>
              <a:rPr lang="tr-TR" dirty="0"/>
              <a:t>bardağı toz </a:t>
            </a:r>
            <a:r>
              <a:rPr lang="en-US" dirty="0" err="1" smtClean="0"/>
              <a:t>ş</a:t>
            </a:r>
            <a:r>
              <a:rPr lang="tr-TR" dirty="0" smtClean="0"/>
              <a:t>eker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36554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dirty="0" err="1"/>
              <a:t>Bulgurlar</a:t>
            </a:r>
            <a:r>
              <a:rPr lang="en-US" dirty="0"/>
              <a:t> </a:t>
            </a:r>
            <a:r>
              <a:rPr lang="en-US" dirty="0" err="1" smtClean="0"/>
              <a:t>akşamdan</a:t>
            </a:r>
            <a:r>
              <a:rPr lang="en-US" dirty="0" smtClean="0"/>
              <a:t> </a:t>
            </a:r>
            <a:r>
              <a:rPr lang="en-US" dirty="0" err="1"/>
              <a:t>bol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ıslatılır</a:t>
            </a:r>
            <a:r>
              <a:rPr lang="en-US" dirty="0"/>
              <a:t>. </a:t>
            </a:r>
            <a:r>
              <a:rPr lang="en-US" dirty="0" err="1"/>
              <a:t>Ertesi</a:t>
            </a:r>
            <a:r>
              <a:rPr lang="en-US" dirty="0"/>
              <a:t> </a:t>
            </a:r>
            <a:r>
              <a:rPr lang="en-US" dirty="0" err="1"/>
              <a:t>gün</a:t>
            </a:r>
            <a:r>
              <a:rPr lang="en-US" dirty="0"/>
              <a:t> </a:t>
            </a:r>
            <a:r>
              <a:rPr lang="en-US" dirty="0" err="1"/>
              <a:t>bulgurlar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pirinç</a:t>
            </a:r>
            <a:r>
              <a:rPr lang="en-US" dirty="0"/>
              <a:t> </a:t>
            </a:r>
            <a:r>
              <a:rPr lang="en-US" dirty="0" err="1"/>
              <a:t>iyice</a:t>
            </a:r>
            <a:r>
              <a:rPr lang="en-US" dirty="0"/>
              <a:t> </a:t>
            </a:r>
            <a:r>
              <a:rPr lang="en-US" dirty="0" err="1"/>
              <a:t>ezilinceye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 smtClean="0"/>
              <a:t>pişirilir</a:t>
            </a:r>
            <a:r>
              <a:rPr lang="en-US" dirty="0"/>
              <a:t>. </a:t>
            </a:r>
            <a:r>
              <a:rPr lang="en-US" dirty="0" err="1"/>
              <a:t>Mikser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çırpılır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ince</a:t>
            </a:r>
            <a:r>
              <a:rPr lang="en-US" dirty="0"/>
              <a:t> </a:t>
            </a:r>
            <a:r>
              <a:rPr lang="en-US" dirty="0" err="1"/>
              <a:t>süzgeçten</a:t>
            </a:r>
            <a:r>
              <a:rPr lang="en-US" dirty="0"/>
              <a:t> </a:t>
            </a:r>
            <a:r>
              <a:rPr lang="en-US" dirty="0" err="1"/>
              <a:t>geçirilir</a:t>
            </a:r>
            <a:r>
              <a:rPr lang="en-US" dirty="0"/>
              <a:t>. Bu </a:t>
            </a:r>
            <a:r>
              <a:rPr lang="en-US" dirty="0" err="1" smtClean="0"/>
              <a:t>karışım</a:t>
            </a:r>
            <a:r>
              <a:rPr lang="en-US" dirty="0" smtClean="0"/>
              <a:t> </a:t>
            </a:r>
            <a:r>
              <a:rPr lang="en-US" dirty="0" err="1"/>
              <a:t>hafif</a:t>
            </a:r>
            <a:r>
              <a:rPr lang="en-US" dirty="0"/>
              <a:t> </a:t>
            </a:r>
            <a:r>
              <a:rPr lang="en-US" dirty="0" err="1" smtClean="0"/>
              <a:t>ateşe</a:t>
            </a:r>
            <a:r>
              <a:rPr lang="en-US" dirty="0" smtClean="0"/>
              <a:t> </a:t>
            </a:r>
            <a:r>
              <a:rPr lang="en-US" dirty="0" err="1"/>
              <a:t>konur</a:t>
            </a:r>
            <a:r>
              <a:rPr lang="en-US" dirty="0"/>
              <a:t>. </a:t>
            </a:r>
            <a:r>
              <a:rPr lang="en-US" dirty="0" err="1" smtClean="0"/>
              <a:t>İçine</a:t>
            </a:r>
            <a:r>
              <a:rPr lang="en-US" dirty="0" smtClean="0"/>
              <a:t> </a:t>
            </a:r>
            <a:r>
              <a:rPr lang="en-US" dirty="0" err="1" smtClean="0"/>
              <a:t>şeker</a:t>
            </a:r>
            <a:r>
              <a:rPr lang="en-US" dirty="0" smtClean="0"/>
              <a:t> </a:t>
            </a:r>
            <a:r>
              <a:rPr lang="en-US" dirty="0" err="1"/>
              <a:t>katılır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eriyinceye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 smtClean="0"/>
              <a:t>karıştırılır</a:t>
            </a:r>
            <a:r>
              <a:rPr lang="en-US" dirty="0"/>
              <a:t>. </a:t>
            </a:r>
            <a:r>
              <a:rPr lang="en-US" dirty="0" err="1"/>
              <a:t>Sonra</a:t>
            </a:r>
            <a:r>
              <a:rPr lang="en-US" dirty="0"/>
              <a:t> </a:t>
            </a:r>
            <a:r>
              <a:rPr lang="en-US" dirty="0" err="1" smtClean="0"/>
              <a:t>ateşten</a:t>
            </a:r>
            <a:r>
              <a:rPr lang="en-US" dirty="0" smtClean="0"/>
              <a:t> </a:t>
            </a:r>
            <a:r>
              <a:rPr lang="en-US" dirty="0" err="1"/>
              <a:t>alınır</a:t>
            </a:r>
            <a:r>
              <a:rPr lang="en-US" dirty="0"/>
              <a:t>.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yerde</a:t>
            </a:r>
            <a:r>
              <a:rPr lang="en-US" dirty="0"/>
              <a:t> </a:t>
            </a:r>
            <a:r>
              <a:rPr lang="en-US" dirty="0" err="1"/>
              <a:t>ılınmaya</a:t>
            </a:r>
            <a:r>
              <a:rPr lang="en-US" dirty="0"/>
              <a:t> </a:t>
            </a:r>
            <a:r>
              <a:rPr lang="en-US" dirty="0" err="1"/>
              <a:t>bırakılır</a:t>
            </a:r>
            <a:r>
              <a:rPr lang="en-US" dirty="0"/>
              <a:t>. </a:t>
            </a:r>
            <a:r>
              <a:rPr lang="en-US" dirty="0" err="1"/>
              <a:t>Arada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 smtClean="0"/>
              <a:t>karıştırılır</a:t>
            </a:r>
            <a:r>
              <a:rPr lang="en-US" dirty="0"/>
              <a:t>. </a:t>
            </a:r>
            <a:r>
              <a:rPr lang="en-US" dirty="0" err="1" smtClean="0"/>
              <a:t>Ilıklaştıktan</a:t>
            </a:r>
            <a:r>
              <a:rPr lang="en-US" dirty="0" smtClean="0"/>
              <a:t> </a:t>
            </a:r>
            <a:r>
              <a:rPr lang="en-US" dirty="0" err="1"/>
              <a:t>sonra</a:t>
            </a:r>
            <a:r>
              <a:rPr lang="en-US" dirty="0"/>
              <a:t> </a:t>
            </a:r>
            <a:r>
              <a:rPr lang="en-US" dirty="0" err="1"/>
              <a:t>içine</a:t>
            </a:r>
            <a:r>
              <a:rPr lang="en-US" dirty="0"/>
              <a:t> </a:t>
            </a:r>
            <a:r>
              <a:rPr lang="en-US" dirty="0" err="1"/>
              <a:t>eski</a:t>
            </a:r>
            <a:r>
              <a:rPr lang="en-US" dirty="0"/>
              <a:t> </a:t>
            </a:r>
            <a:r>
              <a:rPr lang="en-US" dirty="0" err="1"/>
              <a:t>boza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ılık</a:t>
            </a:r>
            <a:r>
              <a:rPr lang="en-US" dirty="0"/>
              <a:t> </a:t>
            </a:r>
            <a:r>
              <a:rPr lang="en-US" dirty="0" err="1"/>
              <a:t>suyla</a:t>
            </a:r>
            <a:r>
              <a:rPr lang="en-US" dirty="0"/>
              <a:t> </a:t>
            </a:r>
            <a:r>
              <a:rPr lang="en-US" dirty="0" err="1" smtClean="0"/>
              <a:t>ezilmiş</a:t>
            </a:r>
            <a:r>
              <a:rPr lang="en-US" dirty="0" smtClean="0"/>
              <a:t> </a:t>
            </a:r>
            <a:r>
              <a:rPr lang="en-US" dirty="0" err="1"/>
              <a:t>maya</a:t>
            </a:r>
            <a:r>
              <a:rPr lang="en-US" dirty="0"/>
              <a:t> </a:t>
            </a:r>
            <a:r>
              <a:rPr lang="en-US" dirty="0" err="1"/>
              <a:t>katılır</a:t>
            </a:r>
            <a:r>
              <a:rPr lang="en-US" dirty="0"/>
              <a:t>. </a:t>
            </a:r>
            <a:r>
              <a:rPr lang="en-US" dirty="0" err="1" smtClean="0"/>
              <a:t>İyice</a:t>
            </a:r>
            <a:r>
              <a:rPr lang="en-US" dirty="0" smtClean="0"/>
              <a:t> </a:t>
            </a:r>
            <a:r>
              <a:rPr lang="en-US" dirty="0" err="1" smtClean="0"/>
              <a:t>karıştırılır</a:t>
            </a:r>
            <a:r>
              <a:rPr lang="en-US" dirty="0"/>
              <a:t>. Bu </a:t>
            </a:r>
            <a:r>
              <a:rPr lang="en-US" dirty="0" err="1" smtClean="0"/>
              <a:t>karışımın</a:t>
            </a:r>
            <a:r>
              <a:rPr lang="en-US" dirty="0" smtClean="0"/>
              <a:t> </a:t>
            </a:r>
            <a:r>
              <a:rPr lang="en-US" dirty="0" err="1"/>
              <a:t>ağzı</a:t>
            </a:r>
            <a:r>
              <a:rPr lang="en-US" dirty="0"/>
              <a:t> </a:t>
            </a:r>
            <a:r>
              <a:rPr lang="en-US" dirty="0" err="1"/>
              <a:t>kapatılarak</a:t>
            </a:r>
            <a:r>
              <a:rPr lang="en-US" dirty="0"/>
              <a:t>, 20–25 </a:t>
            </a:r>
            <a:r>
              <a:rPr lang="en-US" dirty="0" err="1"/>
              <a:t>derecelik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yerde</a:t>
            </a:r>
            <a:r>
              <a:rPr lang="en-US" dirty="0"/>
              <a:t>, </a:t>
            </a:r>
            <a:r>
              <a:rPr lang="en-US" dirty="0" err="1"/>
              <a:t>ara</a:t>
            </a:r>
            <a:r>
              <a:rPr lang="en-US" dirty="0"/>
              <a:t> </a:t>
            </a:r>
            <a:r>
              <a:rPr lang="en-US" dirty="0" err="1"/>
              <a:t>sıra</a:t>
            </a:r>
            <a:r>
              <a:rPr lang="en-US" dirty="0"/>
              <a:t> </a:t>
            </a:r>
            <a:r>
              <a:rPr lang="en-US" dirty="0" err="1" smtClean="0"/>
              <a:t>karıştırılarak</a:t>
            </a:r>
            <a:r>
              <a:rPr lang="en-US" dirty="0" smtClean="0"/>
              <a:t> </a:t>
            </a:r>
            <a:r>
              <a:rPr lang="en-US" dirty="0"/>
              <a:t>2–3 </a:t>
            </a:r>
            <a:r>
              <a:rPr lang="en-US" dirty="0" err="1"/>
              <a:t>gün</a:t>
            </a:r>
            <a:r>
              <a:rPr lang="en-US" dirty="0"/>
              <a:t> </a:t>
            </a:r>
            <a:r>
              <a:rPr lang="en-US" dirty="0" err="1"/>
              <a:t>bekletilir</a:t>
            </a:r>
            <a:r>
              <a:rPr lang="en-US" dirty="0"/>
              <a:t>. </a:t>
            </a:r>
            <a:r>
              <a:rPr lang="en-US" dirty="0" err="1" smtClean="0"/>
              <a:t>İçinde</a:t>
            </a:r>
            <a:r>
              <a:rPr lang="en-US" dirty="0" smtClean="0"/>
              <a:t> </a:t>
            </a:r>
            <a:r>
              <a:rPr lang="en-US" dirty="0" err="1"/>
              <a:t>göz</a:t>
            </a:r>
            <a:r>
              <a:rPr lang="en-US" dirty="0"/>
              <a:t> </a:t>
            </a:r>
            <a:r>
              <a:rPr lang="en-US" dirty="0" err="1"/>
              <a:t>göz</a:t>
            </a:r>
            <a:r>
              <a:rPr lang="en-US" dirty="0"/>
              <a:t> hale </a:t>
            </a:r>
            <a:r>
              <a:rPr lang="en-US" dirty="0" err="1" smtClean="0"/>
              <a:t>gelmiş</a:t>
            </a:r>
            <a:r>
              <a:rPr lang="en-US" dirty="0" smtClean="0"/>
              <a:t> </a:t>
            </a:r>
            <a:r>
              <a:rPr lang="en-US" dirty="0" err="1"/>
              <a:t>kabarcıklar</a:t>
            </a:r>
            <a:r>
              <a:rPr lang="en-US" dirty="0"/>
              <a:t> </a:t>
            </a:r>
            <a:r>
              <a:rPr lang="en-US" dirty="0" err="1"/>
              <a:t>görülürse</a:t>
            </a:r>
            <a:r>
              <a:rPr lang="en-US" dirty="0"/>
              <a:t> </a:t>
            </a:r>
            <a:r>
              <a:rPr lang="en-US" dirty="0" err="1" smtClean="0"/>
              <a:t>olmuş</a:t>
            </a:r>
            <a:r>
              <a:rPr lang="en-US" dirty="0" smtClean="0"/>
              <a:t> </a:t>
            </a:r>
            <a:r>
              <a:rPr lang="en-US" dirty="0" err="1"/>
              <a:t>demektir</a:t>
            </a:r>
            <a:r>
              <a:rPr lang="en-US" dirty="0"/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794213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mtClean="0"/>
              <a:t>Daha</a:t>
            </a:r>
            <a:r>
              <a:rPr lang="en-US" dirty="0" smtClean="0"/>
              <a:t> </a:t>
            </a:r>
            <a:r>
              <a:rPr lang="en-US" dirty="0" err="1"/>
              <a:t>sonra</a:t>
            </a:r>
            <a:r>
              <a:rPr lang="en-US" dirty="0"/>
              <a:t> </a:t>
            </a:r>
            <a:r>
              <a:rPr lang="en-US" dirty="0" err="1" smtClean="0"/>
              <a:t>karışım</a:t>
            </a:r>
            <a:r>
              <a:rPr lang="en-US" dirty="0" smtClean="0"/>
              <a:t> </a:t>
            </a:r>
            <a:r>
              <a:rPr lang="en-US" dirty="0" err="1"/>
              <a:t>serin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yere</a:t>
            </a:r>
            <a:r>
              <a:rPr lang="en-US" dirty="0"/>
              <a:t> </a:t>
            </a:r>
            <a:r>
              <a:rPr lang="en-US" dirty="0" err="1"/>
              <a:t>alınır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soğumaya</a:t>
            </a:r>
            <a:r>
              <a:rPr lang="en-US" dirty="0"/>
              <a:t> </a:t>
            </a:r>
            <a:r>
              <a:rPr lang="en-US" dirty="0" err="1"/>
              <a:t>bırakılır</a:t>
            </a:r>
            <a:r>
              <a:rPr lang="en-US" dirty="0"/>
              <a:t>. </a:t>
            </a:r>
            <a:r>
              <a:rPr lang="en-US" dirty="0" err="1"/>
              <a:t>Uzun</a:t>
            </a:r>
            <a:r>
              <a:rPr lang="en-US" dirty="0"/>
              <a:t> </a:t>
            </a:r>
            <a:r>
              <a:rPr lang="en-US" dirty="0" err="1" smtClean="0"/>
              <a:t>işlemler</a:t>
            </a:r>
            <a:r>
              <a:rPr lang="en-US" dirty="0" smtClean="0"/>
              <a:t> </a:t>
            </a:r>
            <a:r>
              <a:rPr lang="en-US" dirty="0" err="1"/>
              <a:t>sonucunda</a:t>
            </a:r>
            <a:r>
              <a:rPr lang="en-US" dirty="0"/>
              <a:t> </a:t>
            </a:r>
            <a:r>
              <a:rPr lang="en-US" dirty="0" err="1"/>
              <a:t>hazırlanan</a:t>
            </a:r>
            <a:r>
              <a:rPr lang="en-US" dirty="0"/>
              <a:t> </a:t>
            </a:r>
            <a:r>
              <a:rPr lang="en-US" dirty="0" err="1"/>
              <a:t>boza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bardağına</a:t>
            </a:r>
            <a:r>
              <a:rPr lang="en-US" dirty="0"/>
              <a:t> </a:t>
            </a:r>
            <a:r>
              <a:rPr lang="en-US" dirty="0" err="1"/>
              <a:t>doldurulur</a:t>
            </a:r>
            <a:r>
              <a:rPr lang="en-US" dirty="0"/>
              <a:t>. </a:t>
            </a:r>
            <a:r>
              <a:rPr lang="en-US" dirty="0" err="1"/>
              <a:t>Üzerine</a:t>
            </a:r>
            <a:r>
              <a:rPr lang="en-US" dirty="0"/>
              <a:t> </a:t>
            </a:r>
            <a:r>
              <a:rPr lang="en-US" dirty="0" err="1"/>
              <a:t>tarçın</a:t>
            </a:r>
            <a:r>
              <a:rPr lang="en-US" dirty="0"/>
              <a:t> </a:t>
            </a:r>
            <a:r>
              <a:rPr lang="en-US" dirty="0" err="1"/>
              <a:t>eklenir</a:t>
            </a:r>
            <a:r>
              <a:rPr lang="en-US" dirty="0"/>
              <a:t>. Sarı </a:t>
            </a:r>
            <a:r>
              <a:rPr lang="en-US" dirty="0" err="1"/>
              <a:t>leblebi</a:t>
            </a:r>
            <a:r>
              <a:rPr lang="en-US" dirty="0"/>
              <a:t> </a:t>
            </a:r>
            <a:r>
              <a:rPr lang="en-US" dirty="0" err="1"/>
              <a:t>üzerine</a:t>
            </a:r>
            <a:r>
              <a:rPr lang="en-US" dirty="0"/>
              <a:t> </a:t>
            </a:r>
            <a:r>
              <a:rPr lang="en-US" dirty="0" err="1"/>
              <a:t>ilave</a:t>
            </a:r>
            <a:r>
              <a:rPr lang="en-US" dirty="0"/>
              <a:t> </a:t>
            </a:r>
            <a:r>
              <a:rPr lang="en-US" dirty="0" err="1"/>
              <a:t>edilir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yanında</a:t>
            </a:r>
            <a:r>
              <a:rPr lang="en-US" dirty="0"/>
              <a:t> </a:t>
            </a:r>
            <a:r>
              <a:rPr lang="en-US" dirty="0" err="1"/>
              <a:t>sunulur</a:t>
            </a:r>
            <a:r>
              <a:rPr lang="en-US" dirty="0"/>
              <a:t>. </a:t>
            </a:r>
            <a:r>
              <a:rPr lang="en-US" dirty="0" err="1"/>
              <a:t>Üzerinde</a:t>
            </a:r>
            <a:r>
              <a:rPr lang="en-US" dirty="0"/>
              <a:t> </a:t>
            </a:r>
            <a:r>
              <a:rPr lang="en-US" dirty="0" err="1"/>
              <a:t>dantel</a:t>
            </a:r>
            <a:r>
              <a:rPr lang="en-US" dirty="0"/>
              <a:t> </a:t>
            </a:r>
            <a:r>
              <a:rPr lang="en-US" dirty="0" err="1"/>
              <a:t>kâğıt</a:t>
            </a:r>
            <a:r>
              <a:rPr lang="en-US" dirty="0"/>
              <a:t> </a:t>
            </a:r>
            <a:r>
              <a:rPr lang="en-US" dirty="0" err="1"/>
              <a:t>bulunan</a:t>
            </a:r>
            <a:r>
              <a:rPr lang="en-US" dirty="0"/>
              <a:t> </a:t>
            </a:r>
            <a:r>
              <a:rPr lang="en-US" dirty="0" err="1"/>
              <a:t>tepsiye</a:t>
            </a:r>
            <a:r>
              <a:rPr lang="en-US" dirty="0"/>
              <a:t> </a:t>
            </a:r>
            <a:r>
              <a:rPr lang="en-US" dirty="0" err="1"/>
              <a:t>konulur</a:t>
            </a:r>
            <a:r>
              <a:rPr lang="en-US" dirty="0"/>
              <a:t>. </a:t>
            </a:r>
            <a:r>
              <a:rPr lang="en-US" dirty="0" err="1"/>
              <a:t>Misafir</a:t>
            </a:r>
            <a:r>
              <a:rPr lang="en-US" dirty="0"/>
              <a:t> </a:t>
            </a:r>
            <a:r>
              <a:rPr lang="en-US" dirty="0" err="1"/>
              <a:t>masasına</a:t>
            </a:r>
            <a:r>
              <a:rPr lang="en-US" dirty="0"/>
              <a:t> </a:t>
            </a:r>
            <a:r>
              <a:rPr lang="en-US" dirty="0" err="1"/>
              <a:t>götürülerek</a:t>
            </a:r>
            <a:r>
              <a:rPr lang="en-US" dirty="0"/>
              <a:t> </a:t>
            </a:r>
            <a:r>
              <a:rPr lang="en-US" dirty="0" err="1"/>
              <a:t>misafirin</a:t>
            </a:r>
            <a:r>
              <a:rPr lang="en-US" dirty="0"/>
              <a:t> </a:t>
            </a:r>
            <a:r>
              <a:rPr lang="en-US" dirty="0" err="1"/>
              <a:t>sağından</a:t>
            </a:r>
            <a:r>
              <a:rPr lang="en-US" dirty="0"/>
              <a:t> </a:t>
            </a:r>
            <a:r>
              <a:rPr lang="en-US" dirty="0" err="1"/>
              <a:t>soğuk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servis</a:t>
            </a:r>
            <a:r>
              <a:rPr lang="en-US" dirty="0"/>
              <a:t> </a:t>
            </a:r>
            <a:r>
              <a:rPr lang="en-US" dirty="0" err="1"/>
              <a:t>edilir</a:t>
            </a:r>
            <a:r>
              <a:rPr lang="en-US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351224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</a:t>
            </a:r>
            <a:r>
              <a:rPr lang="en-US" dirty="0" err="1" smtClean="0"/>
              <a:t>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dirty="0" err="1" smtClean="0"/>
              <a:t>Megep</a:t>
            </a:r>
            <a:r>
              <a:rPr lang="en-US" dirty="0" smtClean="0"/>
              <a:t> – </a:t>
            </a:r>
            <a:r>
              <a:rPr lang="en-US" dirty="0" err="1" smtClean="0"/>
              <a:t>İçecek</a:t>
            </a:r>
            <a:r>
              <a:rPr lang="en-US" dirty="0" smtClean="0"/>
              <a:t> </a:t>
            </a:r>
            <a:r>
              <a:rPr lang="en-US" dirty="0" err="1" smtClean="0"/>
              <a:t>Hazırlama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23380736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Kırpma</Template>
  <TotalTime>92</TotalTime>
  <Words>334</Words>
  <Application>Microsoft Office PowerPoint</Application>
  <PresentationFormat>Geniş ekran</PresentationFormat>
  <Paragraphs>23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1" baseType="lpstr">
      <vt:lpstr>Franklin Gothic Book</vt:lpstr>
      <vt:lpstr>Crop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Kaynakça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İçecek Üretimi</dc:title>
  <dc:creator>Sinan</dc:creator>
  <cp:lastModifiedBy>Sinan</cp:lastModifiedBy>
  <cp:revision>30</cp:revision>
  <dcterms:created xsi:type="dcterms:W3CDTF">2020-05-10T17:49:11Z</dcterms:created>
  <dcterms:modified xsi:type="dcterms:W3CDTF">2020-09-16T12:09:58Z</dcterms:modified>
</cp:coreProperties>
</file>