
<file path=[Content_Types].xml><?xml version="1.0" encoding="utf-8"?>
<Types xmlns="http://schemas.openxmlformats.org/package/2006/content-types">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79" r:id="rId1"/>
  </p:sldMasterIdLst>
  <p:sldIdLst>
    <p:sldId id="257" r:id="rId2"/>
    <p:sldId id="258" r:id="rId3"/>
    <p:sldId id="259" r:id="rId4"/>
    <p:sldId id="260" r:id="rId5"/>
    <p:sldId id="261" r:id="rId6"/>
    <p:sldId id="263" r:id="rId7"/>
    <p:sldId id="264" r:id="rId8"/>
    <p:sldId id="265" r:id="rId9"/>
    <p:sldId id="266"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Varsayılan Bölüm" id="{48319D58-0A1C-40A5-ACF9-D5D2197C8ADC}">
          <p14:sldIdLst>
            <p14:sldId id="257"/>
          </p14:sldIdLst>
        </p14:section>
        <p14:section name="Başlıksız Bölüm" id="{679004FD-B31B-41EB-A68F-91D4934C8837}">
          <p14:sldIdLst>
            <p14:sldId id="258"/>
            <p14:sldId id="259"/>
            <p14:sldId id="260"/>
            <p14:sldId id="261"/>
            <p14:sldId id="263"/>
            <p14:sldId id="264"/>
            <p14:sldId id="265"/>
            <p14:sldId id="266"/>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68" d="100"/>
          <a:sy n="68" d="100"/>
        </p:scale>
        <p:origin x="792"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417779" y="802298"/>
            <a:ext cx="8637073" cy="2541431"/>
          </a:xfrm>
        </p:spPr>
        <p:txBody>
          <a:bodyPr bIns="0" anchor="b">
            <a:normAutofit/>
          </a:bodyPr>
          <a:lstStyle>
            <a:lvl1pPr algn="l">
              <a:defRPr sz="6600"/>
            </a:lvl1pPr>
          </a:lstStyle>
          <a:p>
            <a:r>
              <a:rPr lang="tr-TR"/>
              <a:t>Asıl başlık stilini düzenlemek için tıklayın</a:t>
            </a:r>
            <a:endParaRPr lang="en-US" dirty="0"/>
          </a:p>
        </p:txBody>
      </p:sp>
      <p:sp>
        <p:nvSpPr>
          <p:cNvPr id="3" name="Subtitle 2"/>
          <p:cNvSpPr>
            <a:spLocks noGrp="1"/>
          </p:cNvSpPr>
          <p:nvPr>
            <p:ph type="subTitle" idx="1"/>
          </p:nvPr>
        </p:nvSpPr>
        <p:spPr>
          <a:xfrm>
            <a:off x="2417780" y="3531204"/>
            <a:ext cx="8637072" cy="977621"/>
          </a:xfrm>
        </p:spPr>
        <p:txBody>
          <a:bodyPr tIns="91440" bIns="91440">
            <a:normAutofit/>
          </a:bodyPr>
          <a:lstStyle>
            <a:lvl1pPr marL="0" indent="0" algn="l">
              <a:buNone/>
              <a:defRPr sz="1800" b="0" cap="all" baseline="0">
                <a:solidFill>
                  <a:schemeClr val="tx1"/>
                </a:solidFill>
              </a:defRPr>
            </a:lvl1pPr>
            <a:lvl2pPr marL="457200" indent="0" algn="ctr">
              <a:buNone/>
              <a:defRPr sz="18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a:t>Asıl alt başlık stilini düzenlemek için tıklayın</a:t>
            </a:r>
            <a:endParaRPr lang="en-US" dirty="0"/>
          </a:p>
        </p:txBody>
      </p:sp>
      <p:sp>
        <p:nvSpPr>
          <p:cNvPr id="4" name="Date Placeholder 3"/>
          <p:cNvSpPr>
            <a:spLocks noGrp="1"/>
          </p:cNvSpPr>
          <p:nvPr>
            <p:ph type="dt" sz="half" idx="10"/>
          </p:nvPr>
        </p:nvSpPr>
        <p:spPr/>
        <p:txBody>
          <a:bodyPr/>
          <a:lstStyle/>
          <a:p>
            <a:fld id="{C4B78420-1C94-4B09-8A05-C6D89B6CB6FE}" type="datetimeFigureOut">
              <a:rPr lang="tr-TR" smtClean="0"/>
              <a:t>12.05.2020</a:t>
            </a:fld>
            <a:endParaRPr lang="tr-TR"/>
          </a:p>
        </p:txBody>
      </p:sp>
      <p:sp>
        <p:nvSpPr>
          <p:cNvPr id="5" name="Footer Placeholder 4"/>
          <p:cNvSpPr>
            <a:spLocks noGrp="1"/>
          </p:cNvSpPr>
          <p:nvPr>
            <p:ph type="ftr" sz="quarter" idx="11"/>
          </p:nvPr>
        </p:nvSpPr>
        <p:spPr>
          <a:xfrm>
            <a:off x="2416500" y="329307"/>
            <a:ext cx="4973915" cy="309201"/>
          </a:xfrm>
        </p:spPr>
        <p:txBody>
          <a:bodyPr/>
          <a:lstStyle/>
          <a:p>
            <a:endParaRPr lang="tr-TR"/>
          </a:p>
        </p:txBody>
      </p:sp>
      <p:sp>
        <p:nvSpPr>
          <p:cNvPr id="6" name="Slide Number Placeholder 5"/>
          <p:cNvSpPr>
            <a:spLocks noGrp="1"/>
          </p:cNvSpPr>
          <p:nvPr>
            <p:ph type="sldNum" sz="quarter" idx="12"/>
          </p:nvPr>
        </p:nvSpPr>
        <p:spPr>
          <a:xfrm>
            <a:off x="1437664" y="798973"/>
            <a:ext cx="811019" cy="503578"/>
          </a:xfrm>
        </p:spPr>
        <p:txBody>
          <a:bodyPr/>
          <a:lstStyle/>
          <a:p>
            <a:fld id="{E6C937DD-F798-4997-94FD-6CCC8ED77B2E}" type="slidenum">
              <a:rPr lang="tr-TR" smtClean="0"/>
              <a:t>‹#›</a:t>
            </a:fld>
            <a:endParaRPr lang="tr-TR"/>
          </a:p>
        </p:txBody>
      </p:sp>
      <p:cxnSp>
        <p:nvCxnSpPr>
          <p:cNvPr id="15" name="Straight Connector 14"/>
          <p:cNvCxnSpPr/>
          <p:nvPr/>
        </p:nvCxnSpPr>
        <p:spPr>
          <a:xfrm>
            <a:off x="2417780" y="3528542"/>
            <a:ext cx="863707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1763810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Vertical Text Placeholder 2"/>
          <p:cNvSpPr>
            <a:spLocks noGrp="1"/>
          </p:cNvSpPr>
          <p:nvPr>
            <p:ph type="body" orient="vert" idx="1"/>
          </p:nvPr>
        </p:nvSpPr>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4B78420-1C94-4B09-8A05-C6D89B6CB6FE}" type="datetimeFigureOut">
              <a:rPr lang="tr-TR" smtClean="0"/>
              <a:t>12.05.2020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6C937DD-F798-4997-94FD-6CCC8ED77B2E}" type="slidenum">
              <a:rPr lang="tr-TR" smtClean="0"/>
              <a:t>‹#›</a:t>
            </a:fld>
            <a:endParaRPr lang="tr-TR"/>
          </a:p>
        </p:txBody>
      </p:sp>
      <p:cxnSp>
        <p:nvCxnSpPr>
          <p:cNvPr id="26" name="Straight Connector 25"/>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84622554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439111" y="798973"/>
            <a:ext cx="1615742" cy="4659889"/>
          </a:xfrm>
        </p:spPr>
        <p:txBody>
          <a:bodyPr vert="eaVert"/>
          <a:lstStyle>
            <a:lvl1pPr algn="l">
              <a:defRPr/>
            </a:lvl1pPr>
          </a:lstStyle>
          <a:p>
            <a:r>
              <a:rPr lang="tr-TR"/>
              <a:t>Asıl başlık stilini düzenlemek için tıklayın</a:t>
            </a:r>
            <a:endParaRPr lang="en-US" dirty="0"/>
          </a:p>
        </p:txBody>
      </p:sp>
      <p:sp>
        <p:nvSpPr>
          <p:cNvPr id="3" name="Vertical Text Placeholder 2"/>
          <p:cNvSpPr>
            <a:spLocks noGrp="1"/>
          </p:cNvSpPr>
          <p:nvPr>
            <p:ph type="body" orient="vert" idx="1"/>
          </p:nvPr>
        </p:nvSpPr>
        <p:spPr>
          <a:xfrm>
            <a:off x="1444672" y="798973"/>
            <a:ext cx="7828830" cy="4659889"/>
          </a:xfrm>
        </p:spPr>
        <p:txBody>
          <a:bodyPr vert="eaVe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4B78420-1C94-4B09-8A05-C6D89B6CB6FE}" type="datetimeFigureOut">
              <a:rPr lang="tr-TR" smtClean="0"/>
              <a:t>12.05.2020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6C937DD-F798-4997-94FD-6CCC8ED77B2E}" type="slidenum">
              <a:rPr lang="tr-TR" smtClean="0"/>
              <a:t>‹#›</a:t>
            </a:fld>
            <a:endParaRPr lang="tr-TR"/>
          </a:p>
        </p:txBody>
      </p:sp>
      <p:cxnSp>
        <p:nvCxnSpPr>
          <p:cNvPr id="15" name="Straight Connector 14"/>
          <p:cNvCxnSpPr/>
          <p:nvPr/>
        </p:nvCxnSpPr>
        <p:spPr>
          <a:xfrm>
            <a:off x="9439111" y="798973"/>
            <a:ext cx="0" cy="4659889"/>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2397928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Content Placeholder 2"/>
          <p:cNvSpPr>
            <a:spLocks noGrp="1"/>
          </p:cNvSpPr>
          <p:nvPr>
            <p:ph idx="1"/>
          </p:nvPr>
        </p:nvSpPr>
        <p:spPr/>
        <p:txBody>
          <a:bodyPr anchor="t"/>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10"/>
          </p:nvPr>
        </p:nvSpPr>
        <p:spPr/>
        <p:txBody>
          <a:bodyPr/>
          <a:lstStyle/>
          <a:p>
            <a:fld id="{C4B78420-1C94-4B09-8A05-C6D89B6CB6FE}" type="datetimeFigureOut">
              <a:rPr lang="tr-TR" smtClean="0"/>
              <a:t>12.05.2020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6C937DD-F798-4997-94FD-6CCC8ED77B2E}" type="slidenum">
              <a:rPr lang="tr-TR" smtClean="0"/>
              <a:t>‹#›</a:t>
            </a:fld>
            <a:endParaRPr lang="tr-TR"/>
          </a:p>
        </p:txBody>
      </p:sp>
      <p:cxnSp>
        <p:nvCxnSpPr>
          <p:cNvPr id="33" name="Straight Connector 32"/>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39895392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 Bilgisi">
    <p:spTree>
      <p:nvGrpSpPr>
        <p:cNvPr id="1" name=""/>
        <p:cNvGrpSpPr/>
        <p:nvPr/>
      </p:nvGrpSpPr>
      <p:grpSpPr>
        <a:xfrm>
          <a:off x="0" y="0"/>
          <a:ext cx="0" cy="0"/>
          <a:chOff x="0" y="0"/>
          <a:chExt cx="0" cy="0"/>
        </a:xfrm>
      </p:grpSpPr>
      <p:sp>
        <p:nvSpPr>
          <p:cNvPr id="2" name="Title 1"/>
          <p:cNvSpPr>
            <a:spLocks noGrp="1"/>
          </p:cNvSpPr>
          <p:nvPr>
            <p:ph type="title"/>
          </p:nvPr>
        </p:nvSpPr>
        <p:spPr>
          <a:xfrm>
            <a:off x="1454239" y="1756130"/>
            <a:ext cx="8643154" cy="1887950"/>
          </a:xfrm>
        </p:spPr>
        <p:txBody>
          <a:bodyPr anchor="b">
            <a:normAutofit/>
          </a:bodyPr>
          <a:lstStyle>
            <a:lvl1pPr algn="l">
              <a:defRPr sz="3600"/>
            </a:lvl1pPr>
          </a:lstStyle>
          <a:p>
            <a:r>
              <a:rPr lang="tr-TR"/>
              <a:t>Asıl başlık stilini düzenlemek için tıklayın</a:t>
            </a:r>
            <a:endParaRPr lang="en-US" dirty="0"/>
          </a:p>
        </p:txBody>
      </p:sp>
      <p:sp>
        <p:nvSpPr>
          <p:cNvPr id="3" name="Text Placeholder 2"/>
          <p:cNvSpPr>
            <a:spLocks noGrp="1"/>
          </p:cNvSpPr>
          <p:nvPr>
            <p:ph type="body" idx="1"/>
          </p:nvPr>
        </p:nvSpPr>
        <p:spPr>
          <a:xfrm>
            <a:off x="1454239" y="3806195"/>
            <a:ext cx="8630446" cy="1012929"/>
          </a:xfrm>
        </p:spPr>
        <p:txBody>
          <a:bodyPr tIns="91440">
            <a:normAutofit/>
          </a:bodyPr>
          <a:lstStyle>
            <a:lvl1pPr marL="0" indent="0" algn="l">
              <a:buNone/>
              <a:defRPr sz="1800">
                <a:solidFill>
                  <a:schemeClr val="tx1"/>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a:t>Asıl metin stillerini düzenlemek için tıklayın</a:t>
            </a:r>
          </a:p>
        </p:txBody>
      </p:sp>
      <p:sp>
        <p:nvSpPr>
          <p:cNvPr id="4" name="Date Placeholder 3"/>
          <p:cNvSpPr>
            <a:spLocks noGrp="1"/>
          </p:cNvSpPr>
          <p:nvPr>
            <p:ph type="dt" sz="half" idx="10"/>
          </p:nvPr>
        </p:nvSpPr>
        <p:spPr/>
        <p:txBody>
          <a:bodyPr/>
          <a:lstStyle/>
          <a:p>
            <a:fld id="{C4B78420-1C94-4B09-8A05-C6D89B6CB6FE}" type="datetimeFigureOut">
              <a:rPr lang="tr-TR" smtClean="0"/>
              <a:t>12.05.2020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E6C937DD-F798-4997-94FD-6CCC8ED77B2E}" type="slidenum">
              <a:rPr lang="tr-TR" smtClean="0"/>
              <a:t>‹#›</a:t>
            </a:fld>
            <a:endParaRPr lang="tr-TR"/>
          </a:p>
        </p:txBody>
      </p:sp>
      <p:cxnSp>
        <p:nvCxnSpPr>
          <p:cNvPr id="15" name="Straight Connector 14"/>
          <p:cNvCxnSpPr/>
          <p:nvPr/>
        </p:nvCxnSpPr>
        <p:spPr>
          <a:xfrm>
            <a:off x="1454239" y="3804985"/>
            <a:ext cx="8630446"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4639611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Title 1"/>
          <p:cNvSpPr>
            <a:spLocks noGrp="1"/>
          </p:cNvSpPr>
          <p:nvPr>
            <p:ph type="title"/>
          </p:nvPr>
        </p:nvSpPr>
        <p:spPr>
          <a:xfrm>
            <a:off x="1449217" y="804889"/>
            <a:ext cx="9605635" cy="1059305"/>
          </a:xfrm>
        </p:spPr>
        <p:txBody>
          <a:bodyPr/>
          <a:lstStyle/>
          <a:p>
            <a:r>
              <a:rPr lang="tr-TR"/>
              <a:t>Asıl başlık stilini düzenlemek için tıklayın</a:t>
            </a:r>
            <a:endParaRPr lang="en-US" dirty="0"/>
          </a:p>
        </p:txBody>
      </p:sp>
      <p:sp>
        <p:nvSpPr>
          <p:cNvPr id="3" name="Content Placeholder 2"/>
          <p:cNvSpPr>
            <a:spLocks noGrp="1"/>
          </p:cNvSpPr>
          <p:nvPr>
            <p:ph sz="half" idx="1"/>
          </p:nvPr>
        </p:nvSpPr>
        <p:spPr>
          <a:xfrm>
            <a:off x="1447331" y="2010878"/>
            <a:ext cx="4645152" cy="3448595"/>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Content Placeholder 3"/>
          <p:cNvSpPr>
            <a:spLocks noGrp="1"/>
          </p:cNvSpPr>
          <p:nvPr>
            <p:ph sz="half" idx="2"/>
          </p:nvPr>
        </p:nvSpPr>
        <p:spPr>
          <a:xfrm>
            <a:off x="6413771" y="2017343"/>
            <a:ext cx="4645152" cy="3441520"/>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Date Placeholder 4"/>
          <p:cNvSpPr>
            <a:spLocks noGrp="1"/>
          </p:cNvSpPr>
          <p:nvPr>
            <p:ph type="dt" sz="half" idx="10"/>
          </p:nvPr>
        </p:nvSpPr>
        <p:spPr/>
        <p:txBody>
          <a:bodyPr/>
          <a:lstStyle/>
          <a:p>
            <a:fld id="{C4B78420-1C94-4B09-8A05-C6D89B6CB6FE}" type="datetimeFigureOut">
              <a:rPr lang="tr-TR" smtClean="0"/>
              <a:t>12.05.2020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6C937DD-F798-4997-94FD-6CCC8ED77B2E}" type="slidenum">
              <a:rPr lang="tr-TR" smtClean="0"/>
              <a:t>‹#›</a:t>
            </a:fld>
            <a:endParaRPr lang="tr-TR"/>
          </a:p>
        </p:txBody>
      </p:sp>
      <p:cxnSp>
        <p:nvCxnSpPr>
          <p:cNvPr id="35" name="Straight Connector 3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4466004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Title 1"/>
          <p:cNvSpPr>
            <a:spLocks noGrp="1"/>
          </p:cNvSpPr>
          <p:nvPr>
            <p:ph type="title"/>
          </p:nvPr>
        </p:nvSpPr>
        <p:spPr>
          <a:xfrm>
            <a:off x="1447191" y="804163"/>
            <a:ext cx="9607661" cy="1056319"/>
          </a:xfrm>
        </p:spPr>
        <p:txBody>
          <a:bodyPr/>
          <a:lstStyle/>
          <a:p>
            <a:r>
              <a:rPr lang="tr-TR"/>
              <a:t>Asıl başlık stilini düzenlemek için tıklayın</a:t>
            </a:r>
            <a:endParaRPr lang="en-US" dirty="0"/>
          </a:p>
        </p:txBody>
      </p:sp>
      <p:sp>
        <p:nvSpPr>
          <p:cNvPr id="3" name="Text Placeholder 2"/>
          <p:cNvSpPr>
            <a:spLocks noGrp="1"/>
          </p:cNvSpPr>
          <p:nvPr>
            <p:ph type="body" idx="1"/>
          </p:nvPr>
        </p:nvSpPr>
        <p:spPr>
          <a:xfrm>
            <a:off x="1447191" y="2019549"/>
            <a:ext cx="4645152" cy="801943"/>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4" name="Content Placeholder 3"/>
          <p:cNvSpPr>
            <a:spLocks noGrp="1"/>
          </p:cNvSpPr>
          <p:nvPr>
            <p:ph sz="half" idx="2"/>
          </p:nvPr>
        </p:nvSpPr>
        <p:spPr>
          <a:xfrm>
            <a:off x="1447191" y="2824269"/>
            <a:ext cx="4645152" cy="2644457"/>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5" name="Text Placeholder 4"/>
          <p:cNvSpPr>
            <a:spLocks noGrp="1"/>
          </p:cNvSpPr>
          <p:nvPr>
            <p:ph type="body" sz="quarter" idx="3"/>
          </p:nvPr>
        </p:nvSpPr>
        <p:spPr>
          <a:xfrm>
            <a:off x="6412362" y="2023003"/>
            <a:ext cx="4645152" cy="802237"/>
          </a:xfrm>
        </p:spPr>
        <p:txBody>
          <a:bodyPr anchor="b">
            <a:normAutofit/>
          </a:bodyPr>
          <a:lstStyle>
            <a:lvl1pPr marL="0" indent="0">
              <a:lnSpc>
                <a:spcPct val="100000"/>
              </a:lnSpc>
              <a:buNone/>
              <a:defRPr sz="2200" b="0" cap="all" baseline="0">
                <a:solidFill>
                  <a:schemeClr val="accent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a:t>Asıl metin stillerini düzenlemek için tıklayın</a:t>
            </a:r>
          </a:p>
        </p:txBody>
      </p:sp>
      <p:sp>
        <p:nvSpPr>
          <p:cNvPr id="6" name="Content Placeholder 5"/>
          <p:cNvSpPr>
            <a:spLocks noGrp="1"/>
          </p:cNvSpPr>
          <p:nvPr>
            <p:ph sz="quarter" idx="4"/>
          </p:nvPr>
        </p:nvSpPr>
        <p:spPr>
          <a:xfrm>
            <a:off x="6412362" y="2821491"/>
            <a:ext cx="4645152" cy="2637371"/>
          </a:xfrm>
        </p:spPr>
        <p:txBody>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7" name="Date Placeholder 6"/>
          <p:cNvSpPr>
            <a:spLocks noGrp="1"/>
          </p:cNvSpPr>
          <p:nvPr>
            <p:ph type="dt" sz="half" idx="10"/>
          </p:nvPr>
        </p:nvSpPr>
        <p:spPr/>
        <p:txBody>
          <a:bodyPr/>
          <a:lstStyle/>
          <a:p>
            <a:fld id="{C4B78420-1C94-4B09-8A05-C6D89B6CB6FE}" type="datetimeFigureOut">
              <a:rPr lang="tr-TR" smtClean="0"/>
              <a:t>12.05.2020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E6C937DD-F798-4997-94FD-6CCC8ED77B2E}" type="slidenum">
              <a:rPr lang="tr-TR" smtClean="0"/>
              <a:t>‹#›</a:t>
            </a:fld>
            <a:endParaRPr lang="tr-TR"/>
          </a:p>
        </p:txBody>
      </p:sp>
      <p:cxnSp>
        <p:nvCxnSpPr>
          <p:cNvPr id="29" name="Straight Connector 28"/>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5919482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a:t>Asıl başlık stilini düzenlemek için tıklayın</a:t>
            </a:r>
            <a:endParaRPr lang="en-US" dirty="0"/>
          </a:p>
        </p:txBody>
      </p:sp>
      <p:sp>
        <p:nvSpPr>
          <p:cNvPr id="3" name="Date Placeholder 2"/>
          <p:cNvSpPr>
            <a:spLocks noGrp="1"/>
          </p:cNvSpPr>
          <p:nvPr>
            <p:ph type="dt" sz="half" idx="10"/>
          </p:nvPr>
        </p:nvSpPr>
        <p:spPr/>
        <p:txBody>
          <a:bodyPr/>
          <a:lstStyle/>
          <a:p>
            <a:fld id="{C4B78420-1C94-4B09-8A05-C6D89B6CB6FE}" type="datetimeFigureOut">
              <a:rPr lang="tr-TR" smtClean="0"/>
              <a:t>12.05.2020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E6C937DD-F798-4997-94FD-6CCC8ED77B2E}" type="slidenum">
              <a:rPr lang="tr-TR" smtClean="0"/>
              <a:t>‹#›</a:t>
            </a:fld>
            <a:endParaRPr lang="tr-TR"/>
          </a:p>
        </p:txBody>
      </p:sp>
      <p:cxnSp>
        <p:nvCxnSpPr>
          <p:cNvPr id="25" name="Straight Connector 24"/>
          <p:cNvCxnSpPr/>
          <p:nvPr/>
        </p:nvCxnSpPr>
        <p:spPr>
          <a:xfrm>
            <a:off x="1453896" y="1847088"/>
            <a:ext cx="9607522"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4261322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4B78420-1C94-4B09-8A05-C6D89B6CB6FE}" type="datetimeFigureOut">
              <a:rPr lang="tr-TR" smtClean="0"/>
              <a:t>12.05.2020</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E6C937DD-F798-4997-94FD-6CCC8ED77B2E}" type="slidenum">
              <a:rPr lang="tr-TR" smtClean="0"/>
              <a:t>‹#›</a:t>
            </a:fld>
            <a:endParaRPr lang="tr-TR"/>
          </a:p>
        </p:txBody>
      </p:sp>
    </p:spTree>
    <p:extLst>
      <p:ext uri="{BB962C8B-B14F-4D97-AF65-F5344CB8AC3E}">
        <p14:creationId xmlns:p14="http://schemas.microsoft.com/office/powerpoint/2010/main" val="242931537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1444671" y="798973"/>
            <a:ext cx="3273099" cy="2247117"/>
          </a:xfrm>
        </p:spPr>
        <p:txBody>
          <a:bodyPr anchor="b">
            <a:normAutofit/>
          </a:bodyPr>
          <a:lstStyle>
            <a:lvl1pPr algn="l">
              <a:defRPr sz="2400"/>
            </a:lvl1pPr>
          </a:lstStyle>
          <a:p>
            <a:r>
              <a:rPr lang="tr-TR"/>
              <a:t>Asıl başlık stilini düzenlemek için tıklayın</a:t>
            </a:r>
            <a:endParaRPr lang="en-US" dirty="0"/>
          </a:p>
        </p:txBody>
      </p:sp>
      <p:sp>
        <p:nvSpPr>
          <p:cNvPr id="3" name="Content Placeholder 2"/>
          <p:cNvSpPr>
            <a:spLocks noGrp="1"/>
          </p:cNvSpPr>
          <p:nvPr>
            <p:ph idx="1"/>
          </p:nvPr>
        </p:nvSpPr>
        <p:spPr>
          <a:xfrm>
            <a:off x="5043714" y="798974"/>
            <a:ext cx="6012470" cy="4658826"/>
          </a:xfrm>
        </p:spPr>
        <p:txBody>
          <a:bodyPr anchor="ct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Text Placeholder 3"/>
          <p:cNvSpPr>
            <a:spLocks noGrp="1"/>
          </p:cNvSpPr>
          <p:nvPr>
            <p:ph type="body" sz="half" idx="2"/>
          </p:nvPr>
        </p:nvSpPr>
        <p:spPr>
          <a:xfrm>
            <a:off x="1444671" y="3205491"/>
            <a:ext cx="3275013" cy="2248181"/>
          </a:xfrm>
        </p:spPr>
        <p:txBody>
          <a:bodyPr/>
          <a:lstStyle>
            <a:lvl1pPr marL="0" indent="0" algn="l">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p:txBody>
          <a:bodyPr/>
          <a:lstStyle/>
          <a:p>
            <a:fld id="{C4B78420-1C94-4B09-8A05-C6D89B6CB6FE}" type="datetimeFigureOut">
              <a:rPr lang="tr-TR" smtClean="0"/>
              <a:t>12.05.2020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E6C937DD-F798-4997-94FD-6CCC8ED77B2E}" type="slidenum">
              <a:rPr lang="tr-TR" smtClean="0"/>
              <a:t>‹#›</a:t>
            </a:fld>
            <a:endParaRPr lang="tr-TR"/>
          </a:p>
        </p:txBody>
      </p:sp>
      <p:cxnSp>
        <p:nvCxnSpPr>
          <p:cNvPr id="17" name="Straight Connector 16"/>
          <p:cNvCxnSpPr/>
          <p:nvPr/>
        </p:nvCxnSpPr>
        <p:spPr>
          <a:xfrm>
            <a:off x="1448280" y="3205491"/>
            <a:ext cx="3269490"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13924880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grpSp>
        <p:nvGrpSpPr>
          <p:cNvPr id="8" name="Group 7"/>
          <p:cNvGrpSpPr/>
          <p:nvPr/>
        </p:nvGrpSpPr>
        <p:grpSpPr>
          <a:xfrm>
            <a:off x="7477387" y="482170"/>
            <a:ext cx="4074533" cy="5149101"/>
            <a:chOff x="7477387" y="482170"/>
            <a:chExt cx="4074533" cy="5149101"/>
          </a:xfrm>
        </p:grpSpPr>
        <p:sp>
          <p:nvSpPr>
            <p:cNvPr id="18" name="Rectangle 17"/>
            <p:cNvSpPr/>
            <p:nvPr/>
          </p:nvSpPr>
          <p:spPr bwMode="black">
            <a:xfrm>
              <a:off x="7477387" y="482170"/>
              <a:ext cx="4074533" cy="5149101"/>
            </a:xfrm>
            <a:prstGeom prst="rect">
              <a:avLst/>
            </a:prstGeom>
            <a:gradFill>
              <a:gsLst>
                <a:gs pos="0">
                  <a:srgbClr val="000001"/>
                </a:gs>
                <a:gs pos="100000">
                  <a:srgbClr val="191919"/>
                </a:gs>
              </a:gsLst>
            </a:gradFill>
            <a:ln w="76200" cmpd="sng">
              <a:noFill/>
              <a:miter lim="800000"/>
            </a:ln>
            <a:effectLst>
              <a:outerShdw blurRad="127000" dist="228600" dir="4740000" sx="98000" sy="98000" algn="tl" rotWithShape="0">
                <a:srgbClr val="000000">
                  <a:alpha val="34000"/>
                </a:srgbClr>
              </a:outerShdw>
            </a:effectLst>
            <a:scene3d>
              <a:camera prst="orthographicFront"/>
              <a:lightRig rig="threePt" dir="t"/>
            </a:scene3d>
            <a:sp3d>
              <a:bevelT w="152400" h="50800" prst="softRound"/>
            </a:sp3d>
          </p:spPr>
          <p:style>
            <a:lnRef idx="1">
              <a:schemeClr val="accent1"/>
            </a:lnRef>
            <a:fillRef idx="3">
              <a:schemeClr val="accent1"/>
            </a:fillRef>
            <a:effectRef idx="2">
              <a:schemeClr val="accent1"/>
            </a:effectRef>
            <a:fontRef idx="minor">
              <a:schemeClr val="lt1"/>
            </a:fontRef>
          </p:style>
        </p:sp>
        <p:sp>
          <p:nvSpPr>
            <p:cNvPr id="19" name="Rectangle 18"/>
            <p:cNvSpPr/>
            <p:nvPr/>
          </p:nvSpPr>
          <p:spPr bwMode="blackWhite">
            <a:xfrm>
              <a:off x="7790446" y="812506"/>
              <a:ext cx="3450289" cy="4466452"/>
            </a:xfrm>
            <a:prstGeom prst="rect">
              <a:avLst/>
            </a:prstGeom>
            <a:gradFill>
              <a:gsLst>
                <a:gs pos="0">
                  <a:srgbClr val="DADADA"/>
                </a:gs>
                <a:gs pos="100000">
                  <a:srgbClr val="FFFFFE"/>
                </a:gs>
              </a:gsLst>
              <a:lin ang="16200000" scaled="0"/>
            </a:gradFill>
            <a:ln w="50800" cmpd="sng">
              <a:solidFill>
                <a:srgbClr val="191919"/>
              </a:solidFill>
              <a:miter lim="800000"/>
            </a:ln>
            <a:effectLst>
              <a:innerShdw blurRad="63500" dist="88900" dir="14100000">
                <a:srgbClr val="000000">
                  <a:alpha val="30000"/>
                </a:srgbClr>
              </a:innerShdw>
            </a:effectLst>
            <a:scene3d>
              <a:camera prst="orthographicFront"/>
              <a:lightRig rig="threePt" dir="t"/>
            </a:scene3d>
            <a:sp3d>
              <a:bevelT prst="relaxedInset"/>
            </a:sp3d>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title"/>
          </p:nvPr>
        </p:nvSpPr>
        <p:spPr>
          <a:xfrm>
            <a:off x="1451206" y="1129513"/>
            <a:ext cx="5532328" cy="1830584"/>
          </a:xfrm>
        </p:spPr>
        <p:txBody>
          <a:bodyPr anchor="b">
            <a:normAutofit/>
          </a:bodyPr>
          <a:lstStyle>
            <a:lvl1pPr>
              <a:defRPr sz="3200"/>
            </a:lvl1pPr>
          </a:lstStyle>
          <a:p>
            <a:r>
              <a:rPr lang="tr-TR"/>
              <a:t>Asıl başlık stilini düzenlemek için tıklayın</a:t>
            </a:r>
            <a:endParaRPr lang="en-US" dirty="0"/>
          </a:p>
        </p:txBody>
      </p:sp>
      <p:sp>
        <p:nvSpPr>
          <p:cNvPr id="3" name="Picture Placeholder 2"/>
          <p:cNvSpPr>
            <a:spLocks noGrp="1" noChangeAspect="1"/>
          </p:cNvSpPr>
          <p:nvPr>
            <p:ph type="pic" idx="1"/>
          </p:nvPr>
        </p:nvSpPr>
        <p:spPr>
          <a:xfrm>
            <a:off x="8124389" y="1122542"/>
            <a:ext cx="2791171" cy="3866327"/>
          </a:xfrm>
          <a:solidFill>
            <a:schemeClr val="bg1">
              <a:lumMod val="85000"/>
            </a:schemeClr>
          </a:solidFill>
          <a:ln w="9525" cap="sq">
            <a:noFill/>
            <a:miter lim="800000"/>
          </a:ln>
          <a:effectLst/>
        </p:spPr>
        <p:txBody>
          <a:bodyPr anchor="t"/>
          <a:lstStyle>
            <a:lvl1pPr marL="0" indent="0" algn="ctr">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a:t>Resim eklemek için simgeye tıklayın</a:t>
            </a:r>
            <a:endParaRPr lang="en-US" dirty="0"/>
          </a:p>
        </p:txBody>
      </p:sp>
      <p:sp>
        <p:nvSpPr>
          <p:cNvPr id="4" name="Text Placeholder 3"/>
          <p:cNvSpPr>
            <a:spLocks noGrp="1"/>
          </p:cNvSpPr>
          <p:nvPr>
            <p:ph type="body" sz="half" idx="2"/>
          </p:nvPr>
        </p:nvSpPr>
        <p:spPr>
          <a:xfrm>
            <a:off x="1450329" y="3145992"/>
            <a:ext cx="5524404" cy="2003742"/>
          </a:xfrm>
        </p:spPr>
        <p:txBody>
          <a:bodyPr>
            <a:normAutofit/>
          </a:bodyPr>
          <a:lstStyle>
            <a:lvl1pPr marL="0" indent="0" algn="l">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a:t>Asıl metin stillerini düzenlemek için tıklayın</a:t>
            </a:r>
          </a:p>
        </p:txBody>
      </p:sp>
      <p:sp>
        <p:nvSpPr>
          <p:cNvPr id="5" name="Date Placeholder 4"/>
          <p:cNvSpPr>
            <a:spLocks noGrp="1"/>
          </p:cNvSpPr>
          <p:nvPr>
            <p:ph type="dt" sz="half" idx="10"/>
          </p:nvPr>
        </p:nvSpPr>
        <p:spPr>
          <a:xfrm>
            <a:off x="1447382" y="5469856"/>
            <a:ext cx="5527351" cy="320123"/>
          </a:xfrm>
        </p:spPr>
        <p:txBody>
          <a:bodyPr/>
          <a:lstStyle>
            <a:lvl1pPr algn="l">
              <a:defRPr/>
            </a:lvl1pPr>
          </a:lstStyle>
          <a:p>
            <a:fld id="{C4B78420-1C94-4B09-8A05-C6D89B6CB6FE}" type="datetimeFigureOut">
              <a:rPr lang="tr-TR" smtClean="0"/>
              <a:t>12.05.2020</a:t>
            </a:fld>
            <a:endParaRPr lang="tr-TR"/>
          </a:p>
        </p:txBody>
      </p:sp>
      <p:sp>
        <p:nvSpPr>
          <p:cNvPr id="6" name="Footer Placeholder 5"/>
          <p:cNvSpPr>
            <a:spLocks noGrp="1"/>
          </p:cNvSpPr>
          <p:nvPr>
            <p:ph type="ftr" sz="quarter" idx="11"/>
          </p:nvPr>
        </p:nvSpPr>
        <p:spPr>
          <a:xfrm>
            <a:off x="1447382" y="318640"/>
            <a:ext cx="5541004" cy="320931"/>
          </a:xfrm>
        </p:spPr>
        <p:txBody>
          <a:bodyPr/>
          <a:lstStyle/>
          <a:p>
            <a:endParaRPr lang="tr-TR"/>
          </a:p>
        </p:txBody>
      </p:sp>
      <p:sp>
        <p:nvSpPr>
          <p:cNvPr id="7" name="Slide Number Placeholder 6"/>
          <p:cNvSpPr>
            <a:spLocks noGrp="1"/>
          </p:cNvSpPr>
          <p:nvPr>
            <p:ph type="sldNum" sz="quarter" idx="12"/>
          </p:nvPr>
        </p:nvSpPr>
        <p:spPr/>
        <p:txBody>
          <a:bodyPr/>
          <a:lstStyle/>
          <a:p>
            <a:fld id="{E6C937DD-F798-4997-94FD-6CCC8ED77B2E}" type="slidenum">
              <a:rPr lang="tr-TR" smtClean="0"/>
              <a:t>‹#›</a:t>
            </a:fld>
            <a:endParaRPr lang="tr-TR"/>
          </a:p>
        </p:txBody>
      </p:sp>
      <p:cxnSp>
        <p:nvCxnSpPr>
          <p:cNvPr id="31" name="Straight Connector 30"/>
          <p:cNvCxnSpPr/>
          <p:nvPr/>
        </p:nvCxnSpPr>
        <p:spPr>
          <a:xfrm>
            <a:off x="1447382" y="3143605"/>
            <a:ext cx="5527351" cy="0"/>
          </a:xfrm>
          <a:prstGeom prst="line">
            <a:avLst/>
          </a:prstGeom>
          <a:ln w="31750"/>
        </p:spPr>
        <p:style>
          <a:lnRef idx="3">
            <a:schemeClr val="accent1"/>
          </a:lnRef>
          <a:fillRef idx="0">
            <a:schemeClr val="accent1"/>
          </a:fillRef>
          <a:effectRef idx="2">
            <a:schemeClr val="accent1"/>
          </a:effectRef>
          <a:fontRef idx="minor">
            <a:schemeClr val="tx1"/>
          </a:fontRef>
        </p:style>
      </p:cxnSp>
    </p:spTree>
    <p:extLst>
      <p:ext uri="{BB962C8B-B14F-4D97-AF65-F5344CB8AC3E}">
        <p14:creationId xmlns:p14="http://schemas.microsoft.com/office/powerpoint/2010/main" val="22650479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8" name="Rectangle 7"/>
          <p:cNvSpPr/>
          <p:nvPr/>
        </p:nvSpPr>
        <p:spPr>
          <a:xfrm>
            <a:off x="0" y="2019476"/>
            <a:ext cx="12192000" cy="4105941"/>
          </a:xfrm>
          <a:prstGeom prst="rect">
            <a:avLst/>
          </a:prstGeom>
          <a:gradFill flip="none" rotWithShape="1">
            <a:gsLst>
              <a:gs pos="0">
                <a:schemeClr val="bg2">
                  <a:alpha val="0"/>
                </a:schemeClr>
              </a:gs>
              <a:gs pos="100000">
                <a:schemeClr val="bg2"/>
              </a:gs>
            </a:gsLst>
            <a:lin ang="5400000" scaled="0"/>
            <a:tileRect/>
          </a:gradFill>
          <a:ln>
            <a:noFill/>
          </a:ln>
        </p:spPr>
        <p:style>
          <a:lnRef idx="2">
            <a:schemeClr val="accent1">
              <a:shade val="50000"/>
            </a:schemeClr>
          </a:lnRef>
          <a:fillRef idx="1">
            <a:schemeClr val="accent1"/>
          </a:fillRef>
          <a:effectRef idx="0">
            <a:schemeClr val="accent1"/>
          </a:effectRef>
          <a:fontRef idx="minor">
            <a:schemeClr val="lt1"/>
          </a:fontRef>
        </p:style>
      </p:sp>
      <p:pic>
        <p:nvPicPr>
          <p:cNvPr id="7" name="Picture 6"/>
          <p:cNvPicPr>
            <a:picLocks noChangeAspect="1"/>
          </p:cNvPicPr>
          <p:nvPr/>
        </p:nvPicPr>
        <p:blipFill rotWithShape="1">
          <a:blip r:embed="rId13">
            <a:extLst>
              <a:ext uri="{28A0092B-C50C-407E-A947-70E740481C1C}">
                <a14:useLocalDpi xmlns:a14="http://schemas.microsoft.com/office/drawing/2010/main" val="0"/>
              </a:ext>
            </a:extLst>
          </a:blip>
          <a:srcRect t="1538" b="-1538"/>
          <a:stretch/>
        </p:blipFill>
        <p:spPr bwMode="black">
          <a:xfrm>
            <a:off x="0" y="6126480"/>
            <a:ext cx="12192000" cy="742950"/>
          </a:xfrm>
          <a:prstGeom prst="rect">
            <a:avLst/>
          </a:prstGeom>
        </p:spPr>
      </p:pic>
      <p:sp>
        <p:nvSpPr>
          <p:cNvPr id="2" name="Title Placeholder 1"/>
          <p:cNvSpPr>
            <a:spLocks noGrp="1"/>
          </p:cNvSpPr>
          <p:nvPr>
            <p:ph type="title"/>
          </p:nvPr>
        </p:nvSpPr>
        <p:spPr>
          <a:xfrm>
            <a:off x="1451579" y="804519"/>
            <a:ext cx="9603275" cy="1049235"/>
          </a:xfrm>
          <a:prstGeom prst="rect">
            <a:avLst/>
          </a:prstGeom>
        </p:spPr>
        <p:txBody>
          <a:bodyPr vert="horz" lIns="91440" tIns="45720" rIns="91440" bIns="45720" rtlCol="0" anchor="t">
            <a:normAutofit/>
          </a:bodyPr>
          <a:lstStyle/>
          <a:p>
            <a:r>
              <a:rPr lang="tr-TR"/>
              <a:t>Asıl başlık stilini düzenlemek için tıklayın</a:t>
            </a:r>
            <a:endParaRPr lang="en-US" dirty="0"/>
          </a:p>
        </p:txBody>
      </p:sp>
      <p:sp>
        <p:nvSpPr>
          <p:cNvPr id="3" name="Text Placeholder 2"/>
          <p:cNvSpPr>
            <a:spLocks noGrp="1"/>
          </p:cNvSpPr>
          <p:nvPr>
            <p:ph type="body" idx="1"/>
          </p:nvPr>
        </p:nvSpPr>
        <p:spPr>
          <a:xfrm>
            <a:off x="1451579" y="2015732"/>
            <a:ext cx="9603275" cy="3450613"/>
          </a:xfrm>
          <a:prstGeom prst="rect">
            <a:avLst/>
          </a:prstGeom>
        </p:spPr>
        <p:txBody>
          <a:bodyPr vert="horz" lIns="91440" tIns="45720" rIns="91440" bIns="45720" rtlCol="0">
            <a:normAutofit/>
          </a:bodyPr>
          <a:lstStyle/>
          <a:p>
            <a:pPr lvl="0"/>
            <a:r>
              <a:rPr lang="tr-TR"/>
              <a:t>Asıl metin stillerini düzenlemek için tıklayın</a:t>
            </a:r>
          </a:p>
          <a:p>
            <a:pPr lvl="1"/>
            <a:r>
              <a:rPr lang="tr-TR"/>
              <a:t>İkinci düzey</a:t>
            </a:r>
          </a:p>
          <a:p>
            <a:pPr lvl="2"/>
            <a:r>
              <a:rPr lang="tr-TR"/>
              <a:t>Üçüncü düzey</a:t>
            </a:r>
          </a:p>
          <a:p>
            <a:pPr lvl="3"/>
            <a:r>
              <a:rPr lang="tr-TR"/>
              <a:t>Dördüncü düzey</a:t>
            </a:r>
          </a:p>
          <a:p>
            <a:pPr lvl="4"/>
            <a:r>
              <a:rPr lang="tr-TR"/>
              <a:t>Beşinci düzey</a:t>
            </a:r>
            <a:endParaRPr lang="en-US" dirty="0"/>
          </a:p>
        </p:txBody>
      </p:sp>
      <p:sp>
        <p:nvSpPr>
          <p:cNvPr id="4" name="Date Placeholder 3"/>
          <p:cNvSpPr>
            <a:spLocks noGrp="1"/>
          </p:cNvSpPr>
          <p:nvPr>
            <p:ph type="dt" sz="half" idx="2"/>
          </p:nvPr>
        </p:nvSpPr>
        <p:spPr>
          <a:xfrm>
            <a:off x="7554138" y="330370"/>
            <a:ext cx="3500715" cy="309201"/>
          </a:xfrm>
          <a:prstGeom prst="rect">
            <a:avLst/>
          </a:prstGeom>
        </p:spPr>
        <p:txBody>
          <a:bodyPr vert="horz" lIns="91440" tIns="45720" rIns="91440" bIns="45720" rtlCol="0" anchor="ctr"/>
          <a:lstStyle>
            <a:lvl1pPr algn="r">
              <a:defRPr sz="1000">
                <a:solidFill>
                  <a:schemeClr val="tx1">
                    <a:tint val="75000"/>
                  </a:schemeClr>
                </a:solidFill>
              </a:defRPr>
            </a:lvl1pPr>
          </a:lstStyle>
          <a:p>
            <a:fld id="{C4B78420-1C94-4B09-8A05-C6D89B6CB6FE}" type="datetimeFigureOut">
              <a:rPr lang="tr-TR" smtClean="0"/>
              <a:t>12.05.2020</a:t>
            </a:fld>
            <a:endParaRPr lang="tr-TR"/>
          </a:p>
        </p:txBody>
      </p:sp>
      <p:sp>
        <p:nvSpPr>
          <p:cNvPr id="5" name="Footer Placeholder 4"/>
          <p:cNvSpPr>
            <a:spLocks noGrp="1"/>
          </p:cNvSpPr>
          <p:nvPr>
            <p:ph type="ftr" sz="quarter" idx="3"/>
          </p:nvPr>
        </p:nvSpPr>
        <p:spPr>
          <a:xfrm>
            <a:off x="1451579" y="329307"/>
            <a:ext cx="5938836" cy="309201"/>
          </a:xfrm>
          <a:prstGeom prst="rect">
            <a:avLst/>
          </a:prstGeom>
        </p:spPr>
        <p:txBody>
          <a:bodyPr vert="horz" lIns="91440" tIns="45720" rIns="91440" bIns="45720" rtlCol="0" anchor="ctr"/>
          <a:lstStyle>
            <a:lvl1pPr algn="l">
              <a:defRPr sz="10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480060" y="798973"/>
            <a:ext cx="811019" cy="503578"/>
          </a:xfrm>
          <a:prstGeom prst="rect">
            <a:avLst/>
          </a:prstGeom>
        </p:spPr>
        <p:txBody>
          <a:bodyPr vert="horz" lIns="91440" tIns="45720" rIns="91440" bIns="45720" rtlCol="0" anchor="t"/>
          <a:lstStyle>
            <a:lvl1pPr algn="r">
              <a:defRPr sz="2800">
                <a:solidFill>
                  <a:schemeClr val="accent1"/>
                </a:solidFill>
              </a:defRPr>
            </a:lvl1pPr>
          </a:lstStyle>
          <a:p>
            <a:fld id="{E6C937DD-F798-4997-94FD-6CCC8ED77B2E}" type="slidenum">
              <a:rPr lang="tr-TR" smtClean="0"/>
              <a:t>‹#›</a:t>
            </a:fld>
            <a:endParaRPr lang="tr-TR"/>
          </a:p>
        </p:txBody>
      </p:sp>
      <p:cxnSp>
        <p:nvCxnSpPr>
          <p:cNvPr id="10" name="Straight Connector 9"/>
          <p:cNvCxnSpPr/>
          <p:nvPr/>
        </p:nvCxnSpPr>
        <p:spPr>
          <a:xfrm>
            <a:off x="0" y="6128413"/>
            <a:ext cx="12192000" cy="0"/>
          </a:xfrm>
          <a:prstGeom prst="line">
            <a:avLst/>
          </a:prstGeom>
          <a:ln w="12700">
            <a:solidFill>
              <a:srgbClr val="000001">
                <a:alpha val="20000"/>
              </a:srgb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877058576"/>
      </p:ext>
    </p:extLst>
  </p:cSld>
  <p:clrMap bg1="lt1" tx1="dk1" bg2="lt2" tx2="dk2" accent1="accent1" accent2="accent2" accent3="accent3" accent4="accent4" accent5="accent5" accent6="accent6" hlink="hlink" folHlink="folHlink"/>
  <p:sldLayoutIdLst>
    <p:sldLayoutId id="2147483780" r:id="rId1"/>
    <p:sldLayoutId id="2147483781" r:id="rId2"/>
    <p:sldLayoutId id="2147483782" r:id="rId3"/>
    <p:sldLayoutId id="2147483783" r:id="rId4"/>
    <p:sldLayoutId id="2147483784" r:id="rId5"/>
    <p:sldLayoutId id="2147483785" r:id="rId6"/>
    <p:sldLayoutId id="2147483786" r:id="rId7"/>
    <p:sldLayoutId id="2147483787" r:id="rId8"/>
    <p:sldLayoutId id="2147483788" r:id="rId9"/>
    <p:sldLayoutId id="2147483789" r:id="rId10"/>
    <p:sldLayoutId id="2147483790" r:id="rId11"/>
  </p:sldLayoutIdLst>
  <p:txStyles>
    <p:titleStyle>
      <a:lvl1pPr algn="l" defTabSz="914400" rtl="0" eaLnBrk="1" latinLnBrk="0" hangingPunct="1">
        <a:lnSpc>
          <a:spcPct val="90000"/>
        </a:lnSpc>
        <a:spcBef>
          <a:spcPct val="0"/>
        </a:spcBef>
        <a:buNone/>
        <a:defRPr sz="3200" b="0" i="0" kern="1200" cap="all">
          <a:solidFill>
            <a:schemeClr val="tx1"/>
          </a:solidFill>
          <a:effectLst/>
          <a:latin typeface="+mj-lt"/>
          <a:ea typeface="+mj-ea"/>
          <a:cs typeface="+mj-cs"/>
        </a:defRPr>
      </a:lvl1pPr>
    </p:titleStyle>
    <p:bodyStyle>
      <a:lvl1pPr marL="228600" indent="-228600" algn="l" defTabSz="914400" rtl="0" eaLnBrk="1" latinLnBrk="0" hangingPunct="1">
        <a:lnSpc>
          <a:spcPct val="120000"/>
        </a:lnSpc>
        <a:spcBef>
          <a:spcPts val="1000"/>
        </a:spcBef>
        <a:buClr>
          <a:schemeClr val="accent1"/>
        </a:buClr>
        <a:buSzPct val="100000"/>
        <a:buFont typeface="Arial" panose="020B0604020202020204" pitchFamily="34" charset="0"/>
        <a:buChar char="•"/>
        <a:defRPr sz="2000" kern="1200">
          <a:solidFill>
            <a:schemeClr val="tx1"/>
          </a:solidFill>
          <a:effectLst/>
          <a:latin typeface="+mn-lt"/>
          <a:ea typeface="+mn-ea"/>
          <a:cs typeface="+mn-cs"/>
        </a:defRPr>
      </a:lvl1pPr>
      <a:lvl2pPr marL="685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800" kern="1200" cap="none" baseline="0">
          <a:solidFill>
            <a:schemeClr val="tx1"/>
          </a:solidFill>
          <a:effectLst/>
          <a:latin typeface="+mn-lt"/>
          <a:ea typeface="+mn-ea"/>
          <a:cs typeface="+mn-cs"/>
        </a:defRPr>
      </a:lvl2pPr>
      <a:lvl3pPr marL="1143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600" kern="1200">
          <a:solidFill>
            <a:schemeClr val="tx1"/>
          </a:solidFill>
          <a:effectLst/>
          <a:latin typeface="+mn-lt"/>
          <a:ea typeface="+mn-ea"/>
          <a:cs typeface="+mn-cs"/>
        </a:defRPr>
      </a:lvl3pPr>
      <a:lvl4pPr marL="1600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400" kern="1200" cap="none" baseline="0">
          <a:solidFill>
            <a:schemeClr val="tx1"/>
          </a:solidFill>
          <a:effectLst/>
          <a:latin typeface="+mn-lt"/>
          <a:ea typeface="+mn-ea"/>
          <a:cs typeface="+mn-cs"/>
        </a:defRPr>
      </a:lvl4pPr>
      <a:lvl5pPr marL="20574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5pPr>
      <a:lvl6pPr marL="25146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6pPr>
      <a:lvl7pPr marL="29718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a:solidFill>
            <a:schemeClr val="tx1"/>
          </a:solidFill>
          <a:effectLst/>
          <a:latin typeface="+mn-lt"/>
          <a:ea typeface="+mn-ea"/>
          <a:cs typeface="+mn-cs"/>
        </a:defRPr>
      </a:lvl7pPr>
      <a:lvl8pPr marL="34290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8pPr>
      <a:lvl9pPr marL="3886200" indent="-228600" algn="l" defTabSz="914400" rtl="0" eaLnBrk="1" latinLnBrk="0" hangingPunct="1">
        <a:lnSpc>
          <a:spcPct val="120000"/>
        </a:lnSpc>
        <a:spcBef>
          <a:spcPts val="500"/>
        </a:spcBef>
        <a:buClr>
          <a:schemeClr val="accent1"/>
        </a:buClr>
        <a:buSzPct val="100000"/>
        <a:buFont typeface="Arial" panose="020B0604020202020204" pitchFamily="34" charset="0"/>
        <a:buChar char="•"/>
        <a:defRPr sz="1200" kern="1200" baseline="0">
          <a:solidFill>
            <a:schemeClr val="tx1"/>
          </a:solidFill>
          <a:effectLst/>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10000">
              <a:schemeClr val="bg1">
                <a:tint val="97000"/>
                <a:hueMod val="92000"/>
                <a:satMod val="169000"/>
                <a:lumMod val="164000"/>
              </a:schemeClr>
            </a:gs>
            <a:gs pos="100000">
              <a:schemeClr val="bg1">
                <a:shade val="96000"/>
                <a:satMod val="120000"/>
                <a:lumMod val="90000"/>
              </a:schemeClr>
            </a:gs>
          </a:gsLst>
          <a:lin ang="6120000" scaled="1"/>
        </a:gradFill>
        <a:effectLst/>
      </p:bgPr>
    </p:bg>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CA8AEA6F-9320-47B6-AAFB-0340B23BC97A}"/>
              </a:ext>
            </a:extLst>
          </p:cNvPr>
          <p:cNvSpPr>
            <a:spLocks noGrp="1"/>
          </p:cNvSpPr>
          <p:nvPr>
            <p:ph type="ctrTitle"/>
          </p:nvPr>
        </p:nvSpPr>
        <p:spPr>
          <a:xfrm>
            <a:off x="1533378" y="685799"/>
            <a:ext cx="9551964" cy="2743201"/>
          </a:xfrm>
        </p:spPr>
        <p:txBody>
          <a:bodyPr>
            <a:normAutofit/>
          </a:bodyPr>
          <a:lstStyle/>
          <a:p>
            <a:pPr algn="ctr"/>
            <a:r>
              <a:rPr lang="tr-TR" sz="4400" b="1" dirty="0">
                <a:solidFill>
                  <a:schemeClr val="tx2"/>
                </a:solidFill>
                <a:latin typeface="Times New Roman" panose="02020603050405020304" pitchFamily="18" charset="0"/>
                <a:cs typeface="Times New Roman" panose="02020603050405020304" pitchFamily="18" charset="0"/>
              </a:rPr>
              <a:t>TAR0362 </a:t>
            </a:r>
            <a:br>
              <a:rPr lang="tr-TR" sz="4400" b="1" dirty="0">
                <a:solidFill>
                  <a:schemeClr val="tx2"/>
                </a:solidFill>
                <a:latin typeface="Times New Roman" panose="02020603050405020304" pitchFamily="18" charset="0"/>
                <a:cs typeface="Times New Roman" panose="02020603050405020304" pitchFamily="18" charset="0"/>
              </a:rPr>
            </a:br>
            <a:r>
              <a:rPr lang="tr-TR" sz="4400" b="1" dirty="0">
                <a:solidFill>
                  <a:schemeClr val="tx2"/>
                </a:solidFill>
                <a:latin typeface="Times New Roman" panose="02020603050405020304" pitchFamily="18" charset="0"/>
                <a:cs typeface="Times New Roman" panose="02020603050405020304" pitchFamily="18" charset="0"/>
              </a:rPr>
              <a:t>ESKİÇAĞ’DA DEVLET VE TOPLUM</a:t>
            </a:r>
          </a:p>
        </p:txBody>
      </p:sp>
      <p:sp>
        <p:nvSpPr>
          <p:cNvPr id="3" name="Alt Başlık 2">
            <a:extLst>
              <a:ext uri="{FF2B5EF4-FFF2-40B4-BE49-F238E27FC236}">
                <a16:creationId xmlns:a16="http://schemas.microsoft.com/office/drawing/2014/main" id="{EE26A2BA-3F64-40C6-870A-95F88901F7D4}"/>
              </a:ext>
            </a:extLst>
          </p:cNvPr>
          <p:cNvSpPr>
            <a:spLocks noGrp="1"/>
          </p:cNvSpPr>
          <p:nvPr>
            <p:ph type="subTitle" idx="1"/>
          </p:nvPr>
        </p:nvSpPr>
        <p:spPr>
          <a:xfrm>
            <a:off x="1828800" y="3868615"/>
            <a:ext cx="9256541" cy="1922585"/>
          </a:xfrm>
        </p:spPr>
        <p:txBody>
          <a:bodyPr>
            <a:normAutofit/>
          </a:bodyPr>
          <a:lstStyle/>
          <a:p>
            <a:pPr>
              <a:lnSpc>
                <a:spcPct val="90000"/>
              </a:lnSpc>
            </a:pPr>
            <a:r>
              <a:rPr lang="tr-TR" sz="2000" b="1" dirty="0">
                <a:solidFill>
                  <a:schemeClr val="tx1">
                    <a:alpha val="80000"/>
                  </a:schemeClr>
                </a:solidFill>
                <a:latin typeface="Times New Roman" panose="02020603050405020304" pitchFamily="18" charset="0"/>
                <a:cs typeface="Times New Roman" panose="02020603050405020304" pitchFamily="18" charset="0"/>
              </a:rPr>
              <a:t>1. Hafta: </a:t>
            </a:r>
          </a:p>
          <a:p>
            <a:pPr>
              <a:lnSpc>
                <a:spcPct val="90000"/>
              </a:lnSpc>
            </a:pPr>
            <a:r>
              <a:rPr lang="tr-TR" sz="2000" b="1" dirty="0">
                <a:solidFill>
                  <a:schemeClr val="tx1">
                    <a:alpha val="80000"/>
                  </a:schemeClr>
                </a:solidFill>
                <a:latin typeface="Times New Roman" panose="02020603050405020304" pitchFamily="18" charset="0"/>
                <a:cs typeface="Times New Roman" panose="02020603050405020304" pitchFamily="18" charset="0"/>
              </a:rPr>
              <a:t>İÖ 2. binyılda </a:t>
            </a:r>
            <a:r>
              <a:rPr lang="tr-TR" sz="2000" b="1" dirty="0" err="1">
                <a:solidFill>
                  <a:schemeClr val="tx1">
                    <a:alpha val="80000"/>
                  </a:schemeClr>
                </a:solidFill>
                <a:latin typeface="Times New Roman" panose="02020603050405020304" pitchFamily="18" charset="0"/>
                <a:cs typeface="Times New Roman" panose="02020603050405020304" pitchFamily="18" charset="0"/>
              </a:rPr>
              <a:t>Miken</a:t>
            </a:r>
            <a:r>
              <a:rPr lang="tr-TR" sz="2000" b="1" dirty="0">
                <a:solidFill>
                  <a:schemeClr val="tx1">
                    <a:alpha val="80000"/>
                  </a:schemeClr>
                </a:solidFill>
                <a:latin typeface="Times New Roman" panose="02020603050405020304" pitchFamily="18" charset="0"/>
                <a:cs typeface="Times New Roman" panose="02020603050405020304" pitchFamily="18" charset="0"/>
              </a:rPr>
              <a:t> </a:t>
            </a:r>
            <a:r>
              <a:rPr lang="tr-TR" sz="2000" b="1" dirty="0" err="1">
                <a:solidFill>
                  <a:schemeClr val="tx1">
                    <a:alpha val="80000"/>
                  </a:schemeClr>
                </a:solidFill>
                <a:latin typeface="Times New Roman" panose="02020603050405020304" pitchFamily="18" charset="0"/>
                <a:cs typeface="Times New Roman" panose="02020603050405020304" pitchFamily="18" charset="0"/>
              </a:rPr>
              <a:t>Uygarlığı’nda</a:t>
            </a:r>
            <a:r>
              <a:rPr lang="tr-TR" sz="2000" b="1" dirty="0">
                <a:solidFill>
                  <a:schemeClr val="tx1">
                    <a:alpha val="80000"/>
                  </a:schemeClr>
                </a:solidFill>
                <a:latin typeface="Times New Roman" panose="02020603050405020304" pitchFamily="18" charset="0"/>
                <a:cs typeface="Times New Roman" panose="02020603050405020304" pitchFamily="18" charset="0"/>
              </a:rPr>
              <a:t> siyasal ve toplumsal yapı</a:t>
            </a:r>
          </a:p>
        </p:txBody>
      </p:sp>
    </p:spTree>
    <p:extLst>
      <p:ext uri="{BB962C8B-B14F-4D97-AF65-F5344CB8AC3E}">
        <p14:creationId xmlns:p14="http://schemas.microsoft.com/office/powerpoint/2010/main" val="1645980874"/>
      </p:ext>
    </p:extLst>
  </p:cSld>
  <p:clrMapOvr>
    <a:overrideClrMapping bg1="lt1" tx1="dk1" bg2="lt2" tx2="dk2" accent1="accent1" accent2="accent2" accent3="accent3" accent4="accent4" accent5="accent5" accent6="accent6" hlink="hlink" folHlink="folHlink"/>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p:txBody>
          <a:bodyPr>
            <a:normAutofit/>
          </a:bodyPr>
          <a:lstStyle/>
          <a:p>
            <a:pPr marL="0" indent="0">
              <a:buNone/>
            </a:pPr>
            <a:r>
              <a:rPr lang="tr-TR" sz="3200" dirty="0">
                <a:latin typeface="Times New Roman" panose="02020603050405020304" pitchFamily="18" charset="0"/>
                <a:cs typeface="Times New Roman" panose="02020603050405020304" pitchFamily="18" charset="0"/>
              </a:rPr>
              <a:t>Karanlık Çağ’a girmeden önce, Tunç Çağı’nın son evresine gelen süreçte, İÖ </a:t>
            </a:r>
            <a:r>
              <a:rPr lang="tr-TR" sz="3200" i="1" dirty="0" err="1">
                <a:latin typeface="Times New Roman" panose="02020603050405020304" pitchFamily="18" charset="0"/>
                <a:cs typeface="Times New Roman" panose="02020603050405020304" pitchFamily="18" charset="0"/>
              </a:rPr>
              <a:t>ca</a:t>
            </a:r>
            <a:r>
              <a:rPr lang="tr-TR" sz="3200" i="1" dirty="0">
                <a:latin typeface="Times New Roman" panose="02020603050405020304" pitchFamily="18" charset="0"/>
                <a:cs typeface="Times New Roman" panose="02020603050405020304" pitchFamily="18" charset="0"/>
              </a:rPr>
              <a:t>.</a:t>
            </a:r>
            <a:r>
              <a:rPr lang="tr-TR" sz="3200" dirty="0">
                <a:latin typeface="Times New Roman" panose="02020603050405020304" pitchFamily="18" charset="0"/>
                <a:cs typeface="Times New Roman" panose="02020603050405020304" pitchFamily="18" charset="0"/>
              </a:rPr>
              <a:t> 1600-1100 yılları arasında </a:t>
            </a:r>
            <a:r>
              <a:rPr lang="tr-TR" sz="3200" dirty="0" err="1">
                <a:latin typeface="Times New Roman" panose="02020603050405020304" pitchFamily="18" charset="0"/>
                <a:cs typeface="Times New Roman" panose="02020603050405020304" pitchFamily="18" charset="0"/>
              </a:rPr>
              <a:t>Hellas’ta</a:t>
            </a:r>
            <a:r>
              <a:rPr lang="tr-TR" sz="3200" dirty="0">
                <a:latin typeface="Times New Roman" panose="02020603050405020304" pitchFamily="18" charset="0"/>
                <a:cs typeface="Times New Roman" panose="02020603050405020304" pitchFamily="18" charset="0"/>
              </a:rPr>
              <a:t> politik ve ekonomik gücün yoğunlaştığı </a:t>
            </a:r>
            <a:r>
              <a:rPr lang="tr-TR" sz="3200" dirty="0" err="1">
                <a:latin typeface="Times New Roman" panose="02020603050405020304" pitchFamily="18" charset="0"/>
                <a:cs typeface="Times New Roman" panose="02020603050405020304" pitchFamily="18" charset="0"/>
              </a:rPr>
              <a:t>Mykenai</a:t>
            </a:r>
            <a:r>
              <a:rPr lang="tr-TR" sz="3200" dirty="0">
                <a:latin typeface="Times New Roman" panose="02020603050405020304" pitchFamily="18" charset="0"/>
                <a:cs typeface="Times New Roman" panose="02020603050405020304" pitchFamily="18" charset="0"/>
              </a:rPr>
              <a:t>, </a:t>
            </a:r>
            <a:r>
              <a:rPr lang="tr-TR" sz="3200" dirty="0" err="1">
                <a:latin typeface="Times New Roman" panose="02020603050405020304" pitchFamily="18" charset="0"/>
                <a:cs typeface="Times New Roman" panose="02020603050405020304" pitchFamily="18" charset="0"/>
              </a:rPr>
              <a:t>Sparta</a:t>
            </a:r>
            <a:r>
              <a:rPr lang="tr-TR" sz="3200" dirty="0">
                <a:latin typeface="Times New Roman" panose="02020603050405020304" pitchFamily="18" charset="0"/>
                <a:cs typeface="Times New Roman" panose="02020603050405020304" pitchFamily="18" charset="0"/>
              </a:rPr>
              <a:t>, </a:t>
            </a:r>
            <a:r>
              <a:rPr lang="tr-TR" sz="3200" dirty="0" err="1">
                <a:latin typeface="Times New Roman" panose="02020603050405020304" pitchFamily="18" charset="0"/>
                <a:cs typeface="Times New Roman" panose="02020603050405020304" pitchFamily="18" charset="0"/>
              </a:rPr>
              <a:t>Pylos</a:t>
            </a:r>
            <a:r>
              <a:rPr lang="tr-TR" sz="3200" dirty="0">
                <a:latin typeface="Times New Roman" panose="02020603050405020304" pitchFamily="18" charset="0"/>
                <a:cs typeface="Times New Roman" panose="02020603050405020304" pitchFamily="18" charset="0"/>
              </a:rPr>
              <a:t> gibi belirli merkezler vardı. </a:t>
            </a:r>
          </a:p>
        </p:txBody>
      </p:sp>
    </p:spTree>
    <p:extLst>
      <p:ext uri="{BB962C8B-B14F-4D97-AF65-F5344CB8AC3E}">
        <p14:creationId xmlns:p14="http://schemas.microsoft.com/office/powerpoint/2010/main" val="351473856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p:txBody>
          <a:bodyPr>
            <a:normAutofit/>
          </a:bodyPr>
          <a:lstStyle/>
          <a:p>
            <a:pPr marL="0" indent="0">
              <a:buNone/>
            </a:pPr>
            <a:r>
              <a:rPr lang="tr-TR" sz="3200" dirty="0">
                <a:latin typeface="Times New Roman" panose="02020603050405020304" pitchFamily="18" charset="0"/>
                <a:cs typeface="Times New Roman" panose="02020603050405020304" pitchFamily="18" charset="0"/>
              </a:rPr>
              <a:t>Bu merkezlerde yapılan arkeolojik çalışmalar ve bu çalışmalar sayesinde edinilen malzemeler, toplumların politik, ekonomik ve dini yapıları üzerine önemli veriler sunmuştur.</a:t>
            </a:r>
          </a:p>
        </p:txBody>
      </p:sp>
    </p:spTree>
    <p:extLst>
      <p:ext uri="{BB962C8B-B14F-4D97-AF65-F5344CB8AC3E}">
        <p14:creationId xmlns:p14="http://schemas.microsoft.com/office/powerpoint/2010/main" val="103567856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p:txBody>
          <a:bodyPr>
            <a:normAutofit lnSpcReduction="10000"/>
          </a:bodyPr>
          <a:lstStyle/>
          <a:p>
            <a:pPr marL="0" indent="0">
              <a:buNone/>
            </a:pPr>
            <a:r>
              <a:rPr lang="tr-TR" sz="3200" dirty="0">
                <a:latin typeface="Times New Roman" panose="02020603050405020304" pitchFamily="18" charset="0"/>
                <a:cs typeface="Times New Roman" panose="02020603050405020304" pitchFamily="18" charset="0"/>
              </a:rPr>
              <a:t>Öyle ki sur duvarlı saray yapıları, yazı sistemi ve sanat eserleriyle </a:t>
            </a:r>
            <a:r>
              <a:rPr lang="tr-TR" sz="3200" dirty="0" err="1">
                <a:latin typeface="Times New Roman" panose="02020603050405020304" pitchFamily="18" charset="0"/>
                <a:cs typeface="Times New Roman" panose="02020603050405020304" pitchFamily="18" charset="0"/>
              </a:rPr>
              <a:t>Miken</a:t>
            </a:r>
            <a:r>
              <a:rPr lang="tr-TR" sz="3200" dirty="0">
                <a:latin typeface="Times New Roman" panose="02020603050405020304" pitchFamily="18" charset="0"/>
                <a:cs typeface="Times New Roman" panose="02020603050405020304" pitchFamily="18" charset="0"/>
              </a:rPr>
              <a:t> Uygarlığı bu coğrafyada kurulmuş ilk gelişmiş uygarlık niteliğini göstermiştir. Özellikle ticari kayıtların tutulması için kullanılan </a:t>
            </a:r>
            <a:r>
              <a:rPr lang="tr-TR" sz="3200" dirty="0" err="1">
                <a:latin typeface="Times New Roman" panose="02020603050405020304" pitchFamily="18" charset="0"/>
                <a:cs typeface="Times New Roman" panose="02020603050405020304" pitchFamily="18" charset="0"/>
              </a:rPr>
              <a:t>Linear</a:t>
            </a:r>
            <a:r>
              <a:rPr lang="tr-TR" sz="3200" dirty="0">
                <a:latin typeface="Times New Roman" panose="02020603050405020304" pitchFamily="18" charset="0"/>
                <a:cs typeface="Times New Roman" panose="02020603050405020304" pitchFamily="18" charset="0"/>
              </a:rPr>
              <a:t> B tabletleri, </a:t>
            </a:r>
            <a:r>
              <a:rPr lang="tr-TR" sz="3200" dirty="0" err="1">
                <a:latin typeface="Times New Roman" panose="02020603050405020304" pitchFamily="18" charset="0"/>
                <a:cs typeface="Times New Roman" panose="02020603050405020304" pitchFamily="18" charset="0"/>
              </a:rPr>
              <a:t>Miken</a:t>
            </a:r>
            <a:r>
              <a:rPr lang="tr-TR" sz="3200" dirty="0">
                <a:latin typeface="Times New Roman" panose="02020603050405020304" pitchFamily="18" charset="0"/>
                <a:cs typeface="Times New Roman" panose="02020603050405020304" pitchFamily="18" charset="0"/>
              </a:rPr>
              <a:t> dönemi sarayları ekseninde şekillenen siyasal düzen ve toplumsal yapıya da ışık tutmuştur.</a:t>
            </a:r>
          </a:p>
        </p:txBody>
      </p:sp>
    </p:spTree>
    <p:extLst>
      <p:ext uri="{BB962C8B-B14F-4D97-AF65-F5344CB8AC3E}">
        <p14:creationId xmlns:p14="http://schemas.microsoft.com/office/powerpoint/2010/main" val="11097786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a:xfrm>
            <a:off x="1451579" y="1853754"/>
            <a:ext cx="9603275" cy="4012474"/>
          </a:xfrm>
        </p:spPr>
        <p:txBody>
          <a:bodyPr>
            <a:noAutofit/>
          </a:bodyPr>
          <a:lstStyle/>
          <a:p>
            <a:pPr marL="0" indent="0">
              <a:buNone/>
            </a:pPr>
            <a:r>
              <a:rPr lang="tr-TR" sz="3200" dirty="0" err="1">
                <a:latin typeface="Times New Roman" panose="02020603050405020304" pitchFamily="18" charset="0"/>
                <a:cs typeface="Times New Roman" panose="02020603050405020304" pitchFamily="18" charset="0"/>
              </a:rPr>
              <a:t>Linear</a:t>
            </a:r>
            <a:r>
              <a:rPr lang="tr-TR" sz="3200" dirty="0">
                <a:latin typeface="Times New Roman" panose="02020603050405020304" pitchFamily="18" charset="0"/>
                <a:cs typeface="Times New Roman" panose="02020603050405020304" pitchFamily="18" charset="0"/>
              </a:rPr>
              <a:t> B tabletlerden çıkan bir diğer sonuç, </a:t>
            </a:r>
            <a:r>
              <a:rPr lang="tr-TR" sz="3200" dirty="0" err="1">
                <a:latin typeface="Times New Roman" panose="02020603050405020304" pitchFamily="18" charset="0"/>
                <a:cs typeface="Times New Roman" panose="02020603050405020304" pitchFamily="18" charset="0"/>
              </a:rPr>
              <a:t>Miken</a:t>
            </a:r>
            <a:r>
              <a:rPr lang="tr-TR" sz="3200" dirty="0">
                <a:latin typeface="Times New Roman" panose="02020603050405020304" pitchFamily="18" charset="0"/>
                <a:cs typeface="Times New Roman" panose="02020603050405020304" pitchFamily="18" charset="0"/>
              </a:rPr>
              <a:t> toplumlarının kullandıkları dilin,  Homeros’tan yaklaşık beş yüz yıl kadar önce kullanılmış olan Arkaik </a:t>
            </a:r>
            <a:r>
              <a:rPr lang="tr-TR" sz="3200" dirty="0" err="1">
                <a:latin typeface="Times New Roman" panose="02020603050405020304" pitchFamily="18" charset="0"/>
                <a:cs typeface="Times New Roman" panose="02020603050405020304" pitchFamily="18" charset="0"/>
              </a:rPr>
              <a:t>Hellen</a:t>
            </a:r>
            <a:r>
              <a:rPr lang="tr-TR" sz="3200" dirty="0">
                <a:latin typeface="Times New Roman" panose="02020603050405020304" pitchFamily="18" charset="0"/>
                <a:cs typeface="Times New Roman" panose="02020603050405020304" pitchFamily="18" charset="0"/>
              </a:rPr>
              <a:t> dili olduğudur. Bu tabletlerde kullanılmış olan kimi kelimeler ise </a:t>
            </a:r>
            <a:r>
              <a:rPr lang="tr-TR" sz="3200" dirty="0" err="1">
                <a:latin typeface="Times New Roman" panose="02020603050405020304" pitchFamily="18" charset="0"/>
                <a:cs typeface="Times New Roman" panose="02020603050405020304" pitchFamily="18" charset="0"/>
              </a:rPr>
              <a:t>Hellen</a:t>
            </a:r>
            <a:r>
              <a:rPr lang="tr-TR" sz="3200" dirty="0">
                <a:latin typeface="Times New Roman" panose="02020603050405020304" pitchFamily="18" charset="0"/>
                <a:cs typeface="Times New Roman" panose="02020603050405020304" pitchFamily="18" charset="0"/>
              </a:rPr>
              <a:t> uygarlığının önemli siyasi kurumlarının prototiplerinin bu tarihsel süreçte ortaya çıkmaya başladığını göstermiştir.</a:t>
            </a:r>
          </a:p>
        </p:txBody>
      </p:sp>
    </p:spTree>
    <p:extLst>
      <p:ext uri="{BB962C8B-B14F-4D97-AF65-F5344CB8AC3E}">
        <p14:creationId xmlns:p14="http://schemas.microsoft.com/office/powerpoint/2010/main" val="13369409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a:xfrm>
            <a:off x="1451579" y="1853754"/>
            <a:ext cx="9603275" cy="4199727"/>
          </a:xfrm>
        </p:spPr>
        <p:txBody>
          <a:bodyPr>
            <a:normAutofit/>
          </a:bodyPr>
          <a:lstStyle/>
          <a:p>
            <a:pPr marL="0" indent="0">
              <a:buNone/>
            </a:pPr>
            <a:r>
              <a:rPr lang="tr-TR" sz="3200" dirty="0">
                <a:latin typeface="Times New Roman" panose="02020603050405020304" pitchFamily="18" charset="0"/>
                <a:cs typeface="Times New Roman" panose="02020603050405020304" pitchFamily="18" charset="0"/>
              </a:rPr>
              <a:t>Yine </a:t>
            </a:r>
            <a:r>
              <a:rPr lang="tr-TR" sz="3200" dirty="0" err="1">
                <a:latin typeface="Times New Roman" panose="02020603050405020304" pitchFamily="18" charset="0"/>
                <a:cs typeface="Times New Roman" panose="02020603050405020304" pitchFamily="18" charset="0"/>
              </a:rPr>
              <a:t>Linear</a:t>
            </a:r>
            <a:r>
              <a:rPr lang="tr-TR" sz="3200" dirty="0">
                <a:latin typeface="Times New Roman" panose="02020603050405020304" pitchFamily="18" charset="0"/>
                <a:cs typeface="Times New Roman" panose="02020603050405020304" pitchFamily="18" charset="0"/>
              </a:rPr>
              <a:t> B tabletleri üzerinde yapılan çalışmalar, </a:t>
            </a:r>
            <a:r>
              <a:rPr lang="tr-TR" sz="3200" dirty="0" err="1">
                <a:latin typeface="Times New Roman" panose="02020603050405020304" pitchFamily="18" charset="0"/>
                <a:cs typeface="Times New Roman" panose="02020603050405020304" pitchFamily="18" charset="0"/>
              </a:rPr>
              <a:t>Miken</a:t>
            </a:r>
            <a:r>
              <a:rPr lang="tr-TR" sz="3200" dirty="0">
                <a:latin typeface="Times New Roman" panose="02020603050405020304" pitchFamily="18" charset="0"/>
                <a:cs typeface="Times New Roman" panose="02020603050405020304" pitchFamily="18" charset="0"/>
              </a:rPr>
              <a:t> dünyasının tanrı adları ile Klasik </a:t>
            </a:r>
            <a:r>
              <a:rPr lang="tr-TR" sz="3200" dirty="0" err="1">
                <a:latin typeface="Times New Roman" panose="02020603050405020304" pitchFamily="18" charset="0"/>
                <a:cs typeface="Times New Roman" panose="02020603050405020304" pitchFamily="18" charset="0"/>
              </a:rPr>
              <a:t>Hellen</a:t>
            </a:r>
            <a:r>
              <a:rPr lang="tr-TR" sz="3200" dirty="0">
                <a:latin typeface="Times New Roman" panose="02020603050405020304" pitchFamily="18" charset="0"/>
                <a:cs typeface="Times New Roman" panose="02020603050405020304" pitchFamily="18" charset="0"/>
              </a:rPr>
              <a:t> dünyasının tanrı ve tanrıça adlarının örtüştüklerini de ortaya çıkarmıştır. Örneğin Klasik mitolojide adı geçen Zeus, </a:t>
            </a:r>
            <a:r>
              <a:rPr lang="tr-TR" sz="3200" dirty="0" err="1">
                <a:latin typeface="Times New Roman" panose="02020603050405020304" pitchFamily="18" charset="0"/>
                <a:cs typeface="Times New Roman" panose="02020603050405020304" pitchFamily="18" charset="0"/>
              </a:rPr>
              <a:t>Dionysos</a:t>
            </a:r>
            <a:r>
              <a:rPr lang="tr-TR" sz="3200" dirty="0">
                <a:latin typeface="Times New Roman" panose="02020603050405020304" pitchFamily="18" charset="0"/>
                <a:cs typeface="Times New Roman" panose="02020603050405020304" pitchFamily="18" charset="0"/>
              </a:rPr>
              <a:t>, </a:t>
            </a:r>
            <a:r>
              <a:rPr lang="tr-TR" sz="3200" dirty="0" err="1">
                <a:latin typeface="Times New Roman" panose="02020603050405020304" pitchFamily="18" charset="0"/>
                <a:cs typeface="Times New Roman" panose="02020603050405020304" pitchFamily="18" charset="0"/>
              </a:rPr>
              <a:t>Poseidon</a:t>
            </a:r>
            <a:r>
              <a:rPr lang="tr-TR" sz="3200" dirty="0">
                <a:latin typeface="Times New Roman" panose="02020603050405020304" pitchFamily="18" charset="0"/>
                <a:cs typeface="Times New Roman" panose="02020603050405020304" pitchFamily="18" charset="0"/>
              </a:rPr>
              <a:t>, </a:t>
            </a:r>
            <a:r>
              <a:rPr lang="tr-TR" sz="3200" dirty="0" err="1">
                <a:latin typeface="Times New Roman" panose="02020603050405020304" pitchFamily="18" charset="0"/>
                <a:cs typeface="Times New Roman" panose="02020603050405020304" pitchFamily="18" charset="0"/>
              </a:rPr>
              <a:t>Hephaistos</a:t>
            </a:r>
            <a:r>
              <a:rPr lang="tr-TR" sz="3200" dirty="0">
                <a:latin typeface="Times New Roman" panose="02020603050405020304" pitchFamily="18" charset="0"/>
                <a:cs typeface="Times New Roman" panose="02020603050405020304" pitchFamily="18" charset="0"/>
              </a:rPr>
              <a:t>, Athena, </a:t>
            </a:r>
            <a:r>
              <a:rPr lang="tr-TR" sz="3200" dirty="0" err="1">
                <a:latin typeface="Times New Roman" panose="02020603050405020304" pitchFamily="18" charset="0"/>
                <a:cs typeface="Times New Roman" panose="02020603050405020304" pitchFamily="18" charset="0"/>
              </a:rPr>
              <a:t>Hera</a:t>
            </a:r>
            <a:r>
              <a:rPr lang="tr-TR" sz="3200" dirty="0">
                <a:latin typeface="Times New Roman" panose="02020603050405020304" pitchFamily="18" charset="0"/>
                <a:cs typeface="Times New Roman" panose="02020603050405020304" pitchFamily="18" charset="0"/>
              </a:rPr>
              <a:t> ve Artemis gibi tanrı ve tanrıça adları </a:t>
            </a:r>
            <a:r>
              <a:rPr lang="tr-TR" sz="3200" dirty="0" err="1">
                <a:latin typeface="Times New Roman" panose="02020603050405020304" pitchFamily="18" charset="0"/>
                <a:cs typeface="Times New Roman" panose="02020603050405020304" pitchFamily="18" charset="0"/>
              </a:rPr>
              <a:t>Miken</a:t>
            </a:r>
            <a:r>
              <a:rPr lang="tr-TR" sz="3200" dirty="0">
                <a:latin typeface="Times New Roman" panose="02020603050405020304" pitchFamily="18" charset="0"/>
                <a:cs typeface="Times New Roman" panose="02020603050405020304" pitchFamily="18" charset="0"/>
              </a:rPr>
              <a:t> Dönemi’ne dek uzanmaktadır.</a:t>
            </a:r>
          </a:p>
        </p:txBody>
      </p:sp>
    </p:spTree>
    <p:extLst>
      <p:ext uri="{BB962C8B-B14F-4D97-AF65-F5344CB8AC3E}">
        <p14:creationId xmlns:p14="http://schemas.microsoft.com/office/powerpoint/2010/main" val="18621935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p:txBody>
          <a:bodyPr>
            <a:normAutofit lnSpcReduction="10000"/>
          </a:bodyPr>
          <a:lstStyle/>
          <a:p>
            <a:pPr marL="0" indent="0">
              <a:buNone/>
            </a:pPr>
            <a:r>
              <a:rPr lang="tr-TR" sz="3200" dirty="0" err="1">
                <a:latin typeface="Times New Roman" panose="02020603050405020304" pitchFamily="18" charset="0"/>
                <a:cs typeface="Times New Roman" panose="02020603050405020304" pitchFamily="18" charset="0"/>
              </a:rPr>
              <a:t>Miken</a:t>
            </a:r>
            <a:r>
              <a:rPr lang="tr-TR" sz="3200" dirty="0">
                <a:latin typeface="Times New Roman" panose="02020603050405020304" pitchFamily="18" charset="0"/>
                <a:cs typeface="Times New Roman" panose="02020603050405020304" pitchFamily="18" charset="0"/>
              </a:rPr>
              <a:t> </a:t>
            </a:r>
            <a:r>
              <a:rPr lang="tr-TR" sz="3200" dirty="0" err="1">
                <a:latin typeface="Times New Roman" panose="02020603050405020304" pitchFamily="18" charset="0"/>
                <a:cs typeface="Times New Roman" panose="02020603050405020304" pitchFamily="18" charset="0"/>
              </a:rPr>
              <a:t>Uygarlığı’nın</a:t>
            </a:r>
            <a:r>
              <a:rPr lang="tr-TR" sz="3200" dirty="0">
                <a:latin typeface="Times New Roman" panose="02020603050405020304" pitchFamily="18" charset="0"/>
                <a:cs typeface="Times New Roman" panose="02020603050405020304" pitchFamily="18" charset="0"/>
              </a:rPr>
              <a:t> yıkımı ile maddi kültür, ani ve keskin biçimde kesilmiştir.  Artık büyük saraylar, bunların yönetimsel gelenekleri, deniz aşırı ticaret ve yazı ortadan kalkmıştır. </a:t>
            </a:r>
            <a:r>
              <a:rPr lang="tr-TR" sz="3200" dirty="0" err="1">
                <a:latin typeface="Times New Roman" panose="02020603050405020304" pitchFamily="18" charset="0"/>
                <a:cs typeface="Times New Roman" panose="02020603050405020304" pitchFamily="18" charset="0"/>
              </a:rPr>
              <a:t>Miken</a:t>
            </a:r>
            <a:r>
              <a:rPr lang="tr-TR" sz="3200" dirty="0">
                <a:latin typeface="Times New Roman" panose="02020603050405020304" pitchFamily="18" charset="0"/>
                <a:cs typeface="Times New Roman" panose="02020603050405020304" pitchFamily="18" charset="0"/>
              </a:rPr>
              <a:t> </a:t>
            </a:r>
            <a:r>
              <a:rPr lang="tr-TR" sz="3200" dirty="0" err="1">
                <a:latin typeface="Times New Roman" panose="02020603050405020304" pitchFamily="18" charset="0"/>
                <a:cs typeface="Times New Roman" panose="02020603050405020304" pitchFamily="18" charset="0"/>
              </a:rPr>
              <a:t>Uygarlığı’na</a:t>
            </a:r>
            <a:r>
              <a:rPr lang="tr-TR" sz="3200" dirty="0">
                <a:latin typeface="Times New Roman" panose="02020603050405020304" pitchFamily="18" charset="0"/>
                <a:cs typeface="Times New Roman" panose="02020603050405020304" pitchFamily="18" charset="0"/>
              </a:rPr>
              <a:t> ait tüm unsurların ortadan kalkmasıyla başlayan bu dönem «Karanlık Çağ» olarak adlandırılmıştır.</a:t>
            </a:r>
          </a:p>
        </p:txBody>
      </p:sp>
    </p:spTree>
    <p:extLst>
      <p:ext uri="{BB962C8B-B14F-4D97-AF65-F5344CB8AC3E}">
        <p14:creationId xmlns:p14="http://schemas.microsoft.com/office/powerpoint/2010/main" val="56247008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F3EAD064-E029-491B-93E4-01DC7A96C340}"/>
              </a:ext>
            </a:extLst>
          </p:cNvPr>
          <p:cNvSpPr>
            <a:spLocks noGrp="1"/>
          </p:cNvSpPr>
          <p:nvPr>
            <p:ph type="title"/>
          </p:nvPr>
        </p:nvSpPr>
        <p:spPr/>
        <p:txBody>
          <a:bodyPr>
            <a:normAutofit/>
          </a:bodyPr>
          <a:lstStyle/>
          <a:p>
            <a:pPr algn="ctr"/>
            <a:r>
              <a:rPr lang="tr-TR" sz="3200" b="1" dirty="0">
                <a:latin typeface="Times New Roman" panose="02020603050405020304" pitchFamily="18" charset="0"/>
                <a:cs typeface="Times New Roman" panose="02020603050405020304" pitchFamily="18" charset="0"/>
              </a:rPr>
              <a:t>TAR0362 </a:t>
            </a:r>
            <a:br>
              <a:rPr lang="tr-TR" sz="3200" b="1" dirty="0">
                <a:latin typeface="Times New Roman" panose="02020603050405020304" pitchFamily="18" charset="0"/>
                <a:cs typeface="Times New Roman" panose="02020603050405020304" pitchFamily="18" charset="0"/>
              </a:rPr>
            </a:br>
            <a:r>
              <a:rPr lang="tr-TR" sz="3200" b="1" dirty="0">
                <a:latin typeface="Times New Roman" panose="02020603050405020304" pitchFamily="18" charset="0"/>
                <a:cs typeface="Times New Roman" panose="02020603050405020304" pitchFamily="18" charset="0"/>
              </a:rPr>
              <a:t>ESKİÇAĞ’DA DEVLET VE TOPLUM</a:t>
            </a:r>
            <a:endParaRPr lang="tr-TR" sz="3200" dirty="0"/>
          </a:p>
        </p:txBody>
      </p:sp>
      <p:sp>
        <p:nvSpPr>
          <p:cNvPr id="3" name="İçerik Yer Tutucusu 2">
            <a:extLst>
              <a:ext uri="{FF2B5EF4-FFF2-40B4-BE49-F238E27FC236}">
                <a16:creationId xmlns:a16="http://schemas.microsoft.com/office/drawing/2014/main" id="{7B85C10F-0BDA-47F7-86D7-AFF240083AA3}"/>
              </a:ext>
            </a:extLst>
          </p:cNvPr>
          <p:cNvSpPr>
            <a:spLocks noGrp="1"/>
          </p:cNvSpPr>
          <p:nvPr>
            <p:ph idx="1"/>
          </p:nvPr>
        </p:nvSpPr>
        <p:spPr>
          <a:xfrm>
            <a:off x="1451579" y="2015732"/>
            <a:ext cx="9603275" cy="3906766"/>
          </a:xfrm>
        </p:spPr>
        <p:txBody>
          <a:bodyPr>
            <a:normAutofit/>
          </a:bodyPr>
          <a:lstStyle/>
          <a:p>
            <a:pPr marL="0" indent="0" algn="just">
              <a:buNone/>
            </a:pPr>
            <a:r>
              <a:rPr lang="tr-TR" sz="3200" dirty="0">
                <a:latin typeface="Times New Roman" panose="02020603050405020304" pitchFamily="18" charset="0"/>
                <a:cs typeface="Times New Roman" panose="02020603050405020304" pitchFamily="18" charset="0"/>
              </a:rPr>
              <a:t>Ancak 19. yüzyıldan itibaren başlayıp hız kazanan arkeolojik çalışmalarla «Karanlık Çağ» aydınlatılmaya başlanmıştır. Bu çalışmalar göstermiştir ki İÖ 1200’ü takip eden 200 yıl boyunca büyük yerleşim merkezleri dağılmış, </a:t>
            </a:r>
            <a:r>
              <a:rPr lang="tr-TR" sz="3200" dirty="0" err="1">
                <a:latin typeface="Times New Roman" panose="02020603050405020304" pitchFamily="18" charset="0"/>
                <a:cs typeface="Times New Roman" panose="02020603050405020304" pitchFamily="18" charset="0"/>
              </a:rPr>
              <a:t>Hellas</a:t>
            </a:r>
            <a:r>
              <a:rPr lang="tr-TR" sz="3200" dirty="0">
                <a:latin typeface="Times New Roman" panose="02020603050405020304" pitchFamily="18" charset="0"/>
                <a:cs typeface="Times New Roman" panose="02020603050405020304" pitchFamily="18" charset="0"/>
              </a:rPr>
              <a:t> nüfusu %75 oranında azalmıştır</a:t>
            </a:r>
            <a:r>
              <a:rPr lang="tr-TR" sz="3500" dirty="0">
                <a:latin typeface="Times New Roman" panose="02020603050405020304" pitchFamily="18" charset="0"/>
                <a:cs typeface="Times New Roman" panose="02020603050405020304" pitchFamily="18" charset="0"/>
              </a:rPr>
              <a:t>. </a:t>
            </a:r>
            <a:endParaRPr lang="tr-TR" sz="3200" dirty="0">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25013869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Başlık 1">
            <a:extLst>
              <a:ext uri="{FF2B5EF4-FFF2-40B4-BE49-F238E27FC236}">
                <a16:creationId xmlns:a16="http://schemas.microsoft.com/office/drawing/2014/main" id="{83CAC43A-5BE9-49A4-90FC-E5A5D8ED4469}"/>
              </a:ext>
            </a:extLst>
          </p:cNvPr>
          <p:cNvSpPr>
            <a:spLocks noGrp="1"/>
          </p:cNvSpPr>
          <p:nvPr>
            <p:ph type="title"/>
          </p:nvPr>
        </p:nvSpPr>
        <p:spPr/>
        <p:txBody>
          <a:bodyPr/>
          <a:lstStyle/>
          <a:p>
            <a:pPr algn="ctr"/>
            <a:r>
              <a:rPr lang="tr-TR" b="1" dirty="0">
                <a:latin typeface="Times New Roman" panose="02020603050405020304" pitchFamily="18" charset="0"/>
                <a:cs typeface="Times New Roman" panose="02020603050405020304" pitchFamily="18" charset="0"/>
              </a:rPr>
              <a:t>TAR0362 </a:t>
            </a:r>
            <a:br>
              <a:rPr lang="tr-TR" b="1" dirty="0">
                <a:latin typeface="Times New Roman" panose="02020603050405020304" pitchFamily="18" charset="0"/>
                <a:cs typeface="Times New Roman" panose="02020603050405020304" pitchFamily="18" charset="0"/>
              </a:rPr>
            </a:br>
            <a:r>
              <a:rPr lang="tr-TR" b="1" dirty="0">
                <a:latin typeface="Times New Roman" panose="02020603050405020304" pitchFamily="18" charset="0"/>
                <a:cs typeface="Times New Roman" panose="02020603050405020304" pitchFamily="18" charset="0"/>
              </a:rPr>
              <a:t>ESKİÇAĞ’DA DEVLET VE TOPLUM</a:t>
            </a:r>
            <a:endParaRPr lang="tr-TR" dirty="0"/>
          </a:p>
        </p:txBody>
      </p:sp>
      <p:sp>
        <p:nvSpPr>
          <p:cNvPr id="3" name="İçerik Yer Tutucusu 2">
            <a:extLst>
              <a:ext uri="{FF2B5EF4-FFF2-40B4-BE49-F238E27FC236}">
                <a16:creationId xmlns:a16="http://schemas.microsoft.com/office/drawing/2014/main" id="{E913DCC7-E355-4376-8B13-2A25CEF69848}"/>
              </a:ext>
            </a:extLst>
          </p:cNvPr>
          <p:cNvSpPr>
            <a:spLocks noGrp="1"/>
          </p:cNvSpPr>
          <p:nvPr>
            <p:ph idx="1"/>
          </p:nvPr>
        </p:nvSpPr>
        <p:spPr/>
        <p:txBody>
          <a:bodyPr>
            <a:normAutofit fontScale="92500"/>
          </a:bodyPr>
          <a:lstStyle/>
          <a:p>
            <a:pPr marL="0" indent="0">
              <a:buNone/>
            </a:pPr>
            <a:r>
              <a:rPr lang="tr-TR" sz="3200" dirty="0">
                <a:latin typeface="Times New Roman" panose="02020603050405020304" pitchFamily="18" charset="0"/>
                <a:cs typeface="Times New Roman" panose="02020603050405020304" pitchFamily="18" charset="0"/>
              </a:rPr>
              <a:t>Daha küçük kimi yerleşim merkezleri ise daha da daralma göstermiş ve aynı zamanda sayıca azalmıştır. Ortaklaşa kullanılan mezar alanları kaybolmuş ve bunların yerini basit, kişiye özel mezarlar almıştır. Ölüler yakılmayıp gömülmeye başlanmıştır.  </a:t>
            </a:r>
            <a:r>
              <a:rPr lang="tr-TR" sz="3200" dirty="0" err="1">
                <a:latin typeface="Times New Roman" panose="02020603050405020304" pitchFamily="18" charset="0"/>
                <a:cs typeface="Times New Roman" panose="02020603050405020304" pitchFamily="18" charset="0"/>
              </a:rPr>
              <a:t>Miken</a:t>
            </a:r>
            <a:r>
              <a:rPr lang="tr-TR" sz="3200" dirty="0">
                <a:latin typeface="Times New Roman" panose="02020603050405020304" pitchFamily="18" charset="0"/>
                <a:cs typeface="Times New Roman" panose="02020603050405020304" pitchFamily="18" charset="0"/>
              </a:rPr>
              <a:t> </a:t>
            </a:r>
            <a:r>
              <a:rPr lang="tr-TR" sz="3200" dirty="0" err="1">
                <a:latin typeface="Times New Roman" panose="02020603050405020304" pitchFamily="18" charset="0"/>
                <a:cs typeface="Times New Roman" panose="02020603050405020304" pitchFamily="18" charset="0"/>
              </a:rPr>
              <a:t>Uygarlığı’nın</a:t>
            </a:r>
            <a:r>
              <a:rPr lang="tr-TR" sz="3200" dirty="0">
                <a:latin typeface="Times New Roman" panose="02020603050405020304" pitchFamily="18" charset="0"/>
                <a:cs typeface="Times New Roman" panose="02020603050405020304" pitchFamily="18" charset="0"/>
              </a:rPr>
              <a:t> çöküşü </a:t>
            </a:r>
            <a:r>
              <a:rPr lang="tr-TR" sz="3200" dirty="0" err="1">
                <a:latin typeface="Times New Roman" panose="02020603050405020304" pitchFamily="18" charset="0"/>
                <a:cs typeface="Times New Roman" panose="02020603050405020304" pitchFamily="18" charset="0"/>
              </a:rPr>
              <a:t>Hellen</a:t>
            </a:r>
            <a:r>
              <a:rPr lang="tr-TR" sz="3200" dirty="0">
                <a:latin typeface="Times New Roman" panose="02020603050405020304" pitchFamily="18" charset="0"/>
                <a:cs typeface="Times New Roman" panose="02020603050405020304" pitchFamily="18" charset="0"/>
              </a:rPr>
              <a:t> dünyasının politik şekillenmesinin </a:t>
            </a:r>
            <a:r>
              <a:rPr lang="tr-TR" sz="3200">
                <a:latin typeface="Times New Roman" panose="02020603050405020304" pitchFamily="18" charset="0"/>
                <a:cs typeface="Times New Roman" panose="02020603050405020304" pitchFamily="18" charset="0"/>
              </a:rPr>
              <a:t>başlangıcı olacaktır.</a:t>
            </a:r>
            <a:endParaRPr lang="tr-TR" sz="3200" dirty="0">
              <a:latin typeface="Times New Roman" panose="02020603050405020304" pitchFamily="18" charset="0"/>
              <a:cs typeface="Times New Roman" panose="02020603050405020304" pitchFamily="18" charset="0"/>
            </a:endParaRPr>
          </a:p>
          <a:p>
            <a:endParaRPr lang="tr-TR" dirty="0"/>
          </a:p>
        </p:txBody>
      </p:sp>
    </p:spTree>
    <p:extLst>
      <p:ext uri="{BB962C8B-B14F-4D97-AF65-F5344CB8AC3E}">
        <p14:creationId xmlns:p14="http://schemas.microsoft.com/office/powerpoint/2010/main" val="541655813"/>
      </p:ext>
    </p:extLst>
  </p:cSld>
  <p:clrMapOvr>
    <a:masterClrMapping/>
  </p:clrMapOvr>
</p:sld>
</file>

<file path=ppt/theme/theme1.xml><?xml version="1.0" encoding="utf-8"?>
<a:theme xmlns:a="http://schemas.openxmlformats.org/drawingml/2006/main" name="Galeri">
  <a:themeElements>
    <a:clrScheme name="Galeri">
      <a:dk1>
        <a:sysClr val="windowText" lastClr="000000"/>
      </a:dk1>
      <a:lt1>
        <a:sysClr val="window" lastClr="FFFFFF"/>
      </a:lt1>
      <a:dk2>
        <a:srgbClr val="454545"/>
      </a:dk2>
      <a:lt2>
        <a:srgbClr val="DFDBD5"/>
      </a:lt2>
      <a:accent1>
        <a:srgbClr val="B71E42"/>
      </a:accent1>
      <a:accent2>
        <a:srgbClr val="DE478E"/>
      </a:accent2>
      <a:accent3>
        <a:srgbClr val="BC72F0"/>
      </a:accent3>
      <a:accent4>
        <a:srgbClr val="795FAF"/>
      </a:accent4>
      <a:accent5>
        <a:srgbClr val="586EA6"/>
      </a:accent5>
      <a:accent6>
        <a:srgbClr val="6892A0"/>
      </a:accent6>
      <a:hlink>
        <a:srgbClr val="FA2B5C"/>
      </a:hlink>
      <a:folHlink>
        <a:srgbClr val="BC658E"/>
      </a:folHlink>
    </a:clrScheme>
    <a:fontScheme name="Galeri">
      <a:majorFont>
        <a:latin typeface="Gill Sans MT" panose="020B0502020104020203"/>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Gill Sans MT" panose="020B0502020104020203"/>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aleri">
      <a:fillStyleLst>
        <a:solidFill>
          <a:schemeClr val="phClr"/>
        </a:solidFill>
        <a:gradFill rotWithShape="1">
          <a:gsLst>
            <a:gs pos="0">
              <a:schemeClr val="phClr">
                <a:tint val="54000"/>
                <a:alpha val="100000"/>
                <a:satMod val="105000"/>
                <a:lumMod val="110000"/>
              </a:schemeClr>
            </a:gs>
            <a:gs pos="100000">
              <a:schemeClr val="phClr">
                <a:tint val="78000"/>
                <a:alpha val="92000"/>
                <a:satMod val="109000"/>
                <a:lumMod val="100000"/>
              </a:schemeClr>
            </a:gs>
          </a:gsLst>
          <a:lin ang="5400000" scaled="0"/>
        </a:gradFill>
        <a:gradFill rotWithShape="1">
          <a:gsLst>
            <a:gs pos="0">
              <a:schemeClr val="phClr">
                <a:tint val="98000"/>
                <a:satMod val="110000"/>
                <a:lumMod val="104000"/>
              </a:schemeClr>
            </a:gs>
            <a:gs pos="69000">
              <a:schemeClr val="phClr">
                <a:shade val="88000"/>
                <a:satMod val="130000"/>
                <a:lumMod val="92000"/>
              </a:schemeClr>
            </a:gs>
            <a:gs pos="100000">
              <a:schemeClr val="phClr">
                <a:shade val="78000"/>
                <a:satMod val="130000"/>
                <a:lumMod val="92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0800" dist="50800" dir="5400000" sx="96000" sy="96000" rotWithShape="0">
              <a:srgbClr val="000000">
                <a:alpha val="48000"/>
              </a:srgbClr>
            </a:outerShdw>
          </a:effectLst>
          <a:scene3d>
            <a:camera prst="orthographicFront">
              <a:rot lat="0" lon="0" rev="0"/>
            </a:camera>
            <a:lightRig rig="balanced" dir="t">
              <a:rot lat="0" lon="0" rev="1080000"/>
            </a:lightRig>
          </a:scene3d>
          <a:sp3d>
            <a:bevelT w="38100" h="12700" prst="softRound"/>
          </a:sp3d>
        </a:effectStyle>
      </a:effectStyleLst>
      <a:bgFillStyleLst>
        <a:solidFill>
          <a:schemeClr val="phClr"/>
        </a:solidFill>
        <a:solidFill>
          <a:schemeClr val="phClr"/>
        </a:solidFill>
        <a:gradFill rotWithShape="1">
          <a:gsLst>
            <a:gs pos="0">
              <a:schemeClr val="phClr">
                <a:tint val="94000"/>
                <a:satMod val="80000"/>
                <a:lumMod val="106000"/>
              </a:schemeClr>
            </a:gs>
            <a:gs pos="100000">
              <a:schemeClr val="phClr">
                <a:shade val="80000"/>
              </a:schemeClr>
            </a:gs>
          </a:gsLst>
          <a:path path="circle">
            <a:fillToRect l="43000" r="43000" b="100000"/>
          </a:path>
        </a:gradFill>
      </a:bgFillStyleLst>
    </a:fmtScheme>
  </a:themeElements>
  <a:objectDefaults/>
  <a:extraClrSchemeLst/>
  <a:extLst>
    <a:ext uri="{05A4C25C-085E-4340-85A3-A5531E510DB2}">
      <thm15:themeFamily xmlns:thm15="http://schemas.microsoft.com/office/thememl/2012/main" name="Gallery" id="{BBFCD31E-59A1-489D-B089-A3EAD7CAE12E}" vid="{F5E91637-A7B6-4E27-B710-77DA7014EE1E}"/>
    </a:ext>
  </a:extLst>
</a:theme>
</file>

<file path=docProps/app.xml><?xml version="1.0" encoding="utf-8"?>
<Properties xmlns="http://schemas.openxmlformats.org/officeDocument/2006/extended-properties" xmlns:vt="http://schemas.openxmlformats.org/officeDocument/2006/docPropsVTypes">
  <Template>Gallery</Template>
  <TotalTime>87</TotalTime>
  <Words>406</Words>
  <Application>Microsoft Office PowerPoint</Application>
  <PresentationFormat>Geniş ekran</PresentationFormat>
  <Paragraphs>19</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Gill Sans MT</vt:lpstr>
      <vt:lpstr>Times New Roman</vt:lpstr>
      <vt:lpstr>Galeri</vt:lpstr>
      <vt:lpstr>TAR0362  ESKİÇAĞ’DA DEVLET VE TOPLUM</vt:lpstr>
      <vt:lpstr>TAR0362  ESKİÇAĞ’DA DEVLET VE TOPLUM</vt:lpstr>
      <vt:lpstr>TAR0362  ESKİÇAĞ’DA DEVLET VE TOPLUM</vt:lpstr>
      <vt:lpstr>TAR0362  ESKİÇAĞ’DA DEVLET VE TOPLUM</vt:lpstr>
      <vt:lpstr>TAR0362  ESKİÇAĞ’DA DEVLET VE TOPLUM</vt:lpstr>
      <vt:lpstr>TAR0362  ESKİÇAĞ’DA DEVLET VE TOPLUM</vt:lpstr>
      <vt:lpstr>TAR0362  ESKİÇAĞ’DA DEVLET VE TOPLUM</vt:lpstr>
      <vt:lpstr>TAR0362  ESKİÇAĞ’DA DEVLET VE TOPLUM</vt:lpstr>
      <vt:lpstr>TAR0362  ESKİÇAĞ’DA DEVLET VE TOPLUM</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TAR0362  ESKİÇAĞ’DA DEVLET VE TOPLUM</dc:title>
  <dc:creator>lenovo</dc:creator>
  <cp:lastModifiedBy>lenovo</cp:lastModifiedBy>
  <cp:revision>24</cp:revision>
  <dcterms:created xsi:type="dcterms:W3CDTF">2020-05-07T20:52:22Z</dcterms:created>
  <dcterms:modified xsi:type="dcterms:W3CDTF">2020-05-11T21:26:41Z</dcterms:modified>
</cp:coreProperties>
</file>