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77" r:id="rId5"/>
    <p:sldId id="288" r:id="rId6"/>
    <p:sldId id="287" r:id="rId7"/>
    <p:sldId id="286" r:id="rId8"/>
    <p:sldId id="285" r:id="rId9"/>
    <p:sldId id="284" r:id="rId10"/>
    <p:sldId id="283" r:id="rId11"/>
    <p:sldId id="289" r:id="rId12"/>
    <p:sldId id="27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FE86FE-0D40-40D1-824B-54DC6722604C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FF07C7D-96F2-4C2F-B4A1-58DA3034202F}">
      <dgm:prSet phldrT="[Metin]" custT="1"/>
      <dgm:spPr/>
      <dgm:t>
        <a:bodyPr/>
        <a:lstStyle/>
        <a:p>
          <a:r>
            <a:rPr lang="tr-TR" sz="1400" b="1" dirty="0" smtClean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rPr>
            <a:t>Sterilizasyon İşlem Aşamaları </a:t>
          </a:r>
          <a:endParaRPr lang="tr-TR" sz="1400" b="1" dirty="0">
            <a:solidFill>
              <a:schemeClr val="accent6">
                <a:lumMod val="50000"/>
              </a:schemeClr>
            </a:solidFill>
            <a:latin typeface="Garamond" panose="02020404030301010803" pitchFamily="18" charset="0"/>
          </a:endParaRPr>
        </a:p>
      </dgm:t>
    </dgm:pt>
    <dgm:pt modelId="{F0DDCEBC-9171-4876-AD85-0D6072963C87}" type="parTrans" cxnId="{D20CBD22-B57B-4E73-ACF2-A4EA813511C5}">
      <dgm:prSet/>
      <dgm:spPr/>
      <dgm:t>
        <a:bodyPr/>
        <a:lstStyle/>
        <a:p>
          <a:endParaRPr lang="tr-TR"/>
        </a:p>
      </dgm:t>
    </dgm:pt>
    <dgm:pt modelId="{70C05484-ADE2-4B28-9E4C-F3D702522254}" type="sibTrans" cxnId="{D20CBD22-B57B-4E73-ACF2-A4EA813511C5}">
      <dgm:prSet/>
      <dgm:spPr/>
      <dgm:t>
        <a:bodyPr/>
        <a:lstStyle/>
        <a:p>
          <a:endParaRPr lang="tr-TR"/>
        </a:p>
      </dgm:t>
    </dgm:pt>
    <dgm:pt modelId="{CEEAC68D-B7B8-4B4E-8A92-588BC94709A6}">
      <dgm:prSet phldrT="[Metin]" custT="1"/>
      <dgm:spPr/>
      <dgm:t>
        <a:bodyPr/>
        <a:lstStyle/>
        <a:p>
          <a:r>
            <a:rPr lang="tr-TR" sz="1400" b="1" dirty="0" smtClean="0">
              <a:solidFill>
                <a:srgbClr val="C00000"/>
              </a:solidFill>
              <a:latin typeface="Garamond" panose="02020404030301010803" pitchFamily="18" charset="0"/>
            </a:rPr>
            <a:t>Temizlik ve Dezenfeksiyon</a:t>
          </a:r>
          <a:endParaRPr lang="tr-TR" sz="1400" b="1" dirty="0">
            <a:solidFill>
              <a:srgbClr val="C00000"/>
            </a:solidFill>
            <a:latin typeface="Garamond" panose="02020404030301010803" pitchFamily="18" charset="0"/>
          </a:endParaRPr>
        </a:p>
      </dgm:t>
    </dgm:pt>
    <dgm:pt modelId="{D5DE1F64-16A3-487F-9475-E7CFA70BD7C9}" type="parTrans" cxnId="{A6A92906-7DE8-419A-9C03-CC19532DE62F}">
      <dgm:prSet/>
      <dgm:spPr/>
      <dgm:t>
        <a:bodyPr/>
        <a:lstStyle/>
        <a:p>
          <a:endParaRPr lang="tr-TR"/>
        </a:p>
      </dgm:t>
    </dgm:pt>
    <dgm:pt modelId="{37A0EB9F-7D7F-4C30-BC1B-721729C7BF92}" type="sibTrans" cxnId="{A6A92906-7DE8-419A-9C03-CC19532DE62F}">
      <dgm:prSet/>
      <dgm:spPr/>
      <dgm:t>
        <a:bodyPr/>
        <a:lstStyle/>
        <a:p>
          <a:endParaRPr lang="tr-TR"/>
        </a:p>
      </dgm:t>
    </dgm:pt>
    <dgm:pt modelId="{D4E33130-4D4B-4A61-9B6C-EFCFEEBFB476}">
      <dgm:prSet phldrT="[Metin]" custT="1"/>
      <dgm:spPr/>
      <dgm:t>
        <a:bodyPr/>
        <a:lstStyle/>
        <a:p>
          <a:r>
            <a:rPr lang="tr-TR" sz="1400" b="1" dirty="0" smtClean="0">
              <a:solidFill>
                <a:srgbClr val="002060"/>
              </a:solidFill>
              <a:latin typeface="Garamond" panose="02020404030301010803" pitchFamily="18" charset="0"/>
            </a:rPr>
            <a:t>Paketleme</a:t>
          </a:r>
          <a:endParaRPr lang="tr-TR" sz="1400" b="1" dirty="0">
            <a:solidFill>
              <a:srgbClr val="002060"/>
            </a:solidFill>
            <a:latin typeface="Garamond" panose="02020404030301010803" pitchFamily="18" charset="0"/>
          </a:endParaRPr>
        </a:p>
      </dgm:t>
    </dgm:pt>
    <dgm:pt modelId="{9B6D2746-C4C3-4703-B4EC-8D92928B5795}" type="parTrans" cxnId="{A913C2B3-7FD0-42C1-9969-506A6AD99D5D}">
      <dgm:prSet/>
      <dgm:spPr/>
      <dgm:t>
        <a:bodyPr/>
        <a:lstStyle/>
        <a:p>
          <a:endParaRPr lang="tr-TR"/>
        </a:p>
      </dgm:t>
    </dgm:pt>
    <dgm:pt modelId="{1C44D5C1-DD79-4A9E-9DEE-570BF2C293EB}" type="sibTrans" cxnId="{A913C2B3-7FD0-42C1-9969-506A6AD99D5D}">
      <dgm:prSet/>
      <dgm:spPr/>
      <dgm:t>
        <a:bodyPr/>
        <a:lstStyle/>
        <a:p>
          <a:endParaRPr lang="tr-TR"/>
        </a:p>
      </dgm:t>
    </dgm:pt>
    <dgm:pt modelId="{61B45A69-6D96-4994-8CB9-CFA220A9A4BE}">
      <dgm:prSet phldrT="[Metin]" custT="1"/>
      <dgm:spPr/>
      <dgm:t>
        <a:bodyPr/>
        <a:lstStyle/>
        <a:p>
          <a:r>
            <a:rPr lang="tr-TR" sz="1400" b="1" dirty="0" smtClean="0">
              <a:solidFill>
                <a:schemeClr val="accent3">
                  <a:lumMod val="50000"/>
                </a:schemeClr>
              </a:solidFill>
              <a:latin typeface="Garamond" panose="02020404030301010803" pitchFamily="18" charset="0"/>
            </a:rPr>
            <a:t>Sterilizasyon</a:t>
          </a:r>
          <a:endParaRPr lang="tr-TR" sz="1400" b="1" dirty="0">
            <a:solidFill>
              <a:schemeClr val="accent3">
                <a:lumMod val="50000"/>
              </a:schemeClr>
            </a:solidFill>
            <a:latin typeface="Garamond" panose="02020404030301010803" pitchFamily="18" charset="0"/>
          </a:endParaRPr>
        </a:p>
      </dgm:t>
    </dgm:pt>
    <dgm:pt modelId="{C47666B8-1C16-4D21-B6F6-8343F48CE539}" type="parTrans" cxnId="{776A2F71-148B-4BED-885D-D8E97AA3C032}">
      <dgm:prSet/>
      <dgm:spPr/>
      <dgm:t>
        <a:bodyPr/>
        <a:lstStyle/>
        <a:p>
          <a:endParaRPr lang="tr-TR"/>
        </a:p>
      </dgm:t>
    </dgm:pt>
    <dgm:pt modelId="{BE0011C8-E5B6-439B-9146-B0789B54F8C2}" type="sibTrans" cxnId="{776A2F71-148B-4BED-885D-D8E97AA3C032}">
      <dgm:prSet/>
      <dgm:spPr/>
      <dgm:t>
        <a:bodyPr/>
        <a:lstStyle/>
        <a:p>
          <a:endParaRPr lang="tr-TR"/>
        </a:p>
      </dgm:t>
    </dgm:pt>
    <dgm:pt modelId="{DFCBAD41-9125-4458-B403-F6A685AA4642}">
      <dgm:prSet phldrT="[Metin]" custT="1"/>
      <dgm:spPr/>
      <dgm:t>
        <a:bodyPr/>
        <a:lstStyle/>
        <a:p>
          <a:r>
            <a:rPr lang="tr-TR" sz="1400" b="1" dirty="0" smtClean="0">
              <a:solidFill>
                <a:srgbClr val="7030A0"/>
              </a:solidFill>
              <a:latin typeface="Garamond" panose="02020404030301010803" pitchFamily="18" charset="0"/>
            </a:rPr>
            <a:t>Sterilizasyonun Kontrolü</a:t>
          </a:r>
          <a:endParaRPr lang="tr-TR" sz="1400" b="1" dirty="0">
            <a:solidFill>
              <a:srgbClr val="7030A0"/>
            </a:solidFill>
            <a:latin typeface="Garamond" panose="02020404030301010803" pitchFamily="18" charset="0"/>
          </a:endParaRPr>
        </a:p>
      </dgm:t>
    </dgm:pt>
    <dgm:pt modelId="{7FDB1A9E-305A-4D8C-97B1-6828A2ABE967}" type="parTrans" cxnId="{58291A7A-48DF-4476-A74C-EB949D6124AF}">
      <dgm:prSet/>
      <dgm:spPr/>
      <dgm:t>
        <a:bodyPr/>
        <a:lstStyle/>
        <a:p>
          <a:endParaRPr lang="tr-TR"/>
        </a:p>
      </dgm:t>
    </dgm:pt>
    <dgm:pt modelId="{1B32A28A-6F5C-4048-9F06-94662113688E}" type="sibTrans" cxnId="{58291A7A-48DF-4476-A74C-EB949D6124AF}">
      <dgm:prSet/>
      <dgm:spPr/>
      <dgm:t>
        <a:bodyPr/>
        <a:lstStyle/>
        <a:p>
          <a:endParaRPr lang="tr-TR"/>
        </a:p>
      </dgm:t>
    </dgm:pt>
    <dgm:pt modelId="{B8871AA7-5D67-4366-A627-61FEB55F3EB6}">
      <dgm:prSet custT="1"/>
      <dgm:spPr/>
      <dgm:t>
        <a:bodyPr/>
        <a:lstStyle/>
        <a:p>
          <a:r>
            <a:rPr lang="tr-TR" sz="1400" b="1" dirty="0" smtClean="0">
              <a:solidFill>
                <a:srgbClr val="FFC000"/>
              </a:solidFill>
              <a:latin typeface="Garamond" panose="02020404030301010803" pitchFamily="18" charset="0"/>
            </a:rPr>
            <a:t>Ünitelere Dağıtımı ve Saklama</a:t>
          </a:r>
          <a:endParaRPr lang="tr-TR" sz="1400" b="1" dirty="0">
            <a:solidFill>
              <a:srgbClr val="FFC000"/>
            </a:solidFill>
            <a:latin typeface="Garamond" panose="02020404030301010803" pitchFamily="18" charset="0"/>
          </a:endParaRPr>
        </a:p>
      </dgm:t>
    </dgm:pt>
    <dgm:pt modelId="{121E4155-2FF9-49D0-BAE3-B750B45712D9}" type="parTrans" cxnId="{AE25F044-190D-45B5-B3D9-073025C576ED}">
      <dgm:prSet/>
      <dgm:spPr/>
      <dgm:t>
        <a:bodyPr/>
        <a:lstStyle/>
        <a:p>
          <a:endParaRPr lang="tr-TR"/>
        </a:p>
      </dgm:t>
    </dgm:pt>
    <dgm:pt modelId="{853E4413-44A7-4550-A7F1-4A8696BCB6C0}" type="sibTrans" cxnId="{AE25F044-190D-45B5-B3D9-073025C576ED}">
      <dgm:prSet/>
      <dgm:spPr/>
      <dgm:t>
        <a:bodyPr/>
        <a:lstStyle/>
        <a:p>
          <a:endParaRPr lang="tr-TR"/>
        </a:p>
      </dgm:t>
    </dgm:pt>
    <dgm:pt modelId="{D8FCCA35-2E88-456D-BD41-E4ADCA7B6DC7}" type="pres">
      <dgm:prSet presAssocID="{AAFE86FE-0D40-40D1-824B-54DC6722604C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09033B6-8865-4727-948B-F1FEF90D48B2}" type="pres">
      <dgm:prSet presAssocID="{2FF07C7D-96F2-4C2F-B4A1-58DA3034202F}" presName="hierRoot1" presStyleCnt="0">
        <dgm:presLayoutVars>
          <dgm:hierBranch val="init"/>
        </dgm:presLayoutVars>
      </dgm:prSet>
      <dgm:spPr/>
    </dgm:pt>
    <dgm:pt modelId="{1D5F2A07-6324-46A3-864E-900591744DC4}" type="pres">
      <dgm:prSet presAssocID="{2FF07C7D-96F2-4C2F-B4A1-58DA3034202F}" presName="rootComposite1" presStyleCnt="0"/>
      <dgm:spPr/>
    </dgm:pt>
    <dgm:pt modelId="{3153D66C-5C96-4110-9623-E6E0AE16DCCB}" type="pres">
      <dgm:prSet presAssocID="{2FF07C7D-96F2-4C2F-B4A1-58DA3034202F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B45D45B-1C91-4FE2-B19A-EF37CC0886E6}" type="pres">
      <dgm:prSet presAssocID="{2FF07C7D-96F2-4C2F-B4A1-58DA3034202F}" presName="topArc1" presStyleLbl="parChTrans1D1" presStyleIdx="0" presStyleCnt="12"/>
      <dgm:spPr/>
    </dgm:pt>
    <dgm:pt modelId="{34A83BA2-C91D-4CC2-8FE9-9584B00C2977}" type="pres">
      <dgm:prSet presAssocID="{2FF07C7D-96F2-4C2F-B4A1-58DA3034202F}" presName="bottomArc1" presStyleLbl="parChTrans1D1" presStyleIdx="1" presStyleCnt="12"/>
      <dgm:spPr/>
    </dgm:pt>
    <dgm:pt modelId="{CE31CDBE-22A1-4D8B-BD3C-F25D353B4D11}" type="pres">
      <dgm:prSet presAssocID="{2FF07C7D-96F2-4C2F-B4A1-58DA3034202F}" presName="topConnNode1" presStyleLbl="node1" presStyleIdx="0" presStyleCnt="0"/>
      <dgm:spPr/>
      <dgm:t>
        <a:bodyPr/>
        <a:lstStyle/>
        <a:p>
          <a:endParaRPr lang="tr-TR"/>
        </a:p>
      </dgm:t>
    </dgm:pt>
    <dgm:pt modelId="{B2BC1685-4322-45FA-918A-69121CA11AF3}" type="pres">
      <dgm:prSet presAssocID="{2FF07C7D-96F2-4C2F-B4A1-58DA3034202F}" presName="hierChild2" presStyleCnt="0"/>
      <dgm:spPr/>
    </dgm:pt>
    <dgm:pt modelId="{6DAC4694-BB24-4AF9-8BEE-CEBD8B70B571}" type="pres">
      <dgm:prSet presAssocID="{D5DE1F64-16A3-487F-9475-E7CFA70BD7C9}" presName="Name28" presStyleLbl="parChTrans1D2" presStyleIdx="0" presStyleCnt="5"/>
      <dgm:spPr/>
      <dgm:t>
        <a:bodyPr/>
        <a:lstStyle/>
        <a:p>
          <a:endParaRPr lang="tr-TR"/>
        </a:p>
      </dgm:t>
    </dgm:pt>
    <dgm:pt modelId="{224F691F-9406-457A-9493-3A4BADDF55B4}" type="pres">
      <dgm:prSet presAssocID="{CEEAC68D-B7B8-4B4E-8A92-588BC94709A6}" presName="hierRoot2" presStyleCnt="0">
        <dgm:presLayoutVars>
          <dgm:hierBranch val="init"/>
        </dgm:presLayoutVars>
      </dgm:prSet>
      <dgm:spPr/>
    </dgm:pt>
    <dgm:pt modelId="{FA63A39E-5D57-4785-995D-0E1799D1D003}" type="pres">
      <dgm:prSet presAssocID="{CEEAC68D-B7B8-4B4E-8A92-588BC94709A6}" presName="rootComposite2" presStyleCnt="0"/>
      <dgm:spPr/>
    </dgm:pt>
    <dgm:pt modelId="{3FF9940C-B92A-4FB3-88B8-65BF3E0A96C0}" type="pres">
      <dgm:prSet presAssocID="{CEEAC68D-B7B8-4B4E-8A92-588BC94709A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6B33C9C-5C03-4691-B07F-C67F82CE651D}" type="pres">
      <dgm:prSet presAssocID="{CEEAC68D-B7B8-4B4E-8A92-588BC94709A6}" presName="topArc2" presStyleLbl="parChTrans1D1" presStyleIdx="2" presStyleCnt="12"/>
      <dgm:spPr/>
    </dgm:pt>
    <dgm:pt modelId="{68B4BD30-58C8-4986-A0F2-7544D7C14184}" type="pres">
      <dgm:prSet presAssocID="{CEEAC68D-B7B8-4B4E-8A92-588BC94709A6}" presName="bottomArc2" presStyleLbl="parChTrans1D1" presStyleIdx="3" presStyleCnt="12"/>
      <dgm:spPr/>
    </dgm:pt>
    <dgm:pt modelId="{64EAD1B6-16F7-4C95-B8BE-8B2A0E995C93}" type="pres">
      <dgm:prSet presAssocID="{CEEAC68D-B7B8-4B4E-8A92-588BC94709A6}" presName="topConnNode2" presStyleLbl="node2" presStyleIdx="0" presStyleCnt="0"/>
      <dgm:spPr/>
      <dgm:t>
        <a:bodyPr/>
        <a:lstStyle/>
        <a:p>
          <a:endParaRPr lang="tr-TR"/>
        </a:p>
      </dgm:t>
    </dgm:pt>
    <dgm:pt modelId="{DC70483E-BEB5-4843-84FB-0CFD854A093D}" type="pres">
      <dgm:prSet presAssocID="{CEEAC68D-B7B8-4B4E-8A92-588BC94709A6}" presName="hierChild4" presStyleCnt="0"/>
      <dgm:spPr/>
    </dgm:pt>
    <dgm:pt modelId="{3F0E0C8D-DE0B-4FEC-92F2-E94A1F5F624A}" type="pres">
      <dgm:prSet presAssocID="{CEEAC68D-B7B8-4B4E-8A92-588BC94709A6}" presName="hierChild5" presStyleCnt="0"/>
      <dgm:spPr/>
    </dgm:pt>
    <dgm:pt modelId="{39F49E37-3BB1-4D5E-B06E-5AF98A75CF69}" type="pres">
      <dgm:prSet presAssocID="{9B6D2746-C4C3-4703-B4EC-8D92928B5795}" presName="Name28" presStyleLbl="parChTrans1D2" presStyleIdx="1" presStyleCnt="5"/>
      <dgm:spPr/>
      <dgm:t>
        <a:bodyPr/>
        <a:lstStyle/>
        <a:p>
          <a:endParaRPr lang="tr-TR"/>
        </a:p>
      </dgm:t>
    </dgm:pt>
    <dgm:pt modelId="{00EB3F07-56C7-4DFA-B64B-4659EF873036}" type="pres">
      <dgm:prSet presAssocID="{D4E33130-4D4B-4A61-9B6C-EFCFEEBFB476}" presName="hierRoot2" presStyleCnt="0">
        <dgm:presLayoutVars>
          <dgm:hierBranch val="init"/>
        </dgm:presLayoutVars>
      </dgm:prSet>
      <dgm:spPr/>
    </dgm:pt>
    <dgm:pt modelId="{3CA314D5-C172-4A2C-B34C-152A7D59A656}" type="pres">
      <dgm:prSet presAssocID="{D4E33130-4D4B-4A61-9B6C-EFCFEEBFB476}" presName="rootComposite2" presStyleCnt="0"/>
      <dgm:spPr/>
    </dgm:pt>
    <dgm:pt modelId="{ECB1B10F-9085-4F72-9350-09E355150A5C}" type="pres">
      <dgm:prSet presAssocID="{D4E33130-4D4B-4A61-9B6C-EFCFEEBFB47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7CA871E-91B9-4E67-8CBB-CE0D0EA91533}" type="pres">
      <dgm:prSet presAssocID="{D4E33130-4D4B-4A61-9B6C-EFCFEEBFB476}" presName="topArc2" presStyleLbl="parChTrans1D1" presStyleIdx="4" presStyleCnt="12"/>
      <dgm:spPr/>
    </dgm:pt>
    <dgm:pt modelId="{EBA22829-9362-4853-B47A-3799CAE0D529}" type="pres">
      <dgm:prSet presAssocID="{D4E33130-4D4B-4A61-9B6C-EFCFEEBFB476}" presName="bottomArc2" presStyleLbl="parChTrans1D1" presStyleIdx="5" presStyleCnt="12"/>
      <dgm:spPr/>
    </dgm:pt>
    <dgm:pt modelId="{FF8800F6-8D85-43F7-8398-71E209A7A255}" type="pres">
      <dgm:prSet presAssocID="{D4E33130-4D4B-4A61-9B6C-EFCFEEBFB476}" presName="topConnNode2" presStyleLbl="node2" presStyleIdx="0" presStyleCnt="0"/>
      <dgm:spPr/>
      <dgm:t>
        <a:bodyPr/>
        <a:lstStyle/>
        <a:p>
          <a:endParaRPr lang="tr-TR"/>
        </a:p>
      </dgm:t>
    </dgm:pt>
    <dgm:pt modelId="{84242B3C-5A94-4048-AF16-63574689D975}" type="pres">
      <dgm:prSet presAssocID="{D4E33130-4D4B-4A61-9B6C-EFCFEEBFB476}" presName="hierChild4" presStyleCnt="0"/>
      <dgm:spPr/>
    </dgm:pt>
    <dgm:pt modelId="{65FF7966-0508-4BB1-AE80-064368583F63}" type="pres">
      <dgm:prSet presAssocID="{D4E33130-4D4B-4A61-9B6C-EFCFEEBFB476}" presName="hierChild5" presStyleCnt="0"/>
      <dgm:spPr/>
    </dgm:pt>
    <dgm:pt modelId="{97BBFC4A-DA09-4A80-9B73-C3A8B0F3F41E}" type="pres">
      <dgm:prSet presAssocID="{C47666B8-1C16-4D21-B6F6-8343F48CE539}" presName="Name28" presStyleLbl="parChTrans1D2" presStyleIdx="2" presStyleCnt="5"/>
      <dgm:spPr/>
      <dgm:t>
        <a:bodyPr/>
        <a:lstStyle/>
        <a:p>
          <a:endParaRPr lang="tr-TR"/>
        </a:p>
      </dgm:t>
    </dgm:pt>
    <dgm:pt modelId="{78EAD05B-AC31-42E2-A627-E79DA5F596AA}" type="pres">
      <dgm:prSet presAssocID="{61B45A69-6D96-4994-8CB9-CFA220A9A4BE}" presName="hierRoot2" presStyleCnt="0">
        <dgm:presLayoutVars>
          <dgm:hierBranch val="init"/>
        </dgm:presLayoutVars>
      </dgm:prSet>
      <dgm:spPr/>
    </dgm:pt>
    <dgm:pt modelId="{67E9D73D-70FA-4E01-9B95-F5C61D256655}" type="pres">
      <dgm:prSet presAssocID="{61B45A69-6D96-4994-8CB9-CFA220A9A4BE}" presName="rootComposite2" presStyleCnt="0"/>
      <dgm:spPr/>
    </dgm:pt>
    <dgm:pt modelId="{709F2C55-58EB-4C3B-97D4-CBE87D605F19}" type="pres">
      <dgm:prSet presAssocID="{61B45A69-6D96-4994-8CB9-CFA220A9A4B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185107D-820A-4CA3-B739-A19499D1E08F}" type="pres">
      <dgm:prSet presAssocID="{61B45A69-6D96-4994-8CB9-CFA220A9A4BE}" presName="topArc2" presStyleLbl="parChTrans1D1" presStyleIdx="6" presStyleCnt="12"/>
      <dgm:spPr/>
    </dgm:pt>
    <dgm:pt modelId="{8700363A-7568-4A87-B4AF-55979306E0F2}" type="pres">
      <dgm:prSet presAssocID="{61B45A69-6D96-4994-8CB9-CFA220A9A4BE}" presName="bottomArc2" presStyleLbl="parChTrans1D1" presStyleIdx="7" presStyleCnt="12"/>
      <dgm:spPr/>
    </dgm:pt>
    <dgm:pt modelId="{3D23F439-F165-4E82-83C3-447A6CBBED88}" type="pres">
      <dgm:prSet presAssocID="{61B45A69-6D96-4994-8CB9-CFA220A9A4BE}" presName="topConnNode2" presStyleLbl="node2" presStyleIdx="0" presStyleCnt="0"/>
      <dgm:spPr/>
      <dgm:t>
        <a:bodyPr/>
        <a:lstStyle/>
        <a:p>
          <a:endParaRPr lang="tr-TR"/>
        </a:p>
      </dgm:t>
    </dgm:pt>
    <dgm:pt modelId="{AB113155-0BD8-4974-83AB-7B5929C3767D}" type="pres">
      <dgm:prSet presAssocID="{61B45A69-6D96-4994-8CB9-CFA220A9A4BE}" presName="hierChild4" presStyleCnt="0"/>
      <dgm:spPr/>
    </dgm:pt>
    <dgm:pt modelId="{13870AF3-50ED-454D-B9A8-CE0728ED15F1}" type="pres">
      <dgm:prSet presAssocID="{61B45A69-6D96-4994-8CB9-CFA220A9A4BE}" presName="hierChild5" presStyleCnt="0"/>
      <dgm:spPr/>
    </dgm:pt>
    <dgm:pt modelId="{BDA42454-B54E-44C0-A53E-9EA48E2A14B2}" type="pres">
      <dgm:prSet presAssocID="{7FDB1A9E-305A-4D8C-97B1-6828A2ABE967}" presName="Name28" presStyleLbl="parChTrans1D2" presStyleIdx="3" presStyleCnt="5"/>
      <dgm:spPr/>
      <dgm:t>
        <a:bodyPr/>
        <a:lstStyle/>
        <a:p>
          <a:endParaRPr lang="tr-TR"/>
        </a:p>
      </dgm:t>
    </dgm:pt>
    <dgm:pt modelId="{89A37303-AC92-4C7A-8CE0-A03FE8EBAE9B}" type="pres">
      <dgm:prSet presAssocID="{DFCBAD41-9125-4458-B403-F6A685AA4642}" presName="hierRoot2" presStyleCnt="0">
        <dgm:presLayoutVars>
          <dgm:hierBranch val="init"/>
        </dgm:presLayoutVars>
      </dgm:prSet>
      <dgm:spPr/>
    </dgm:pt>
    <dgm:pt modelId="{BEDCBA4A-CC0A-4965-A648-8D9E7605CEBD}" type="pres">
      <dgm:prSet presAssocID="{DFCBAD41-9125-4458-B403-F6A685AA4642}" presName="rootComposite2" presStyleCnt="0"/>
      <dgm:spPr/>
    </dgm:pt>
    <dgm:pt modelId="{9C448159-9873-438F-A804-FC38EF9710B7}" type="pres">
      <dgm:prSet presAssocID="{DFCBAD41-9125-4458-B403-F6A685AA464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0D51815-05B4-4D25-B98E-3307250FE3E9}" type="pres">
      <dgm:prSet presAssocID="{DFCBAD41-9125-4458-B403-F6A685AA4642}" presName="topArc2" presStyleLbl="parChTrans1D1" presStyleIdx="8" presStyleCnt="12"/>
      <dgm:spPr/>
    </dgm:pt>
    <dgm:pt modelId="{6C62213B-F27C-4011-973E-6ADEC8677DEF}" type="pres">
      <dgm:prSet presAssocID="{DFCBAD41-9125-4458-B403-F6A685AA4642}" presName="bottomArc2" presStyleLbl="parChTrans1D1" presStyleIdx="9" presStyleCnt="12"/>
      <dgm:spPr/>
    </dgm:pt>
    <dgm:pt modelId="{39954047-BD23-4E39-B8CE-468C4FE1FB61}" type="pres">
      <dgm:prSet presAssocID="{DFCBAD41-9125-4458-B403-F6A685AA4642}" presName="topConnNode2" presStyleLbl="node2" presStyleIdx="0" presStyleCnt="0"/>
      <dgm:spPr/>
      <dgm:t>
        <a:bodyPr/>
        <a:lstStyle/>
        <a:p>
          <a:endParaRPr lang="tr-TR"/>
        </a:p>
      </dgm:t>
    </dgm:pt>
    <dgm:pt modelId="{46200F76-06A2-45B7-9C17-B2AB780FC07E}" type="pres">
      <dgm:prSet presAssocID="{DFCBAD41-9125-4458-B403-F6A685AA4642}" presName="hierChild4" presStyleCnt="0"/>
      <dgm:spPr/>
    </dgm:pt>
    <dgm:pt modelId="{A64209E5-3FCF-4C25-B158-90B7A1B0B94A}" type="pres">
      <dgm:prSet presAssocID="{DFCBAD41-9125-4458-B403-F6A685AA4642}" presName="hierChild5" presStyleCnt="0"/>
      <dgm:spPr/>
    </dgm:pt>
    <dgm:pt modelId="{68B606F0-0627-468C-A3A7-CC62275F2DBB}" type="pres">
      <dgm:prSet presAssocID="{121E4155-2FF9-49D0-BAE3-B750B45712D9}" presName="Name28" presStyleLbl="parChTrans1D2" presStyleIdx="4" presStyleCnt="5"/>
      <dgm:spPr/>
      <dgm:t>
        <a:bodyPr/>
        <a:lstStyle/>
        <a:p>
          <a:endParaRPr lang="tr-TR"/>
        </a:p>
      </dgm:t>
    </dgm:pt>
    <dgm:pt modelId="{63D20074-FC41-4CD0-91FE-321450D12647}" type="pres">
      <dgm:prSet presAssocID="{B8871AA7-5D67-4366-A627-61FEB55F3EB6}" presName="hierRoot2" presStyleCnt="0">
        <dgm:presLayoutVars>
          <dgm:hierBranch val="init"/>
        </dgm:presLayoutVars>
      </dgm:prSet>
      <dgm:spPr/>
    </dgm:pt>
    <dgm:pt modelId="{96B03B54-0415-409F-926A-264CC93FBD7E}" type="pres">
      <dgm:prSet presAssocID="{B8871AA7-5D67-4366-A627-61FEB55F3EB6}" presName="rootComposite2" presStyleCnt="0"/>
      <dgm:spPr/>
    </dgm:pt>
    <dgm:pt modelId="{9C9082B3-1D0D-4F99-A495-52AEFA612227}" type="pres">
      <dgm:prSet presAssocID="{B8871AA7-5D67-4366-A627-61FEB55F3EB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BD4CE68-B41D-4BFB-9F93-F6DA180FC5E1}" type="pres">
      <dgm:prSet presAssocID="{B8871AA7-5D67-4366-A627-61FEB55F3EB6}" presName="topArc2" presStyleLbl="parChTrans1D1" presStyleIdx="10" presStyleCnt="12"/>
      <dgm:spPr/>
    </dgm:pt>
    <dgm:pt modelId="{3A00A977-E48B-45EC-86AD-C16538AEAAB1}" type="pres">
      <dgm:prSet presAssocID="{B8871AA7-5D67-4366-A627-61FEB55F3EB6}" presName="bottomArc2" presStyleLbl="parChTrans1D1" presStyleIdx="11" presStyleCnt="12"/>
      <dgm:spPr/>
    </dgm:pt>
    <dgm:pt modelId="{87CD7816-50CE-46B8-82D9-C2773535265B}" type="pres">
      <dgm:prSet presAssocID="{B8871AA7-5D67-4366-A627-61FEB55F3EB6}" presName="topConnNode2" presStyleLbl="node2" presStyleIdx="0" presStyleCnt="0"/>
      <dgm:spPr/>
      <dgm:t>
        <a:bodyPr/>
        <a:lstStyle/>
        <a:p>
          <a:endParaRPr lang="tr-TR"/>
        </a:p>
      </dgm:t>
    </dgm:pt>
    <dgm:pt modelId="{9C1A988C-FD9E-4A26-B24C-0FABB9297B2A}" type="pres">
      <dgm:prSet presAssocID="{B8871AA7-5D67-4366-A627-61FEB55F3EB6}" presName="hierChild4" presStyleCnt="0"/>
      <dgm:spPr/>
    </dgm:pt>
    <dgm:pt modelId="{6812E6DE-4128-4ED6-A4CC-303BE1C81F38}" type="pres">
      <dgm:prSet presAssocID="{B8871AA7-5D67-4366-A627-61FEB55F3EB6}" presName="hierChild5" presStyleCnt="0"/>
      <dgm:spPr/>
    </dgm:pt>
    <dgm:pt modelId="{FE19B8DE-FE0E-4788-87CD-A3318A370E03}" type="pres">
      <dgm:prSet presAssocID="{2FF07C7D-96F2-4C2F-B4A1-58DA3034202F}" presName="hierChild3" presStyleCnt="0"/>
      <dgm:spPr/>
    </dgm:pt>
  </dgm:ptLst>
  <dgm:cxnLst>
    <dgm:cxn modelId="{035FA5D7-BEE9-4C21-87D4-2EFD8C6FE0B5}" type="presOf" srcId="{C47666B8-1C16-4D21-B6F6-8343F48CE539}" destId="{97BBFC4A-DA09-4A80-9B73-C3A8B0F3F41E}" srcOrd="0" destOrd="0" presId="urn:microsoft.com/office/officeart/2008/layout/HalfCircleOrganizationChart"/>
    <dgm:cxn modelId="{7E4825C9-60AB-44D7-9C13-20400EB6C79B}" type="presOf" srcId="{CEEAC68D-B7B8-4B4E-8A92-588BC94709A6}" destId="{64EAD1B6-16F7-4C95-B8BE-8B2A0E995C93}" srcOrd="1" destOrd="0" presId="urn:microsoft.com/office/officeart/2008/layout/HalfCircleOrganizationChart"/>
    <dgm:cxn modelId="{68B2B489-D2A1-4C8E-89EE-D302D0108AAA}" type="presOf" srcId="{7FDB1A9E-305A-4D8C-97B1-6828A2ABE967}" destId="{BDA42454-B54E-44C0-A53E-9EA48E2A14B2}" srcOrd="0" destOrd="0" presId="urn:microsoft.com/office/officeart/2008/layout/HalfCircleOrganizationChart"/>
    <dgm:cxn modelId="{0EE6DA7A-0ED5-4E84-993D-025AC79EA9EA}" type="presOf" srcId="{DFCBAD41-9125-4458-B403-F6A685AA4642}" destId="{39954047-BD23-4E39-B8CE-468C4FE1FB61}" srcOrd="1" destOrd="0" presId="urn:microsoft.com/office/officeart/2008/layout/HalfCircleOrganizationChart"/>
    <dgm:cxn modelId="{BA00B68F-A598-4E0D-973E-D50AD9CD399A}" type="presOf" srcId="{CEEAC68D-B7B8-4B4E-8A92-588BC94709A6}" destId="{3FF9940C-B92A-4FB3-88B8-65BF3E0A96C0}" srcOrd="0" destOrd="0" presId="urn:microsoft.com/office/officeart/2008/layout/HalfCircleOrganizationChart"/>
    <dgm:cxn modelId="{21720D82-AA19-42DB-AC53-A6EC32A57FA3}" type="presOf" srcId="{2FF07C7D-96F2-4C2F-B4A1-58DA3034202F}" destId="{3153D66C-5C96-4110-9623-E6E0AE16DCCB}" srcOrd="0" destOrd="0" presId="urn:microsoft.com/office/officeart/2008/layout/HalfCircleOrganizationChart"/>
    <dgm:cxn modelId="{677E8D91-92A4-4E55-AFF4-D3A7AB56191A}" type="presOf" srcId="{B8871AA7-5D67-4366-A627-61FEB55F3EB6}" destId="{87CD7816-50CE-46B8-82D9-C2773535265B}" srcOrd="1" destOrd="0" presId="urn:microsoft.com/office/officeart/2008/layout/HalfCircleOrganizationChart"/>
    <dgm:cxn modelId="{1883EC79-7086-44D4-9E00-1EBD91466ECB}" type="presOf" srcId="{61B45A69-6D96-4994-8CB9-CFA220A9A4BE}" destId="{709F2C55-58EB-4C3B-97D4-CBE87D605F19}" srcOrd="0" destOrd="0" presId="urn:microsoft.com/office/officeart/2008/layout/HalfCircleOrganizationChart"/>
    <dgm:cxn modelId="{AE25F044-190D-45B5-B3D9-073025C576ED}" srcId="{2FF07C7D-96F2-4C2F-B4A1-58DA3034202F}" destId="{B8871AA7-5D67-4366-A627-61FEB55F3EB6}" srcOrd="4" destOrd="0" parTransId="{121E4155-2FF9-49D0-BAE3-B750B45712D9}" sibTransId="{853E4413-44A7-4550-A7F1-4A8696BCB6C0}"/>
    <dgm:cxn modelId="{D53C398F-33E3-4B2D-AF2F-26648E9E0D22}" type="presOf" srcId="{9B6D2746-C4C3-4703-B4EC-8D92928B5795}" destId="{39F49E37-3BB1-4D5E-B06E-5AF98A75CF69}" srcOrd="0" destOrd="0" presId="urn:microsoft.com/office/officeart/2008/layout/HalfCircleOrganizationChart"/>
    <dgm:cxn modelId="{58291A7A-48DF-4476-A74C-EB949D6124AF}" srcId="{2FF07C7D-96F2-4C2F-B4A1-58DA3034202F}" destId="{DFCBAD41-9125-4458-B403-F6A685AA4642}" srcOrd="3" destOrd="0" parTransId="{7FDB1A9E-305A-4D8C-97B1-6828A2ABE967}" sibTransId="{1B32A28A-6F5C-4048-9F06-94662113688E}"/>
    <dgm:cxn modelId="{B4C7D3D1-D2E7-49DA-B954-79D92DFA3BDA}" type="presOf" srcId="{D4E33130-4D4B-4A61-9B6C-EFCFEEBFB476}" destId="{FF8800F6-8D85-43F7-8398-71E209A7A255}" srcOrd="1" destOrd="0" presId="urn:microsoft.com/office/officeart/2008/layout/HalfCircleOrganizationChart"/>
    <dgm:cxn modelId="{5183C5ED-B81C-4513-923E-CFE86D0396E0}" type="presOf" srcId="{AAFE86FE-0D40-40D1-824B-54DC6722604C}" destId="{D8FCCA35-2E88-456D-BD41-E4ADCA7B6DC7}" srcOrd="0" destOrd="0" presId="urn:microsoft.com/office/officeart/2008/layout/HalfCircleOrganizationChart"/>
    <dgm:cxn modelId="{BD274D42-3614-4623-8975-06B6323EB2CD}" type="presOf" srcId="{61B45A69-6D96-4994-8CB9-CFA220A9A4BE}" destId="{3D23F439-F165-4E82-83C3-447A6CBBED88}" srcOrd="1" destOrd="0" presId="urn:microsoft.com/office/officeart/2008/layout/HalfCircleOrganizationChart"/>
    <dgm:cxn modelId="{A6A92906-7DE8-419A-9C03-CC19532DE62F}" srcId="{2FF07C7D-96F2-4C2F-B4A1-58DA3034202F}" destId="{CEEAC68D-B7B8-4B4E-8A92-588BC94709A6}" srcOrd="0" destOrd="0" parTransId="{D5DE1F64-16A3-487F-9475-E7CFA70BD7C9}" sibTransId="{37A0EB9F-7D7F-4C30-BC1B-721729C7BF92}"/>
    <dgm:cxn modelId="{A913C2B3-7FD0-42C1-9969-506A6AD99D5D}" srcId="{2FF07C7D-96F2-4C2F-B4A1-58DA3034202F}" destId="{D4E33130-4D4B-4A61-9B6C-EFCFEEBFB476}" srcOrd="1" destOrd="0" parTransId="{9B6D2746-C4C3-4703-B4EC-8D92928B5795}" sibTransId="{1C44D5C1-DD79-4A9E-9DEE-570BF2C293EB}"/>
    <dgm:cxn modelId="{B06A46F3-88B7-4AF2-9A71-7F573BEB8264}" type="presOf" srcId="{2FF07C7D-96F2-4C2F-B4A1-58DA3034202F}" destId="{CE31CDBE-22A1-4D8B-BD3C-F25D353B4D11}" srcOrd="1" destOrd="0" presId="urn:microsoft.com/office/officeart/2008/layout/HalfCircleOrganizationChart"/>
    <dgm:cxn modelId="{D20CBD22-B57B-4E73-ACF2-A4EA813511C5}" srcId="{AAFE86FE-0D40-40D1-824B-54DC6722604C}" destId="{2FF07C7D-96F2-4C2F-B4A1-58DA3034202F}" srcOrd="0" destOrd="0" parTransId="{F0DDCEBC-9171-4876-AD85-0D6072963C87}" sibTransId="{70C05484-ADE2-4B28-9E4C-F3D702522254}"/>
    <dgm:cxn modelId="{6F7EBC02-7DDA-45BD-B88B-02DA89815DA2}" type="presOf" srcId="{D4E33130-4D4B-4A61-9B6C-EFCFEEBFB476}" destId="{ECB1B10F-9085-4F72-9350-09E355150A5C}" srcOrd="0" destOrd="0" presId="urn:microsoft.com/office/officeart/2008/layout/HalfCircleOrganizationChart"/>
    <dgm:cxn modelId="{FBDA6990-4550-4013-BDD8-82C20FDDB517}" type="presOf" srcId="{DFCBAD41-9125-4458-B403-F6A685AA4642}" destId="{9C448159-9873-438F-A804-FC38EF9710B7}" srcOrd="0" destOrd="0" presId="urn:microsoft.com/office/officeart/2008/layout/HalfCircleOrganizationChart"/>
    <dgm:cxn modelId="{8F6F9175-12CB-422C-8E08-2CAE5E9E13A2}" type="presOf" srcId="{D5DE1F64-16A3-487F-9475-E7CFA70BD7C9}" destId="{6DAC4694-BB24-4AF9-8BEE-CEBD8B70B571}" srcOrd="0" destOrd="0" presId="urn:microsoft.com/office/officeart/2008/layout/HalfCircleOrganizationChart"/>
    <dgm:cxn modelId="{A480A317-360F-4BEC-B3A4-6FD4ECB2308E}" type="presOf" srcId="{121E4155-2FF9-49D0-BAE3-B750B45712D9}" destId="{68B606F0-0627-468C-A3A7-CC62275F2DBB}" srcOrd="0" destOrd="0" presId="urn:microsoft.com/office/officeart/2008/layout/HalfCircleOrganizationChart"/>
    <dgm:cxn modelId="{80406173-507E-4DFB-A2B9-36BF1878AE41}" type="presOf" srcId="{B8871AA7-5D67-4366-A627-61FEB55F3EB6}" destId="{9C9082B3-1D0D-4F99-A495-52AEFA612227}" srcOrd="0" destOrd="0" presId="urn:microsoft.com/office/officeart/2008/layout/HalfCircleOrganizationChart"/>
    <dgm:cxn modelId="{776A2F71-148B-4BED-885D-D8E97AA3C032}" srcId="{2FF07C7D-96F2-4C2F-B4A1-58DA3034202F}" destId="{61B45A69-6D96-4994-8CB9-CFA220A9A4BE}" srcOrd="2" destOrd="0" parTransId="{C47666B8-1C16-4D21-B6F6-8343F48CE539}" sibTransId="{BE0011C8-E5B6-439B-9146-B0789B54F8C2}"/>
    <dgm:cxn modelId="{7B4BEBE9-6B7C-4C11-A817-825C79CAFE96}" type="presParOf" srcId="{D8FCCA35-2E88-456D-BD41-E4ADCA7B6DC7}" destId="{109033B6-8865-4727-948B-F1FEF90D48B2}" srcOrd="0" destOrd="0" presId="urn:microsoft.com/office/officeart/2008/layout/HalfCircleOrganizationChart"/>
    <dgm:cxn modelId="{D3986C00-B317-46ED-B328-596FA0E4F439}" type="presParOf" srcId="{109033B6-8865-4727-948B-F1FEF90D48B2}" destId="{1D5F2A07-6324-46A3-864E-900591744DC4}" srcOrd="0" destOrd="0" presId="urn:microsoft.com/office/officeart/2008/layout/HalfCircleOrganizationChart"/>
    <dgm:cxn modelId="{D7857CB1-DC2E-4394-AA09-F70B44204968}" type="presParOf" srcId="{1D5F2A07-6324-46A3-864E-900591744DC4}" destId="{3153D66C-5C96-4110-9623-E6E0AE16DCCB}" srcOrd="0" destOrd="0" presId="urn:microsoft.com/office/officeart/2008/layout/HalfCircleOrganizationChart"/>
    <dgm:cxn modelId="{F2864FCB-4CF4-40FE-95C9-ABEC0BAE7C47}" type="presParOf" srcId="{1D5F2A07-6324-46A3-864E-900591744DC4}" destId="{7B45D45B-1C91-4FE2-B19A-EF37CC0886E6}" srcOrd="1" destOrd="0" presId="urn:microsoft.com/office/officeart/2008/layout/HalfCircleOrganizationChart"/>
    <dgm:cxn modelId="{5EC64EFA-910E-4382-828C-A490FEF6C2BC}" type="presParOf" srcId="{1D5F2A07-6324-46A3-864E-900591744DC4}" destId="{34A83BA2-C91D-4CC2-8FE9-9584B00C2977}" srcOrd="2" destOrd="0" presId="urn:microsoft.com/office/officeart/2008/layout/HalfCircleOrganizationChart"/>
    <dgm:cxn modelId="{1D7D22F3-8D78-4774-89C6-9EDC68C8FD89}" type="presParOf" srcId="{1D5F2A07-6324-46A3-864E-900591744DC4}" destId="{CE31CDBE-22A1-4D8B-BD3C-F25D353B4D11}" srcOrd="3" destOrd="0" presId="urn:microsoft.com/office/officeart/2008/layout/HalfCircleOrganizationChart"/>
    <dgm:cxn modelId="{B8B382F0-42B4-4898-B423-67D976645E94}" type="presParOf" srcId="{109033B6-8865-4727-948B-F1FEF90D48B2}" destId="{B2BC1685-4322-45FA-918A-69121CA11AF3}" srcOrd="1" destOrd="0" presId="urn:microsoft.com/office/officeart/2008/layout/HalfCircleOrganizationChart"/>
    <dgm:cxn modelId="{119BE6CC-9A29-4827-B725-9BB25AA0D030}" type="presParOf" srcId="{B2BC1685-4322-45FA-918A-69121CA11AF3}" destId="{6DAC4694-BB24-4AF9-8BEE-CEBD8B70B571}" srcOrd="0" destOrd="0" presId="urn:microsoft.com/office/officeart/2008/layout/HalfCircleOrganizationChart"/>
    <dgm:cxn modelId="{CBAA1D77-386B-42FB-9A01-8CBA806A837F}" type="presParOf" srcId="{B2BC1685-4322-45FA-918A-69121CA11AF3}" destId="{224F691F-9406-457A-9493-3A4BADDF55B4}" srcOrd="1" destOrd="0" presId="urn:microsoft.com/office/officeart/2008/layout/HalfCircleOrganizationChart"/>
    <dgm:cxn modelId="{206F1561-E715-461F-94C4-0E5D6C84A4C4}" type="presParOf" srcId="{224F691F-9406-457A-9493-3A4BADDF55B4}" destId="{FA63A39E-5D57-4785-995D-0E1799D1D003}" srcOrd="0" destOrd="0" presId="urn:microsoft.com/office/officeart/2008/layout/HalfCircleOrganizationChart"/>
    <dgm:cxn modelId="{2B3BA8EA-D583-45E7-B351-63C92B4A4F42}" type="presParOf" srcId="{FA63A39E-5D57-4785-995D-0E1799D1D003}" destId="{3FF9940C-B92A-4FB3-88B8-65BF3E0A96C0}" srcOrd="0" destOrd="0" presId="urn:microsoft.com/office/officeart/2008/layout/HalfCircleOrganizationChart"/>
    <dgm:cxn modelId="{938B054A-D71D-469A-801B-214AECD98C30}" type="presParOf" srcId="{FA63A39E-5D57-4785-995D-0E1799D1D003}" destId="{C6B33C9C-5C03-4691-B07F-C67F82CE651D}" srcOrd="1" destOrd="0" presId="urn:microsoft.com/office/officeart/2008/layout/HalfCircleOrganizationChart"/>
    <dgm:cxn modelId="{A2C69B3C-B1D8-4186-9E46-891A0293582D}" type="presParOf" srcId="{FA63A39E-5D57-4785-995D-0E1799D1D003}" destId="{68B4BD30-58C8-4986-A0F2-7544D7C14184}" srcOrd="2" destOrd="0" presId="urn:microsoft.com/office/officeart/2008/layout/HalfCircleOrganizationChart"/>
    <dgm:cxn modelId="{47AA17D9-4A7C-4768-9013-0D9E15A4FE77}" type="presParOf" srcId="{FA63A39E-5D57-4785-995D-0E1799D1D003}" destId="{64EAD1B6-16F7-4C95-B8BE-8B2A0E995C93}" srcOrd="3" destOrd="0" presId="urn:microsoft.com/office/officeart/2008/layout/HalfCircleOrganizationChart"/>
    <dgm:cxn modelId="{7248671B-C8F6-4DDA-9211-2AAA9DFED587}" type="presParOf" srcId="{224F691F-9406-457A-9493-3A4BADDF55B4}" destId="{DC70483E-BEB5-4843-84FB-0CFD854A093D}" srcOrd="1" destOrd="0" presId="urn:microsoft.com/office/officeart/2008/layout/HalfCircleOrganizationChart"/>
    <dgm:cxn modelId="{870F9A84-9869-476A-BFCE-85D914D6AF2E}" type="presParOf" srcId="{224F691F-9406-457A-9493-3A4BADDF55B4}" destId="{3F0E0C8D-DE0B-4FEC-92F2-E94A1F5F624A}" srcOrd="2" destOrd="0" presId="urn:microsoft.com/office/officeart/2008/layout/HalfCircleOrganizationChart"/>
    <dgm:cxn modelId="{87982ADC-A875-4888-A7B8-D311C709B1F2}" type="presParOf" srcId="{B2BC1685-4322-45FA-918A-69121CA11AF3}" destId="{39F49E37-3BB1-4D5E-B06E-5AF98A75CF69}" srcOrd="2" destOrd="0" presId="urn:microsoft.com/office/officeart/2008/layout/HalfCircleOrganizationChart"/>
    <dgm:cxn modelId="{64021AD1-74AB-4152-AA71-C1185553A85C}" type="presParOf" srcId="{B2BC1685-4322-45FA-918A-69121CA11AF3}" destId="{00EB3F07-56C7-4DFA-B64B-4659EF873036}" srcOrd="3" destOrd="0" presId="urn:microsoft.com/office/officeart/2008/layout/HalfCircleOrganizationChart"/>
    <dgm:cxn modelId="{D04A6F8F-1C1E-476C-A0E6-8769FA4158D1}" type="presParOf" srcId="{00EB3F07-56C7-4DFA-B64B-4659EF873036}" destId="{3CA314D5-C172-4A2C-B34C-152A7D59A656}" srcOrd="0" destOrd="0" presId="urn:microsoft.com/office/officeart/2008/layout/HalfCircleOrganizationChart"/>
    <dgm:cxn modelId="{DE77AE15-0203-46E2-84DF-0F0DD6DAEB03}" type="presParOf" srcId="{3CA314D5-C172-4A2C-B34C-152A7D59A656}" destId="{ECB1B10F-9085-4F72-9350-09E355150A5C}" srcOrd="0" destOrd="0" presId="urn:microsoft.com/office/officeart/2008/layout/HalfCircleOrganizationChart"/>
    <dgm:cxn modelId="{29BB9F47-53BC-4671-8FD2-21C2B0C413CD}" type="presParOf" srcId="{3CA314D5-C172-4A2C-B34C-152A7D59A656}" destId="{E7CA871E-91B9-4E67-8CBB-CE0D0EA91533}" srcOrd="1" destOrd="0" presId="urn:microsoft.com/office/officeart/2008/layout/HalfCircleOrganizationChart"/>
    <dgm:cxn modelId="{B04BDD1B-012D-4E15-B1B3-8A2F7FB24B4D}" type="presParOf" srcId="{3CA314D5-C172-4A2C-B34C-152A7D59A656}" destId="{EBA22829-9362-4853-B47A-3799CAE0D529}" srcOrd="2" destOrd="0" presId="urn:microsoft.com/office/officeart/2008/layout/HalfCircleOrganizationChart"/>
    <dgm:cxn modelId="{F42B31C3-4D0D-47AB-BD8D-F03F5B4774EA}" type="presParOf" srcId="{3CA314D5-C172-4A2C-B34C-152A7D59A656}" destId="{FF8800F6-8D85-43F7-8398-71E209A7A255}" srcOrd="3" destOrd="0" presId="urn:microsoft.com/office/officeart/2008/layout/HalfCircleOrganizationChart"/>
    <dgm:cxn modelId="{F6A2854E-FE15-478F-B799-14012AD2489B}" type="presParOf" srcId="{00EB3F07-56C7-4DFA-B64B-4659EF873036}" destId="{84242B3C-5A94-4048-AF16-63574689D975}" srcOrd="1" destOrd="0" presId="urn:microsoft.com/office/officeart/2008/layout/HalfCircleOrganizationChart"/>
    <dgm:cxn modelId="{ADAB9A40-D14A-49A4-B6F4-E84DB93A58F7}" type="presParOf" srcId="{00EB3F07-56C7-4DFA-B64B-4659EF873036}" destId="{65FF7966-0508-4BB1-AE80-064368583F63}" srcOrd="2" destOrd="0" presId="urn:microsoft.com/office/officeart/2008/layout/HalfCircleOrganizationChart"/>
    <dgm:cxn modelId="{8C77F6FC-18DD-4C4F-84C8-0AED7069D9CB}" type="presParOf" srcId="{B2BC1685-4322-45FA-918A-69121CA11AF3}" destId="{97BBFC4A-DA09-4A80-9B73-C3A8B0F3F41E}" srcOrd="4" destOrd="0" presId="urn:microsoft.com/office/officeart/2008/layout/HalfCircleOrganizationChart"/>
    <dgm:cxn modelId="{69287229-B7BE-43A4-9927-06F5D38C2A0F}" type="presParOf" srcId="{B2BC1685-4322-45FA-918A-69121CA11AF3}" destId="{78EAD05B-AC31-42E2-A627-E79DA5F596AA}" srcOrd="5" destOrd="0" presId="urn:microsoft.com/office/officeart/2008/layout/HalfCircleOrganizationChart"/>
    <dgm:cxn modelId="{5560AF65-F089-47FB-8CFA-D76522D51B86}" type="presParOf" srcId="{78EAD05B-AC31-42E2-A627-E79DA5F596AA}" destId="{67E9D73D-70FA-4E01-9B95-F5C61D256655}" srcOrd="0" destOrd="0" presId="urn:microsoft.com/office/officeart/2008/layout/HalfCircleOrganizationChart"/>
    <dgm:cxn modelId="{CE4C4729-4A3E-4CE7-875E-57C1C1F65C84}" type="presParOf" srcId="{67E9D73D-70FA-4E01-9B95-F5C61D256655}" destId="{709F2C55-58EB-4C3B-97D4-CBE87D605F19}" srcOrd="0" destOrd="0" presId="urn:microsoft.com/office/officeart/2008/layout/HalfCircleOrganizationChart"/>
    <dgm:cxn modelId="{1BB23518-05DB-44C0-BDB3-EDB7D9262511}" type="presParOf" srcId="{67E9D73D-70FA-4E01-9B95-F5C61D256655}" destId="{0185107D-820A-4CA3-B739-A19499D1E08F}" srcOrd="1" destOrd="0" presId="urn:microsoft.com/office/officeart/2008/layout/HalfCircleOrganizationChart"/>
    <dgm:cxn modelId="{C7C5E5A0-5722-4429-88DB-4577BB3B9396}" type="presParOf" srcId="{67E9D73D-70FA-4E01-9B95-F5C61D256655}" destId="{8700363A-7568-4A87-B4AF-55979306E0F2}" srcOrd="2" destOrd="0" presId="urn:microsoft.com/office/officeart/2008/layout/HalfCircleOrganizationChart"/>
    <dgm:cxn modelId="{5EA36EC7-2935-4303-88C4-E0436E941662}" type="presParOf" srcId="{67E9D73D-70FA-4E01-9B95-F5C61D256655}" destId="{3D23F439-F165-4E82-83C3-447A6CBBED88}" srcOrd="3" destOrd="0" presId="urn:microsoft.com/office/officeart/2008/layout/HalfCircleOrganizationChart"/>
    <dgm:cxn modelId="{0F10ABD6-B8C1-4986-9741-5F9E33BDF0C1}" type="presParOf" srcId="{78EAD05B-AC31-42E2-A627-E79DA5F596AA}" destId="{AB113155-0BD8-4974-83AB-7B5929C3767D}" srcOrd="1" destOrd="0" presId="urn:microsoft.com/office/officeart/2008/layout/HalfCircleOrganizationChart"/>
    <dgm:cxn modelId="{08D8EB23-A13A-4FE2-92D1-C53F8F1E5BBB}" type="presParOf" srcId="{78EAD05B-AC31-42E2-A627-E79DA5F596AA}" destId="{13870AF3-50ED-454D-B9A8-CE0728ED15F1}" srcOrd="2" destOrd="0" presId="urn:microsoft.com/office/officeart/2008/layout/HalfCircleOrganizationChart"/>
    <dgm:cxn modelId="{99C292FA-C316-44E2-BB19-7670F79BF655}" type="presParOf" srcId="{B2BC1685-4322-45FA-918A-69121CA11AF3}" destId="{BDA42454-B54E-44C0-A53E-9EA48E2A14B2}" srcOrd="6" destOrd="0" presId="urn:microsoft.com/office/officeart/2008/layout/HalfCircleOrganizationChart"/>
    <dgm:cxn modelId="{00B0104F-732D-423A-A3DD-9809286BC94A}" type="presParOf" srcId="{B2BC1685-4322-45FA-918A-69121CA11AF3}" destId="{89A37303-AC92-4C7A-8CE0-A03FE8EBAE9B}" srcOrd="7" destOrd="0" presId="urn:microsoft.com/office/officeart/2008/layout/HalfCircleOrganizationChart"/>
    <dgm:cxn modelId="{40398D97-7666-460D-9C3B-00BFF8021D02}" type="presParOf" srcId="{89A37303-AC92-4C7A-8CE0-A03FE8EBAE9B}" destId="{BEDCBA4A-CC0A-4965-A648-8D9E7605CEBD}" srcOrd="0" destOrd="0" presId="urn:microsoft.com/office/officeart/2008/layout/HalfCircleOrganizationChart"/>
    <dgm:cxn modelId="{9C2EC01E-9965-4E26-840C-28A2C2D7020C}" type="presParOf" srcId="{BEDCBA4A-CC0A-4965-A648-8D9E7605CEBD}" destId="{9C448159-9873-438F-A804-FC38EF9710B7}" srcOrd="0" destOrd="0" presId="urn:microsoft.com/office/officeart/2008/layout/HalfCircleOrganizationChart"/>
    <dgm:cxn modelId="{53AA6C02-76F3-40AE-945C-6180C1C309B3}" type="presParOf" srcId="{BEDCBA4A-CC0A-4965-A648-8D9E7605CEBD}" destId="{70D51815-05B4-4D25-B98E-3307250FE3E9}" srcOrd="1" destOrd="0" presId="urn:microsoft.com/office/officeart/2008/layout/HalfCircleOrganizationChart"/>
    <dgm:cxn modelId="{F4B81B52-6283-4E2F-A714-423FF1B84E80}" type="presParOf" srcId="{BEDCBA4A-CC0A-4965-A648-8D9E7605CEBD}" destId="{6C62213B-F27C-4011-973E-6ADEC8677DEF}" srcOrd="2" destOrd="0" presId="urn:microsoft.com/office/officeart/2008/layout/HalfCircleOrganizationChart"/>
    <dgm:cxn modelId="{5223C901-26BD-423A-A71D-42570C74303F}" type="presParOf" srcId="{BEDCBA4A-CC0A-4965-A648-8D9E7605CEBD}" destId="{39954047-BD23-4E39-B8CE-468C4FE1FB61}" srcOrd="3" destOrd="0" presId="urn:microsoft.com/office/officeart/2008/layout/HalfCircleOrganizationChart"/>
    <dgm:cxn modelId="{E6835B72-B602-4CD5-8EF7-175AC2380120}" type="presParOf" srcId="{89A37303-AC92-4C7A-8CE0-A03FE8EBAE9B}" destId="{46200F76-06A2-45B7-9C17-B2AB780FC07E}" srcOrd="1" destOrd="0" presId="urn:microsoft.com/office/officeart/2008/layout/HalfCircleOrganizationChart"/>
    <dgm:cxn modelId="{184AD1C7-B13B-46E0-94ED-CDE67B4D033F}" type="presParOf" srcId="{89A37303-AC92-4C7A-8CE0-A03FE8EBAE9B}" destId="{A64209E5-3FCF-4C25-B158-90B7A1B0B94A}" srcOrd="2" destOrd="0" presId="urn:microsoft.com/office/officeart/2008/layout/HalfCircleOrganizationChart"/>
    <dgm:cxn modelId="{82CF75F9-33A5-4584-A6F1-FBDB4BA10B1D}" type="presParOf" srcId="{B2BC1685-4322-45FA-918A-69121CA11AF3}" destId="{68B606F0-0627-468C-A3A7-CC62275F2DBB}" srcOrd="8" destOrd="0" presId="urn:microsoft.com/office/officeart/2008/layout/HalfCircleOrganizationChart"/>
    <dgm:cxn modelId="{056F2479-F446-4B8E-AB25-5EED15421FB6}" type="presParOf" srcId="{B2BC1685-4322-45FA-918A-69121CA11AF3}" destId="{63D20074-FC41-4CD0-91FE-321450D12647}" srcOrd="9" destOrd="0" presId="urn:microsoft.com/office/officeart/2008/layout/HalfCircleOrganizationChart"/>
    <dgm:cxn modelId="{5719FD77-037E-490C-A62A-7EFD38BA023C}" type="presParOf" srcId="{63D20074-FC41-4CD0-91FE-321450D12647}" destId="{96B03B54-0415-409F-926A-264CC93FBD7E}" srcOrd="0" destOrd="0" presId="urn:microsoft.com/office/officeart/2008/layout/HalfCircleOrganizationChart"/>
    <dgm:cxn modelId="{74228CFF-904A-404B-BAEA-BC3E03500DD4}" type="presParOf" srcId="{96B03B54-0415-409F-926A-264CC93FBD7E}" destId="{9C9082B3-1D0D-4F99-A495-52AEFA612227}" srcOrd="0" destOrd="0" presId="urn:microsoft.com/office/officeart/2008/layout/HalfCircleOrganizationChart"/>
    <dgm:cxn modelId="{EDC24199-6978-4F8C-9493-4A5BD74231E7}" type="presParOf" srcId="{96B03B54-0415-409F-926A-264CC93FBD7E}" destId="{6BD4CE68-B41D-4BFB-9F93-F6DA180FC5E1}" srcOrd="1" destOrd="0" presId="urn:microsoft.com/office/officeart/2008/layout/HalfCircleOrganizationChart"/>
    <dgm:cxn modelId="{430F6D1C-9860-4B15-B62C-BA143849F7F9}" type="presParOf" srcId="{96B03B54-0415-409F-926A-264CC93FBD7E}" destId="{3A00A977-E48B-45EC-86AD-C16538AEAAB1}" srcOrd="2" destOrd="0" presId="urn:microsoft.com/office/officeart/2008/layout/HalfCircleOrganizationChart"/>
    <dgm:cxn modelId="{6D6CDC11-9839-460F-AEE0-9D8DBD7D5F55}" type="presParOf" srcId="{96B03B54-0415-409F-926A-264CC93FBD7E}" destId="{87CD7816-50CE-46B8-82D9-C2773535265B}" srcOrd="3" destOrd="0" presId="urn:microsoft.com/office/officeart/2008/layout/HalfCircleOrganizationChart"/>
    <dgm:cxn modelId="{F528228D-FFD5-496C-9AA5-02D46E3AA83F}" type="presParOf" srcId="{63D20074-FC41-4CD0-91FE-321450D12647}" destId="{9C1A988C-FD9E-4A26-B24C-0FABB9297B2A}" srcOrd="1" destOrd="0" presId="urn:microsoft.com/office/officeart/2008/layout/HalfCircleOrganizationChart"/>
    <dgm:cxn modelId="{ABB57945-1752-406C-A1CF-B07FA4CE07CC}" type="presParOf" srcId="{63D20074-FC41-4CD0-91FE-321450D12647}" destId="{6812E6DE-4128-4ED6-A4CC-303BE1C81F38}" srcOrd="2" destOrd="0" presId="urn:microsoft.com/office/officeart/2008/layout/HalfCircleOrganizationChart"/>
    <dgm:cxn modelId="{3435FE84-647C-409B-A1C1-C30EE643E43A}" type="presParOf" srcId="{109033B6-8865-4727-948B-F1FEF90D48B2}" destId="{FE19B8DE-FE0E-4788-87CD-A3318A370E03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606F0-0627-468C-A3A7-CC62275F2DBB}">
      <dsp:nvSpPr>
        <dsp:cNvPr id="0" name=""/>
        <dsp:cNvSpPr/>
      </dsp:nvSpPr>
      <dsp:spPr>
        <a:xfrm>
          <a:off x="4655126" y="2705278"/>
          <a:ext cx="3857356" cy="334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64"/>
              </a:lnTo>
              <a:lnTo>
                <a:pt x="3857356" y="167364"/>
              </a:lnTo>
              <a:lnTo>
                <a:pt x="3857356" y="33472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A42454-B54E-44C0-A53E-9EA48E2A14B2}">
      <dsp:nvSpPr>
        <dsp:cNvPr id="0" name=""/>
        <dsp:cNvSpPr/>
      </dsp:nvSpPr>
      <dsp:spPr>
        <a:xfrm>
          <a:off x="4655126" y="2705278"/>
          <a:ext cx="1928678" cy="334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64"/>
              </a:lnTo>
              <a:lnTo>
                <a:pt x="1928678" y="167364"/>
              </a:lnTo>
              <a:lnTo>
                <a:pt x="1928678" y="33472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BBFC4A-DA09-4A80-9B73-C3A8B0F3F41E}">
      <dsp:nvSpPr>
        <dsp:cNvPr id="0" name=""/>
        <dsp:cNvSpPr/>
      </dsp:nvSpPr>
      <dsp:spPr>
        <a:xfrm>
          <a:off x="4609406" y="2705278"/>
          <a:ext cx="91440" cy="334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472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F49E37-3BB1-4D5E-B06E-5AF98A75CF69}">
      <dsp:nvSpPr>
        <dsp:cNvPr id="0" name=""/>
        <dsp:cNvSpPr/>
      </dsp:nvSpPr>
      <dsp:spPr>
        <a:xfrm>
          <a:off x="2726448" y="2705278"/>
          <a:ext cx="1928678" cy="334729"/>
        </a:xfrm>
        <a:custGeom>
          <a:avLst/>
          <a:gdLst/>
          <a:ahLst/>
          <a:cxnLst/>
          <a:rect l="0" t="0" r="0" b="0"/>
          <a:pathLst>
            <a:path>
              <a:moveTo>
                <a:pt x="1928678" y="0"/>
              </a:moveTo>
              <a:lnTo>
                <a:pt x="1928678" y="167364"/>
              </a:lnTo>
              <a:lnTo>
                <a:pt x="0" y="167364"/>
              </a:lnTo>
              <a:lnTo>
                <a:pt x="0" y="33472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AC4694-BB24-4AF9-8BEE-CEBD8B70B571}">
      <dsp:nvSpPr>
        <dsp:cNvPr id="0" name=""/>
        <dsp:cNvSpPr/>
      </dsp:nvSpPr>
      <dsp:spPr>
        <a:xfrm>
          <a:off x="797770" y="2705278"/>
          <a:ext cx="3857356" cy="334729"/>
        </a:xfrm>
        <a:custGeom>
          <a:avLst/>
          <a:gdLst/>
          <a:ahLst/>
          <a:cxnLst/>
          <a:rect l="0" t="0" r="0" b="0"/>
          <a:pathLst>
            <a:path>
              <a:moveTo>
                <a:pt x="3857356" y="0"/>
              </a:moveTo>
              <a:lnTo>
                <a:pt x="3857356" y="167364"/>
              </a:lnTo>
              <a:lnTo>
                <a:pt x="0" y="167364"/>
              </a:lnTo>
              <a:lnTo>
                <a:pt x="0" y="33472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45D45B-1C91-4FE2-B19A-EF37CC0886E6}">
      <dsp:nvSpPr>
        <dsp:cNvPr id="0" name=""/>
        <dsp:cNvSpPr/>
      </dsp:nvSpPr>
      <dsp:spPr>
        <a:xfrm>
          <a:off x="4256639" y="1908303"/>
          <a:ext cx="796974" cy="796974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83BA2-C91D-4CC2-8FE9-9584B00C2977}">
      <dsp:nvSpPr>
        <dsp:cNvPr id="0" name=""/>
        <dsp:cNvSpPr/>
      </dsp:nvSpPr>
      <dsp:spPr>
        <a:xfrm>
          <a:off x="4256639" y="1908303"/>
          <a:ext cx="796974" cy="796974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53D66C-5C96-4110-9623-E6E0AE16DCCB}">
      <dsp:nvSpPr>
        <dsp:cNvPr id="0" name=""/>
        <dsp:cNvSpPr/>
      </dsp:nvSpPr>
      <dsp:spPr>
        <a:xfrm>
          <a:off x="3858152" y="2051759"/>
          <a:ext cx="1593949" cy="5100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accent6">
                  <a:lumMod val="50000"/>
                </a:schemeClr>
              </a:solidFill>
              <a:latin typeface="Garamond" panose="02020404030301010803" pitchFamily="18" charset="0"/>
            </a:rPr>
            <a:t>Sterilizasyon İşlem Aşamaları </a:t>
          </a:r>
          <a:endParaRPr lang="tr-TR" sz="1400" b="1" kern="1200" dirty="0">
            <a:solidFill>
              <a:schemeClr val="accent6">
                <a:lumMod val="50000"/>
              </a:schemeClr>
            </a:solidFill>
            <a:latin typeface="Garamond" panose="02020404030301010803" pitchFamily="18" charset="0"/>
          </a:endParaRPr>
        </a:p>
      </dsp:txBody>
      <dsp:txXfrm>
        <a:off x="3858152" y="2051759"/>
        <a:ext cx="1593949" cy="510063"/>
      </dsp:txXfrm>
    </dsp:sp>
    <dsp:sp modelId="{C6B33C9C-5C03-4691-B07F-C67F82CE651D}">
      <dsp:nvSpPr>
        <dsp:cNvPr id="0" name=""/>
        <dsp:cNvSpPr/>
      </dsp:nvSpPr>
      <dsp:spPr>
        <a:xfrm>
          <a:off x="399282" y="3040007"/>
          <a:ext cx="796974" cy="796974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4BD30-58C8-4986-A0F2-7544D7C14184}">
      <dsp:nvSpPr>
        <dsp:cNvPr id="0" name=""/>
        <dsp:cNvSpPr/>
      </dsp:nvSpPr>
      <dsp:spPr>
        <a:xfrm>
          <a:off x="399282" y="3040007"/>
          <a:ext cx="796974" cy="796974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9940C-B92A-4FB3-88B8-65BF3E0A96C0}">
      <dsp:nvSpPr>
        <dsp:cNvPr id="0" name=""/>
        <dsp:cNvSpPr/>
      </dsp:nvSpPr>
      <dsp:spPr>
        <a:xfrm>
          <a:off x="795" y="3183463"/>
          <a:ext cx="1593949" cy="5100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rgbClr val="C00000"/>
              </a:solidFill>
              <a:latin typeface="Garamond" panose="02020404030301010803" pitchFamily="18" charset="0"/>
            </a:rPr>
            <a:t>Temizlik ve Dezenfeksiyon</a:t>
          </a:r>
          <a:endParaRPr lang="tr-TR" sz="1400" b="1" kern="1200" dirty="0">
            <a:solidFill>
              <a:srgbClr val="C00000"/>
            </a:solidFill>
            <a:latin typeface="Garamond" panose="02020404030301010803" pitchFamily="18" charset="0"/>
          </a:endParaRPr>
        </a:p>
      </dsp:txBody>
      <dsp:txXfrm>
        <a:off x="795" y="3183463"/>
        <a:ext cx="1593949" cy="510063"/>
      </dsp:txXfrm>
    </dsp:sp>
    <dsp:sp modelId="{E7CA871E-91B9-4E67-8CBB-CE0D0EA91533}">
      <dsp:nvSpPr>
        <dsp:cNvPr id="0" name=""/>
        <dsp:cNvSpPr/>
      </dsp:nvSpPr>
      <dsp:spPr>
        <a:xfrm>
          <a:off x="2327961" y="3040007"/>
          <a:ext cx="796974" cy="796974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A22829-9362-4853-B47A-3799CAE0D529}">
      <dsp:nvSpPr>
        <dsp:cNvPr id="0" name=""/>
        <dsp:cNvSpPr/>
      </dsp:nvSpPr>
      <dsp:spPr>
        <a:xfrm>
          <a:off x="2327961" y="3040007"/>
          <a:ext cx="796974" cy="796974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B1B10F-9085-4F72-9350-09E355150A5C}">
      <dsp:nvSpPr>
        <dsp:cNvPr id="0" name=""/>
        <dsp:cNvSpPr/>
      </dsp:nvSpPr>
      <dsp:spPr>
        <a:xfrm>
          <a:off x="1929473" y="3183463"/>
          <a:ext cx="1593949" cy="5100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rgbClr val="002060"/>
              </a:solidFill>
              <a:latin typeface="Garamond" panose="02020404030301010803" pitchFamily="18" charset="0"/>
            </a:rPr>
            <a:t>Paketleme</a:t>
          </a:r>
          <a:endParaRPr lang="tr-TR" sz="1400" b="1" kern="1200" dirty="0">
            <a:solidFill>
              <a:srgbClr val="002060"/>
            </a:solidFill>
            <a:latin typeface="Garamond" panose="02020404030301010803" pitchFamily="18" charset="0"/>
          </a:endParaRPr>
        </a:p>
      </dsp:txBody>
      <dsp:txXfrm>
        <a:off x="1929473" y="3183463"/>
        <a:ext cx="1593949" cy="510063"/>
      </dsp:txXfrm>
    </dsp:sp>
    <dsp:sp modelId="{0185107D-820A-4CA3-B739-A19499D1E08F}">
      <dsp:nvSpPr>
        <dsp:cNvPr id="0" name=""/>
        <dsp:cNvSpPr/>
      </dsp:nvSpPr>
      <dsp:spPr>
        <a:xfrm>
          <a:off x="4256639" y="3040007"/>
          <a:ext cx="796974" cy="796974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00363A-7568-4A87-B4AF-55979306E0F2}">
      <dsp:nvSpPr>
        <dsp:cNvPr id="0" name=""/>
        <dsp:cNvSpPr/>
      </dsp:nvSpPr>
      <dsp:spPr>
        <a:xfrm>
          <a:off x="4256639" y="3040007"/>
          <a:ext cx="796974" cy="796974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F2C55-58EB-4C3B-97D4-CBE87D605F19}">
      <dsp:nvSpPr>
        <dsp:cNvPr id="0" name=""/>
        <dsp:cNvSpPr/>
      </dsp:nvSpPr>
      <dsp:spPr>
        <a:xfrm>
          <a:off x="3858152" y="3183463"/>
          <a:ext cx="1593949" cy="5100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accent3">
                  <a:lumMod val="50000"/>
                </a:schemeClr>
              </a:solidFill>
              <a:latin typeface="Garamond" panose="02020404030301010803" pitchFamily="18" charset="0"/>
            </a:rPr>
            <a:t>Sterilizasyon</a:t>
          </a:r>
          <a:endParaRPr lang="tr-TR" sz="1400" b="1" kern="1200" dirty="0">
            <a:solidFill>
              <a:schemeClr val="accent3">
                <a:lumMod val="50000"/>
              </a:schemeClr>
            </a:solidFill>
            <a:latin typeface="Garamond" panose="02020404030301010803" pitchFamily="18" charset="0"/>
          </a:endParaRPr>
        </a:p>
      </dsp:txBody>
      <dsp:txXfrm>
        <a:off x="3858152" y="3183463"/>
        <a:ext cx="1593949" cy="510063"/>
      </dsp:txXfrm>
    </dsp:sp>
    <dsp:sp modelId="{70D51815-05B4-4D25-B98E-3307250FE3E9}">
      <dsp:nvSpPr>
        <dsp:cNvPr id="0" name=""/>
        <dsp:cNvSpPr/>
      </dsp:nvSpPr>
      <dsp:spPr>
        <a:xfrm>
          <a:off x="6185318" y="3040007"/>
          <a:ext cx="796974" cy="796974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62213B-F27C-4011-973E-6ADEC8677DEF}">
      <dsp:nvSpPr>
        <dsp:cNvPr id="0" name=""/>
        <dsp:cNvSpPr/>
      </dsp:nvSpPr>
      <dsp:spPr>
        <a:xfrm>
          <a:off x="6185318" y="3040007"/>
          <a:ext cx="796974" cy="796974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48159-9873-438F-A804-FC38EF9710B7}">
      <dsp:nvSpPr>
        <dsp:cNvPr id="0" name=""/>
        <dsp:cNvSpPr/>
      </dsp:nvSpPr>
      <dsp:spPr>
        <a:xfrm>
          <a:off x="5786830" y="3183463"/>
          <a:ext cx="1593949" cy="5100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rgbClr val="7030A0"/>
              </a:solidFill>
              <a:latin typeface="Garamond" panose="02020404030301010803" pitchFamily="18" charset="0"/>
            </a:rPr>
            <a:t>Sterilizasyonun Kontrolü</a:t>
          </a:r>
          <a:endParaRPr lang="tr-TR" sz="1400" b="1" kern="1200" dirty="0">
            <a:solidFill>
              <a:srgbClr val="7030A0"/>
            </a:solidFill>
            <a:latin typeface="Garamond" panose="02020404030301010803" pitchFamily="18" charset="0"/>
          </a:endParaRPr>
        </a:p>
      </dsp:txBody>
      <dsp:txXfrm>
        <a:off x="5786830" y="3183463"/>
        <a:ext cx="1593949" cy="510063"/>
      </dsp:txXfrm>
    </dsp:sp>
    <dsp:sp modelId="{6BD4CE68-B41D-4BFB-9F93-F6DA180FC5E1}">
      <dsp:nvSpPr>
        <dsp:cNvPr id="0" name=""/>
        <dsp:cNvSpPr/>
      </dsp:nvSpPr>
      <dsp:spPr>
        <a:xfrm>
          <a:off x="8113996" y="3040007"/>
          <a:ext cx="796974" cy="796974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0A977-E48B-45EC-86AD-C16538AEAAB1}">
      <dsp:nvSpPr>
        <dsp:cNvPr id="0" name=""/>
        <dsp:cNvSpPr/>
      </dsp:nvSpPr>
      <dsp:spPr>
        <a:xfrm>
          <a:off x="8113996" y="3040007"/>
          <a:ext cx="796974" cy="796974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9082B3-1D0D-4F99-A495-52AEFA612227}">
      <dsp:nvSpPr>
        <dsp:cNvPr id="0" name=""/>
        <dsp:cNvSpPr/>
      </dsp:nvSpPr>
      <dsp:spPr>
        <a:xfrm>
          <a:off x="7715509" y="3183463"/>
          <a:ext cx="1593949" cy="5100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rgbClr val="FFC000"/>
              </a:solidFill>
              <a:latin typeface="Garamond" panose="02020404030301010803" pitchFamily="18" charset="0"/>
            </a:rPr>
            <a:t>Ünitelere Dağıtımı ve Saklama</a:t>
          </a:r>
          <a:endParaRPr lang="tr-TR" sz="1400" b="1" kern="1200" dirty="0">
            <a:solidFill>
              <a:srgbClr val="FFC000"/>
            </a:solidFill>
            <a:latin typeface="Garamond" panose="02020404030301010803" pitchFamily="18" charset="0"/>
          </a:endParaRPr>
        </a:p>
      </dsp:txBody>
      <dsp:txXfrm>
        <a:off x="7715509" y="3183463"/>
        <a:ext cx="1593949" cy="510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5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24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4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34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92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95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6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50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71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73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39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7B4D-38AE-421B-9CB3-5152FB87198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59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4568" y="4282618"/>
            <a:ext cx="5175953" cy="23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43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334497" y="1859340"/>
            <a:ext cx="1062527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Sterilizasyon işlemi ister merkezi sterilizasyon ünitesi şeklinde ister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kliniklerin kendi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içinde yapılıyor olsun, ortamın mutlaka kirli alan, temiz alan ve steril alan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olarak belirlenip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sınırlarının çizilmiş olması gerekmektedir.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İşlemleri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bitmeden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malzemeler bir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üst alana kesinlikle geçirilmemelidir.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Ayrıca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steril malzemelerin konulduğu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alanın </a:t>
            </a:r>
            <a:r>
              <a:rPr lang="tr-TR" dirty="0" err="1" smtClean="0">
                <a:solidFill>
                  <a:srgbClr val="231F20"/>
                </a:solidFill>
                <a:latin typeface="ArialMT"/>
              </a:rPr>
              <a:t>temizliği,uygun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dezenfektanlarla, uygun zamanlarda, mutlaka ilkelerine uygun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olarak yapılmalıdır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950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614859" y="893020"/>
            <a:ext cx="50048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000" b="1" dirty="0" smtClean="0">
                <a:solidFill>
                  <a:schemeClr val="accent4">
                    <a:lumMod val="75000"/>
                  </a:schemeClr>
                </a:solidFill>
                <a:latin typeface="Arial-BoldMT"/>
              </a:rPr>
              <a:t>Dağıtım </a:t>
            </a:r>
            <a:r>
              <a:rPr lang="tr-TR" sz="4000" b="1" dirty="0">
                <a:solidFill>
                  <a:schemeClr val="accent4">
                    <a:lumMod val="75000"/>
                  </a:schemeClr>
                </a:solidFill>
                <a:latin typeface="Arial-BoldMT"/>
              </a:rPr>
              <a:t>ve Saklama</a:t>
            </a:r>
            <a:endParaRPr lang="tr-TR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498706" y="2015315"/>
            <a:ext cx="1041752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Tüm malzemeler kapalı transfer araçlarında taşınmalı, raflı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sistemlere yerleştirilmelidir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err="1" smtClean="0">
                <a:solidFill>
                  <a:srgbClr val="231F20"/>
                </a:solidFill>
                <a:latin typeface="ArialMT"/>
              </a:rPr>
              <a:t>Kontamine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olduğundan şüphe edilenler tekrar en başından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işleme tabi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tutulmalıdır.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Depolama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alanı sterilizasyon alanına yakın olmalıdır.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Raflar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, yerden en az 30 cm, tavandan 40–50 cm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aşağıda, duvardan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5 cm içerde olmalıdır.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Gereksiz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dokunmaktan kaçınılmalı ve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kullanım sırasında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tarihine dikkat edilmelidir.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Raf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ömrü şartlara göre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değişir.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Paketlemenin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kalitesi, saklama şartları, nakliye şekli, dokunma miktarı gibi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faktörler raf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ömrünü etkileyebilir.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Depoya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‘ilk giren ilk çıkar’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mantığı uygulanmalıdır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585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1695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243904" y="1757058"/>
            <a:ext cx="1059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400" dirty="0" smtClean="0">
                <a:latin typeface="Garamond" panose="02020404030301010803" pitchFamily="18" charset="0"/>
              </a:rPr>
              <a:t>Kaynakça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400" dirty="0"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 smtClean="0">
                <a:latin typeface="Garamond" panose="02020404030301010803" pitchFamily="18" charset="0"/>
              </a:rPr>
              <a:t>Uzm</a:t>
            </a:r>
            <a:r>
              <a:rPr lang="tr-TR" sz="1400" dirty="0">
                <a:latin typeface="Garamond" panose="02020404030301010803" pitchFamily="18" charset="0"/>
              </a:rPr>
              <a:t>. </a:t>
            </a:r>
            <a:r>
              <a:rPr lang="tr-TR" sz="1400" dirty="0" err="1">
                <a:latin typeface="Garamond" panose="02020404030301010803" pitchFamily="18" charset="0"/>
              </a:rPr>
              <a:t>Hmş</a:t>
            </a:r>
            <a:r>
              <a:rPr lang="tr-TR" sz="1400" dirty="0">
                <a:latin typeface="Garamond" panose="02020404030301010803" pitchFamily="18" charset="0"/>
              </a:rPr>
              <a:t>. Hülya </a:t>
            </a:r>
            <a:r>
              <a:rPr lang="tr-TR" sz="1400" dirty="0" smtClean="0">
                <a:latin typeface="Garamond" panose="02020404030301010803" pitchFamily="18" charset="0"/>
              </a:rPr>
              <a:t>ERBİL, </a:t>
            </a:r>
            <a:r>
              <a:rPr lang="tr-TR" sz="1400" dirty="0">
                <a:latin typeface="Garamond" panose="02020404030301010803" pitchFamily="18" charset="0"/>
              </a:rPr>
              <a:t>Yıkayıcı-</a:t>
            </a:r>
            <a:r>
              <a:rPr lang="tr-TR" sz="1400" dirty="0" err="1">
                <a:latin typeface="Garamond" panose="02020404030301010803" pitchFamily="18" charset="0"/>
              </a:rPr>
              <a:t>Dezenfektörler</a:t>
            </a:r>
            <a:r>
              <a:rPr lang="tr-TR" sz="1400" dirty="0">
                <a:latin typeface="Garamond" panose="02020404030301010803" pitchFamily="18" charset="0"/>
              </a:rPr>
              <a:t> </a:t>
            </a:r>
            <a:r>
              <a:rPr lang="tr-TR" sz="1400" dirty="0" smtClean="0">
                <a:latin typeface="Garamond" panose="02020404030301010803" pitchFamily="18" charset="0"/>
              </a:rPr>
              <a:t>ile Temizleme-Dezenfeksiyon </a:t>
            </a:r>
            <a:r>
              <a:rPr lang="tr-TR" sz="1400" dirty="0">
                <a:latin typeface="Garamond" panose="02020404030301010803" pitchFamily="18" charset="0"/>
              </a:rPr>
              <a:t>İşlemleri, 4. Ulusal Sterilizasyon Dezenfeksiyon Kongresi, S323-334, </a:t>
            </a:r>
            <a:r>
              <a:rPr lang="tr-TR" sz="1400" dirty="0" smtClean="0">
                <a:latin typeface="Garamond" panose="02020404030301010803" pitchFamily="18" charset="0"/>
              </a:rPr>
              <a:t> 20-24 </a:t>
            </a:r>
            <a:r>
              <a:rPr lang="tr-TR" sz="1400" dirty="0">
                <a:latin typeface="Garamond" panose="02020404030301010803" pitchFamily="18" charset="0"/>
              </a:rPr>
              <a:t>Nisan </a:t>
            </a:r>
            <a:r>
              <a:rPr lang="tr-TR" sz="1400" dirty="0" smtClean="0">
                <a:latin typeface="Garamond" panose="02020404030301010803" pitchFamily="18" charset="0"/>
              </a:rPr>
              <a:t>2005, </a:t>
            </a:r>
            <a:r>
              <a:rPr lang="tr-TR" sz="1400" dirty="0" err="1" smtClean="0">
                <a:latin typeface="Garamond" panose="02020404030301010803" pitchFamily="18" charset="0"/>
              </a:rPr>
              <a:t>Ondokuz</a:t>
            </a:r>
            <a:r>
              <a:rPr lang="tr-TR" sz="1400" dirty="0" smtClean="0">
                <a:latin typeface="Garamond" panose="02020404030301010803" pitchFamily="18" charset="0"/>
              </a:rPr>
              <a:t> </a:t>
            </a:r>
            <a:r>
              <a:rPr lang="tr-TR" sz="1400" dirty="0">
                <a:latin typeface="Garamond" panose="02020404030301010803" pitchFamily="18" charset="0"/>
              </a:rPr>
              <a:t>Mayıs Üniversitesi Kongre Kültür </a:t>
            </a:r>
            <a:r>
              <a:rPr lang="tr-TR" sz="1400" dirty="0" smtClean="0">
                <a:latin typeface="Garamond" panose="02020404030301010803" pitchFamily="18" charset="0"/>
              </a:rPr>
              <a:t>Merkezi, Samsun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400" dirty="0"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>
                <a:latin typeface="Garamond" panose="02020404030301010803" pitchFamily="18" charset="0"/>
              </a:rPr>
              <a:t>http://www.tdb.org.tr/tdb/admin/mevzuat/userfiles/dishekimligi_pratiginde_sterilizasyon_ve_dezenfeksiyon_yontemleri.pdf</a:t>
            </a:r>
          </a:p>
        </p:txBody>
      </p:sp>
    </p:spTree>
    <p:extLst>
      <p:ext uri="{BB962C8B-B14F-4D97-AF65-F5344CB8AC3E}">
        <p14:creationId xmlns:p14="http://schemas.microsoft.com/office/powerpoint/2010/main" val="3533660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85" y="3914071"/>
            <a:ext cx="11888230" cy="279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60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1430244172"/>
              </p:ext>
            </p:extLst>
          </p:nvPr>
        </p:nvGraphicFramePr>
        <p:xfrm>
          <a:off x="1967346" y="843262"/>
          <a:ext cx="9310254" cy="5745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598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498706" y="907534"/>
            <a:ext cx="104755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>
                <a:solidFill>
                  <a:srgbClr val="7030A0"/>
                </a:solidFill>
              </a:rPr>
              <a:t>Sterilizasyonun Kontrolü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498706" y="2136339"/>
            <a:ext cx="104755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Sterilizasyonun basamaklardan oluştuğu, her basamağın izlenmesi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ve yapılmış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olan işlemin doğruluğunun ve geçerliliğinin kanıtlanması gerekmektedir.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Bu amaçla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sterilizasyonun farklı basamaklarında gerek cihazın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kalibrasyonunun, gerek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poşetleme işleminin güvenilirliğinin, gerekse kayıt işleminin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doğruluğunun kontrolü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gereklidir.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205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498706" y="893020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231F20"/>
                </a:solidFill>
                <a:latin typeface="Arial-BoldMT"/>
              </a:rPr>
              <a:t>1. Fiziksel Kontrol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498706" y="1582341"/>
            <a:ext cx="105963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Cihaz üzerindeki göstergeler, cihaz çıktıları kontrol edilmeli ve kayıt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sisteminin bir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parçası olarak kullanılmalıdır.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Cihaz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üzerindeki göstergeler kontrol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edilir. Elektronik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ve mekanik </a:t>
            </a:r>
            <a:r>
              <a:rPr lang="tr-TR" dirty="0" err="1">
                <a:solidFill>
                  <a:srgbClr val="231F20"/>
                </a:solidFill>
                <a:latin typeface="ArialMT"/>
              </a:rPr>
              <a:t>sensörlerden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 gelen veriler değerlendirilir.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Cihaz zamanla duyarlılığını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yitirdiğinden ve yıprandıklarından sürekli kalibre edilmesi gerekir.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Bu gerçek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zamanlı bilgilere, ön vakumlu cihazlarda </a:t>
            </a:r>
            <a:r>
              <a:rPr lang="tr-TR" dirty="0" err="1">
                <a:solidFill>
                  <a:srgbClr val="231F20"/>
                </a:solidFill>
                <a:latin typeface="ArialMT"/>
              </a:rPr>
              <a:t>Bowie&amp;Dick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 kimyasal indikatörleri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ile ulaşılır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err="1" smtClean="0">
                <a:solidFill>
                  <a:srgbClr val="231F20"/>
                </a:solidFill>
                <a:latin typeface="ArialMT"/>
              </a:rPr>
              <a:t>Bowie&amp;Dick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test paketleri cihazın yapısından bağımsız olarak vakum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ve buhar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performansı hakkında bilgi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verir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302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334497" y="2274838"/>
            <a:ext cx="1056721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Cihaz testi standardına göre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ön-vakumlu cihazlarda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en az günde bir kez cihaz boşken 134°C’de 3.5 dakika yapılmalıdır.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Test sonucuna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göre çıkabilecek problemler: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	Buhar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içinde hava,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Yoğunlaşmayan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gazların varlığı,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	Aşırı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ısıtılmış buhar,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Islak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buhar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594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334497" y="2060084"/>
            <a:ext cx="105963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İçeride kalan hava kalıntısı o bölgede ısının istenilen dereceden daha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aşağıya düşmesine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sebep olur, bu da </a:t>
            </a:r>
            <a:r>
              <a:rPr lang="tr-TR" dirty="0" err="1">
                <a:solidFill>
                  <a:srgbClr val="231F20"/>
                </a:solidFill>
                <a:latin typeface="ArialMT"/>
              </a:rPr>
              <a:t>Bowie&amp;Dick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 test sonucunda hava kalıntısı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olarak görülür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Yoğunlaşmayan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gazların varlığı buharın gaz engelini geçememesine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sebep olur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ve yine o bölgede ısının düşmesine yol açarak mikroorganizmaların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ölmemesine sebep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olur.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Aşırı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ısınmış buharın varlığında ise, ısı aktarımı aynen kuru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havadaki işlem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gibi olur.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Islak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buharın varlığı ise malzemelerin ıslak çıkmasına, hava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tahliyesi ve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buhar dolaşımının yetersiz olmasına ve mikroorganizmaların daha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çabuk üremesine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neden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031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498706" y="907534"/>
            <a:ext cx="3942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231F20"/>
                </a:solidFill>
                <a:latin typeface="Arial-BoldMT"/>
              </a:rPr>
              <a:t>2. Kimyasal </a:t>
            </a:r>
            <a:r>
              <a:rPr lang="tr-TR" b="1" dirty="0">
                <a:solidFill>
                  <a:srgbClr val="231F20"/>
                </a:solidFill>
                <a:latin typeface="Arial-BoldMT"/>
              </a:rPr>
              <a:t>veya Biyolojik Kontrol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498705" y="2413338"/>
            <a:ext cx="1043203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ArialMT"/>
              </a:rPr>
              <a:t>Bu amaçla, kimyasal ve biyolojik ayıraçlar kullanılır. </a:t>
            </a:r>
            <a:endParaRPr lang="tr-TR" dirty="0" smtClean="0"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ArialMT"/>
              </a:rPr>
              <a:t>Kimyasal </a:t>
            </a:r>
            <a:r>
              <a:rPr lang="tr-TR" dirty="0">
                <a:latin typeface="ArialMT"/>
              </a:rPr>
              <a:t>ayıraçlar </a:t>
            </a:r>
            <a:r>
              <a:rPr lang="tr-TR" dirty="0" smtClean="0">
                <a:latin typeface="ArialMT"/>
              </a:rPr>
              <a:t>Brown </a:t>
            </a:r>
            <a:r>
              <a:rPr lang="tr-TR" dirty="0" err="1" smtClean="0">
                <a:latin typeface="ArialMT"/>
              </a:rPr>
              <a:t>sterilite</a:t>
            </a:r>
            <a:r>
              <a:rPr lang="tr-TR" dirty="0" smtClean="0">
                <a:latin typeface="ArialMT"/>
              </a:rPr>
              <a:t> </a:t>
            </a:r>
            <a:r>
              <a:rPr lang="tr-TR" dirty="0">
                <a:latin typeface="ArialMT"/>
              </a:rPr>
              <a:t>tüpleri ve ilaçlı yapışkan bantlardır. Brown tüplerindeki sıvının rengi, ısı </a:t>
            </a:r>
            <a:r>
              <a:rPr lang="tr-TR" dirty="0" smtClean="0">
                <a:latin typeface="ArialMT"/>
              </a:rPr>
              <a:t>ile etkileşim </a:t>
            </a:r>
            <a:r>
              <a:rPr lang="tr-TR" dirty="0">
                <a:latin typeface="ArialMT"/>
              </a:rPr>
              <a:t>sonucu kırmızıdan yeşile döner. İlaçlı yapışkan bantlar (otoklav bandı) ısı </a:t>
            </a:r>
            <a:r>
              <a:rPr lang="tr-TR" dirty="0" smtClean="0">
                <a:latin typeface="ArialMT"/>
              </a:rPr>
              <a:t>ile etkileşerek </a:t>
            </a:r>
            <a:r>
              <a:rPr lang="tr-TR" dirty="0">
                <a:latin typeface="ArialMT"/>
              </a:rPr>
              <a:t>daha koyu renk oluşumuna neden </a:t>
            </a:r>
            <a:r>
              <a:rPr lang="tr-TR" dirty="0" smtClean="0">
                <a:latin typeface="ArialMT"/>
              </a:rPr>
              <a:t>olur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ArialMT"/>
              </a:rPr>
              <a:t>Ayrıca </a:t>
            </a:r>
            <a:r>
              <a:rPr lang="tr-TR" dirty="0" smtClean="0">
                <a:latin typeface="ArialMT"/>
              </a:rPr>
              <a:t>biyolojik yöntemler </a:t>
            </a:r>
            <a:r>
              <a:rPr lang="tr-TR" dirty="0">
                <a:latin typeface="ArialMT"/>
              </a:rPr>
              <a:t>ile ısıya dayanıklı bakteri sporları kullanılarak kontrol gerçekleştirilebilir.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latin typeface="ArialMT"/>
              </a:rPr>
              <a:t>Bakteri sporları özel tüplerde otoklavın ortasına ısı ve buharın yeterli </a:t>
            </a:r>
            <a:r>
              <a:rPr lang="tr-TR" dirty="0" smtClean="0">
                <a:latin typeface="ArialMT"/>
              </a:rPr>
              <a:t>ulaşabileceği şekilde </a:t>
            </a:r>
            <a:r>
              <a:rPr lang="tr-TR" dirty="0">
                <a:latin typeface="ArialMT"/>
              </a:rPr>
              <a:t>yerleştirilir. Sterilizasyon uygun yapıldığında tüm sporların ölmüş </a:t>
            </a:r>
            <a:r>
              <a:rPr lang="tr-TR" dirty="0" smtClean="0">
                <a:latin typeface="ArialMT"/>
              </a:rPr>
              <a:t>olması gerekir</a:t>
            </a:r>
            <a:r>
              <a:rPr lang="tr-TR" dirty="0">
                <a:latin typeface="ArialMT"/>
              </a:rPr>
              <a:t>. </a:t>
            </a:r>
            <a:endParaRPr lang="tr-TR" dirty="0" smtClean="0"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ArialMT"/>
              </a:rPr>
              <a:t>Bu </a:t>
            </a:r>
            <a:r>
              <a:rPr lang="tr-TR" dirty="0">
                <a:latin typeface="ArialMT"/>
              </a:rPr>
              <a:t>durumun gerçekleşmesinin kontrolü, mikrobiyoloji </a:t>
            </a:r>
            <a:r>
              <a:rPr lang="tr-TR" dirty="0" err="1" smtClean="0">
                <a:latin typeface="ArialMT"/>
              </a:rPr>
              <a:t>laboratuarında</a:t>
            </a:r>
            <a:r>
              <a:rPr lang="tr-TR" dirty="0" smtClean="0">
                <a:latin typeface="ArialMT"/>
              </a:rPr>
              <a:t> araştırılmalıdır</a:t>
            </a:r>
            <a:r>
              <a:rPr lang="tr-TR" dirty="0">
                <a:latin typeface="ArialMT"/>
              </a:rPr>
              <a:t>. </a:t>
            </a:r>
            <a:endParaRPr lang="tr-TR" dirty="0" smtClean="0"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ArialMT"/>
              </a:rPr>
              <a:t>Bu </a:t>
            </a:r>
            <a:r>
              <a:rPr lang="tr-TR" dirty="0">
                <a:latin typeface="ArialMT"/>
              </a:rPr>
              <a:t>bakterilerin üretilmemesi durumunda, sterilizasyon işleminin </a:t>
            </a:r>
            <a:r>
              <a:rPr lang="tr-TR" dirty="0" smtClean="0">
                <a:latin typeface="ArialMT"/>
              </a:rPr>
              <a:t>yeterli olduğuna </a:t>
            </a:r>
            <a:r>
              <a:rPr lang="tr-TR" dirty="0">
                <a:latin typeface="ArialMT"/>
              </a:rPr>
              <a:t>karar verilir. </a:t>
            </a:r>
            <a:endParaRPr lang="tr-TR" dirty="0" smtClean="0"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ArialMT"/>
              </a:rPr>
              <a:t>Sporlu </a:t>
            </a:r>
            <a:r>
              <a:rPr lang="tr-TR" dirty="0">
                <a:latin typeface="ArialMT"/>
              </a:rPr>
              <a:t>bakterinin üremediğine karar verebilmek için 7 </a:t>
            </a:r>
            <a:r>
              <a:rPr lang="tr-TR" dirty="0" smtClean="0">
                <a:latin typeface="ArialMT"/>
              </a:rPr>
              <a:t>gün beklenilmesi </a:t>
            </a:r>
            <a:r>
              <a:rPr lang="tr-TR" dirty="0">
                <a:latin typeface="ArialMT"/>
              </a:rPr>
              <a:t>gerektiğinden pratik bir yöntem değildir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536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 rot="16200000">
            <a:off x="-3114204" y="3136611"/>
            <a:ext cx="685800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tr-TR" sz="32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HİJYEN ve STERİLİZASYON</a:t>
            </a:r>
            <a:endParaRPr lang="tr-TR" sz="32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 rot="16200000">
            <a:off x="-2771097" y="3198166"/>
            <a:ext cx="685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Sterilizasyon Yöntemleri </a:t>
            </a:r>
            <a:endParaRPr lang="tr-TR" sz="2400" b="1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409" y="27710"/>
            <a:ext cx="120726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solidFill>
                  <a:srgbClr val="002060"/>
                </a:solidFill>
                <a:latin typeface="Garamond" panose="02020404030301010803" pitchFamily="18" charset="0"/>
              </a:rPr>
              <a:t>Diş Hekimliği Uygulamalarında Sterilizasyon </a:t>
            </a:r>
          </a:p>
        </p:txBody>
      </p:sp>
      <p:cxnSp>
        <p:nvCxnSpPr>
          <p:cNvPr id="9" name="Düz Bağlayıcı 8"/>
          <p:cNvCxnSpPr/>
          <p:nvPr/>
        </p:nvCxnSpPr>
        <p:spPr>
          <a:xfrm flipV="1">
            <a:off x="1052945" y="623452"/>
            <a:ext cx="11139055" cy="277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1052945" y="651160"/>
            <a:ext cx="0" cy="62068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Dikdörtgen 4"/>
          <p:cNvSpPr/>
          <p:nvPr/>
        </p:nvSpPr>
        <p:spPr>
          <a:xfrm>
            <a:off x="1498706" y="936563"/>
            <a:ext cx="1890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Arial-BoldMT"/>
              </a:rPr>
              <a:t>3. </a:t>
            </a:r>
            <a:r>
              <a:rPr lang="tr-TR" b="1" dirty="0">
                <a:solidFill>
                  <a:srgbClr val="231F20"/>
                </a:solidFill>
                <a:latin typeface="Arial-BoldMT"/>
              </a:rPr>
              <a:t>Kayıt Kontrol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498706" y="2136339"/>
            <a:ext cx="104755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Hangi sterilizasyon yöntemi kullanılırsa kullanılsın mutlaka kayıt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işlemlerinin düzenli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ve kalıcı olarak yapılması gerekmektedir. </a:t>
            </a:r>
            <a:endParaRPr lang="tr-TR" dirty="0" smtClean="0">
              <a:solidFill>
                <a:srgbClr val="231F20"/>
              </a:solidFill>
              <a:latin typeface="ArialM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Yapılan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işlemlerin ve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testlerin kayıtları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, </a:t>
            </a:r>
            <a:r>
              <a:rPr lang="tr-TR" dirty="0" err="1">
                <a:solidFill>
                  <a:srgbClr val="231F20"/>
                </a:solidFill>
                <a:latin typeface="ArialMT"/>
              </a:rPr>
              <a:t>dezenfektörlerin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 çıktıları, biyolojik ve kimyasal performans testleri,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cihazların rutin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bakım ve tamirlerinin sonuçları (tarihleri ile) kayıt kontrolün unsurları 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arasında yer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alır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>
                <a:solidFill>
                  <a:srgbClr val="231F20"/>
                </a:solidFill>
                <a:latin typeface="ArialMT"/>
              </a:rPr>
              <a:t>Kayıt kartları ve etiketleri,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231F20"/>
                </a:solidFill>
                <a:latin typeface="ArialMT"/>
              </a:rPr>
              <a:t>Kayıt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saklama dosyaları,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err="1" smtClean="0">
                <a:solidFill>
                  <a:srgbClr val="231F20"/>
                </a:solidFill>
                <a:latin typeface="ArialMT"/>
              </a:rPr>
              <a:t>Log</a:t>
            </a:r>
            <a:r>
              <a:rPr lang="tr-TR" dirty="0" smtClean="0">
                <a:solidFill>
                  <a:srgbClr val="231F20"/>
                </a:solidFill>
                <a:latin typeface="ArialMT"/>
              </a:rPr>
              <a:t> </a:t>
            </a:r>
            <a:r>
              <a:rPr lang="tr-TR" dirty="0">
                <a:solidFill>
                  <a:srgbClr val="231F20"/>
                </a:solidFill>
                <a:latin typeface="ArialMT"/>
              </a:rPr>
              <a:t>kitapları, gibi araçlar kayıt tutma sırasında kullanılabilmektedir.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8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708</Words>
  <Application>Microsoft Office PowerPoint</Application>
  <PresentationFormat>Geniş ekran</PresentationFormat>
  <Paragraphs>85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Algerian</vt:lpstr>
      <vt:lpstr>Arial</vt:lpstr>
      <vt:lpstr>Arial-BoldMT</vt:lpstr>
      <vt:lpstr>ArialMT</vt:lpstr>
      <vt:lpstr>Calibri</vt:lpstr>
      <vt:lpstr>Calibri Light</vt:lpstr>
      <vt:lpstr>Garamond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36</cp:revision>
  <dcterms:created xsi:type="dcterms:W3CDTF">2020-03-22T17:32:17Z</dcterms:created>
  <dcterms:modified xsi:type="dcterms:W3CDTF">2020-05-16T21:54:39Z</dcterms:modified>
</cp:coreProperties>
</file>