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CCECFF"/>
    <a:srgbClr val="FF66CC"/>
    <a:srgbClr val="00FFFF"/>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gradFill rotWithShape="0">
          <a:gsLst>
            <a:gs pos="0">
              <a:schemeClr val="bg2"/>
            </a:gs>
            <a:gs pos="50000">
              <a:schemeClr val="bg1"/>
            </a:gs>
            <a:gs pos="100000">
              <a:schemeClr val="bg2"/>
            </a:gs>
          </a:gsLst>
          <a:lin ang="0" scaled="1"/>
        </a:gra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79874" name="Rectangle 2"/>
          <p:cNvSpPr>
            <a:spLocks noChangeArrowheads="1"/>
          </p:cNvSpPr>
          <p:nvPr/>
        </p:nvSpPr>
        <p:spPr bwMode="invGray">
          <a:xfrm>
            <a:off x="8783638" y="444500"/>
            <a:ext cx="360362" cy="3152775"/>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endParaRPr lang="tr-TR"/>
          </a:p>
        </p:txBody>
      </p:sp>
      <p:sp>
        <p:nvSpPr>
          <p:cNvPr id="79875" name="Freeform 3"/>
          <p:cNvSpPr>
            <a:spLocks/>
          </p:cNvSpPr>
          <p:nvPr/>
        </p:nvSpPr>
        <p:spPr bwMode="invGray">
          <a:xfrm>
            <a:off x="0" y="0"/>
            <a:ext cx="9144000" cy="2133600"/>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endParaRPr lang="tr-TR"/>
          </a:p>
        </p:txBody>
      </p:sp>
      <p:sp>
        <p:nvSpPr>
          <p:cNvPr id="79876" name="Freeform 4"/>
          <p:cNvSpPr>
            <a:spLocks/>
          </p:cNvSpPr>
          <p:nvPr/>
        </p:nvSpPr>
        <p:spPr bwMode="invGray">
          <a:xfrm>
            <a:off x="0" y="1163638"/>
            <a:ext cx="9144000" cy="5694362"/>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endParaRPr lang="tr-TR"/>
          </a:p>
        </p:txBody>
      </p:sp>
      <p:sp>
        <p:nvSpPr>
          <p:cNvPr id="79877" name="Freeform 5"/>
          <p:cNvSpPr>
            <a:spLocks/>
          </p:cNvSpPr>
          <p:nvPr/>
        </p:nvSpPr>
        <p:spPr bwMode="invGray">
          <a:xfrm>
            <a:off x="0" y="292100"/>
            <a:ext cx="9144000" cy="854075"/>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endParaRPr lang="tr-TR"/>
          </a:p>
        </p:txBody>
      </p:sp>
      <p:sp>
        <p:nvSpPr>
          <p:cNvPr id="79878" name="Freeform 6"/>
          <p:cNvSpPr>
            <a:spLocks/>
          </p:cNvSpPr>
          <p:nvPr/>
        </p:nvSpPr>
        <p:spPr bwMode="hidden">
          <a:xfrm>
            <a:off x="0" y="2405063"/>
            <a:ext cx="9144000" cy="1069975"/>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endParaRPr lang="tr-TR"/>
          </a:p>
        </p:txBody>
      </p:sp>
      <p:sp>
        <p:nvSpPr>
          <p:cNvPr id="79879" name="Freeform 7"/>
          <p:cNvSpPr>
            <a:spLocks/>
          </p:cNvSpPr>
          <p:nvPr/>
        </p:nvSpPr>
        <p:spPr bwMode="white">
          <a:xfrm>
            <a:off x="2476500" y="1522413"/>
            <a:ext cx="6667500" cy="5335587"/>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endParaRPr lang="tr-TR"/>
          </a:p>
        </p:txBody>
      </p:sp>
      <p:sp>
        <p:nvSpPr>
          <p:cNvPr id="79880" name="Freeform 8"/>
          <p:cNvSpPr>
            <a:spLocks/>
          </p:cNvSpPr>
          <p:nvPr/>
        </p:nvSpPr>
        <p:spPr bwMode="invGray">
          <a:xfrm>
            <a:off x="0" y="3443288"/>
            <a:ext cx="9144000" cy="3055937"/>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endParaRPr lang="tr-TR"/>
          </a:p>
        </p:txBody>
      </p:sp>
      <p:sp>
        <p:nvSpPr>
          <p:cNvPr id="79881" name="Freeform 9"/>
          <p:cNvSpPr>
            <a:spLocks/>
          </p:cNvSpPr>
          <p:nvPr/>
        </p:nvSpPr>
        <p:spPr bwMode="white">
          <a:xfrm>
            <a:off x="0" y="3552825"/>
            <a:ext cx="6237288" cy="336550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endParaRPr lang="tr-TR"/>
          </a:p>
        </p:txBody>
      </p:sp>
      <p:sp>
        <p:nvSpPr>
          <p:cNvPr id="79882" name="Rectangle 10"/>
          <p:cNvSpPr>
            <a:spLocks noGrp="1" noChangeArrowheads="1"/>
          </p:cNvSpPr>
          <p:nvPr>
            <p:ph type="ctrTitle"/>
          </p:nvPr>
        </p:nvSpPr>
        <p:spPr>
          <a:xfrm>
            <a:off x="685800" y="2286000"/>
            <a:ext cx="7772400" cy="1143000"/>
          </a:xfrm>
        </p:spPr>
        <p:txBody>
          <a:bodyPr/>
          <a:lstStyle>
            <a:lvl1pPr>
              <a:defRPr/>
            </a:lvl1pPr>
          </a:lstStyle>
          <a:p>
            <a:r>
              <a:rPr lang="tr-TR"/>
              <a:t>Click to edit Master title style</a:t>
            </a:r>
          </a:p>
        </p:txBody>
      </p:sp>
      <p:sp>
        <p:nvSpPr>
          <p:cNvPr id="79883" name="Rectangle 11"/>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tr-TR"/>
              <a:t>Click to edit Master subtitle style</a:t>
            </a:r>
          </a:p>
        </p:txBody>
      </p:sp>
      <p:sp>
        <p:nvSpPr>
          <p:cNvPr id="79884" name="Rectangle 12"/>
          <p:cNvSpPr>
            <a:spLocks noGrp="1" noChangeArrowheads="1"/>
          </p:cNvSpPr>
          <p:nvPr>
            <p:ph type="dt" sz="half" idx="2"/>
          </p:nvPr>
        </p:nvSpPr>
        <p:spPr/>
        <p:txBody>
          <a:bodyPr/>
          <a:lstStyle>
            <a:lvl1pPr>
              <a:defRPr>
                <a:solidFill>
                  <a:srgbClr val="FFFFCC"/>
                </a:solidFill>
              </a:defRPr>
            </a:lvl1pPr>
          </a:lstStyle>
          <a:p>
            <a:endParaRPr lang="tr-TR"/>
          </a:p>
        </p:txBody>
      </p:sp>
      <p:sp>
        <p:nvSpPr>
          <p:cNvPr id="79885" name="Rectangle 13"/>
          <p:cNvSpPr>
            <a:spLocks noGrp="1" noChangeArrowheads="1"/>
          </p:cNvSpPr>
          <p:nvPr>
            <p:ph type="ftr" sz="quarter" idx="3"/>
          </p:nvPr>
        </p:nvSpPr>
        <p:spPr/>
        <p:txBody>
          <a:bodyPr/>
          <a:lstStyle>
            <a:lvl1pPr>
              <a:defRPr>
                <a:solidFill>
                  <a:srgbClr val="FFFFCC"/>
                </a:solidFill>
              </a:defRPr>
            </a:lvl1pPr>
          </a:lstStyle>
          <a:p>
            <a:endParaRPr lang="tr-TR"/>
          </a:p>
        </p:txBody>
      </p:sp>
      <p:sp>
        <p:nvSpPr>
          <p:cNvPr id="79886" name="Rectangle 14"/>
          <p:cNvSpPr>
            <a:spLocks noGrp="1" noChangeArrowheads="1"/>
          </p:cNvSpPr>
          <p:nvPr>
            <p:ph type="sldNum" sz="quarter" idx="4"/>
          </p:nvPr>
        </p:nvSpPr>
        <p:spPr/>
        <p:txBody>
          <a:bodyPr/>
          <a:lstStyle>
            <a:lvl1pPr>
              <a:defRPr>
                <a:solidFill>
                  <a:srgbClr val="FFFFCC"/>
                </a:solidFill>
              </a:defRPr>
            </a:lvl1pPr>
          </a:lstStyle>
          <a:p>
            <a:fld id="{348D439D-6EFD-42EE-AEC5-D6E5966DE6D2}" type="slidenum">
              <a:rPr lang="tr-TR"/>
              <a:pPr/>
              <a:t>‹#›</a:t>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afterEffect">
                                  <p:stCondLst>
                                    <p:cond delay="100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0" fill="hold"/>
                                        <p:tgtEl>
                                          <p:spTgt spid="79874"/>
                                        </p:tgtEl>
                                        <p:attrNameLst>
                                          <p:attrName>ppt_x</p:attrName>
                                        </p:attrNameLst>
                                      </p:cBhvr>
                                      <p:tavLst>
                                        <p:tav tm="0">
                                          <p:val>
                                            <p:strVal val="0-#ppt_w/2"/>
                                          </p:val>
                                        </p:tav>
                                        <p:tav tm="100000">
                                          <p:val>
                                            <p:strVal val="#ppt_x"/>
                                          </p:val>
                                        </p:tav>
                                      </p:tavLst>
                                    </p:anim>
                                    <p:anim calcmode="lin" valueType="num">
                                      <p:cBhvr additive="base">
                                        <p:cTn id="8" dur="5000" fill="hold"/>
                                        <p:tgtEl>
                                          <p:spTgt spid="798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15A83835-5C9A-4E24-BDE1-6197FE201279}"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609600"/>
            <a:ext cx="1943100" cy="54864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85800" y="609600"/>
            <a:ext cx="56769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6E880C1B-7860-4F97-9A1A-AAE7143396E0}"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B5ACA570-1E6E-4E2D-826A-24736F3D9443}"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64C61338-D726-4A95-9C0F-EEF0A2BFEEE5}"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9D8967B5-EEE9-4FC1-A913-C1CE6BAE6639}"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Altbilgi Yer Tutucusu"/>
          <p:cNvSpPr>
            <a:spLocks noGrp="1"/>
          </p:cNvSpPr>
          <p:nvPr>
            <p:ph type="ftr" sz="quarter" idx="11"/>
          </p:nvPr>
        </p:nvSpPr>
        <p:spPr/>
        <p:txBody>
          <a:bodyPr/>
          <a:lstStyle>
            <a:lvl1pPr>
              <a:defRPr/>
            </a:lvl1pPr>
          </a:lstStyle>
          <a:p>
            <a:endParaRPr lang="tr-TR"/>
          </a:p>
        </p:txBody>
      </p:sp>
      <p:sp>
        <p:nvSpPr>
          <p:cNvPr id="9" name="8 Slayt Numarası Yer Tutucusu"/>
          <p:cNvSpPr>
            <a:spLocks noGrp="1"/>
          </p:cNvSpPr>
          <p:nvPr>
            <p:ph type="sldNum" sz="quarter" idx="12"/>
          </p:nvPr>
        </p:nvSpPr>
        <p:spPr/>
        <p:txBody>
          <a:bodyPr/>
          <a:lstStyle>
            <a:lvl1pPr>
              <a:defRPr/>
            </a:lvl1pPr>
          </a:lstStyle>
          <a:p>
            <a:fld id="{389A9BBD-B766-46CE-BB4D-1EF42CAAA448}"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Altbilgi Yer Tutucusu"/>
          <p:cNvSpPr>
            <a:spLocks noGrp="1"/>
          </p:cNvSpPr>
          <p:nvPr>
            <p:ph type="ftr" sz="quarter" idx="11"/>
          </p:nvPr>
        </p:nvSpPr>
        <p:spPr/>
        <p:txBody>
          <a:bodyPr/>
          <a:lstStyle>
            <a:lvl1pPr>
              <a:defRPr/>
            </a:lvl1pPr>
          </a:lstStyle>
          <a:p>
            <a:endParaRPr lang="tr-TR"/>
          </a:p>
        </p:txBody>
      </p:sp>
      <p:sp>
        <p:nvSpPr>
          <p:cNvPr id="5" name="4 Slayt Numarası Yer Tutucusu"/>
          <p:cNvSpPr>
            <a:spLocks noGrp="1"/>
          </p:cNvSpPr>
          <p:nvPr>
            <p:ph type="sldNum" sz="quarter" idx="12"/>
          </p:nvPr>
        </p:nvSpPr>
        <p:spPr/>
        <p:txBody>
          <a:bodyPr/>
          <a:lstStyle>
            <a:lvl1pPr>
              <a:defRPr/>
            </a:lvl1pPr>
          </a:lstStyle>
          <a:p>
            <a:fld id="{58DF2049-5E65-4BAA-AEDC-BF9B8EB68772}"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Altbilgi Yer Tutucusu"/>
          <p:cNvSpPr>
            <a:spLocks noGrp="1"/>
          </p:cNvSpPr>
          <p:nvPr>
            <p:ph type="ftr" sz="quarter" idx="11"/>
          </p:nvPr>
        </p:nvSpPr>
        <p:spPr/>
        <p:txBody>
          <a:bodyPr/>
          <a:lstStyle>
            <a:lvl1pPr>
              <a:defRPr/>
            </a:lvl1pPr>
          </a:lstStyle>
          <a:p>
            <a:endParaRPr lang="tr-TR"/>
          </a:p>
        </p:txBody>
      </p:sp>
      <p:sp>
        <p:nvSpPr>
          <p:cNvPr id="4" name="3 Slayt Numarası Yer Tutucusu"/>
          <p:cNvSpPr>
            <a:spLocks noGrp="1"/>
          </p:cNvSpPr>
          <p:nvPr>
            <p:ph type="sldNum" sz="quarter" idx="12"/>
          </p:nvPr>
        </p:nvSpPr>
        <p:spPr/>
        <p:txBody>
          <a:bodyPr/>
          <a:lstStyle>
            <a:lvl1pPr>
              <a:defRPr/>
            </a:lvl1pPr>
          </a:lstStyle>
          <a:p>
            <a:fld id="{25622A5E-5767-4991-A5AF-D588C0B1FE01}"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81763F53-E252-4F36-A209-2AC72A78B7F3}"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67202B15-E135-43D2-B762-FEDAC4432C21}"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50000">
              <a:schemeClr val="bg1"/>
            </a:gs>
            <a:gs pos="100000">
              <a:schemeClr val="bg2"/>
            </a:gs>
          </a:gsLst>
          <a:lin ang="0" scaled="1"/>
        </a:gra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78850" name="Rectangle 2"/>
          <p:cNvSpPr>
            <a:spLocks noChangeArrowheads="1"/>
          </p:cNvSpPr>
          <p:nvPr/>
        </p:nvSpPr>
        <p:spPr bwMode="invGray">
          <a:xfrm>
            <a:off x="8783638" y="444500"/>
            <a:ext cx="360362" cy="3152775"/>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endParaRPr lang="tr-TR"/>
          </a:p>
        </p:txBody>
      </p:sp>
      <p:sp>
        <p:nvSpPr>
          <p:cNvPr id="78851" name="Freeform 3"/>
          <p:cNvSpPr>
            <a:spLocks/>
          </p:cNvSpPr>
          <p:nvPr/>
        </p:nvSpPr>
        <p:spPr bwMode="invGray">
          <a:xfrm>
            <a:off x="0" y="0"/>
            <a:ext cx="9144000" cy="2133600"/>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endParaRPr lang="tr-TR"/>
          </a:p>
        </p:txBody>
      </p:sp>
      <p:sp>
        <p:nvSpPr>
          <p:cNvPr id="78852" name="Freeform 4"/>
          <p:cNvSpPr>
            <a:spLocks/>
          </p:cNvSpPr>
          <p:nvPr/>
        </p:nvSpPr>
        <p:spPr bwMode="invGray">
          <a:xfrm>
            <a:off x="0" y="1163638"/>
            <a:ext cx="9144000" cy="5694362"/>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endParaRPr lang="tr-TR"/>
          </a:p>
        </p:txBody>
      </p:sp>
      <p:sp>
        <p:nvSpPr>
          <p:cNvPr id="78853" name="Freeform 5"/>
          <p:cNvSpPr>
            <a:spLocks/>
          </p:cNvSpPr>
          <p:nvPr/>
        </p:nvSpPr>
        <p:spPr bwMode="invGray">
          <a:xfrm>
            <a:off x="0" y="292100"/>
            <a:ext cx="9144000" cy="854075"/>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endParaRPr lang="tr-TR"/>
          </a:p>
        </p:txBody>
      </p:sp>
      <p:sp>
        <p:nvSpPr>
          <p:cNvPr id="78854" name="Freeform 6"/>
          <p:cNvSpPr>
            <a:spLocks/>
          </p:cNvSpPr>
          <p:nvPr/>
        </p:nvSpPr>
        <p:spPr bwMode="invGray">
          <a:xfrm>
            <a:off x="0" y="2405063"/>
            <a:ext cx="9144000" cy="1069975"/>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endParaRPr lang="tr-TR"/>
          </a:p>
        </p:txBody>
      </p:sp>
      <p:sp>
        <p:nvSpPr>
          <p:cNvPr id="78855" name="Freeform 7"/>
          <p:cNvSpPr>
            <a:spLocks/>
          </p:cNvSpPr>
          <p:nvPr/>
        </p:nvSpPr>
        <p:spPr bwMode="white">
          <a:xfrm>
            <a:off x="2476500" y="1522413"/>
            <a:ext cx="6667500" cy="5335587"/>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endParaRPr lang="tr-TR"/>
          </a:p>
        </p:txBody>
      </p:sp>
      <p:sp>
        <p:nvSpPr>
          <p:cNvPr id="78856" name="Freeform 8"/>
          <p:cNvSpPr>
            <a:spLocks/>
          </p:cNvSpPr>
          <p:nvPr/>
        </p:nvSpPr>
        <p:spPr bwMode="white">
          <a:xfrm>
            <a:off x="0" y="3443288"/>
            <a:ext cx="9144000" cy="3055937"/>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endParaRPr lang="tr-TR"/>
          </a:p>
        </p:txBody>
      </p:sp>
      <p:sp>
        <p:nvSpPr>
          <p:cNvPr id="78857" name="Freeform 9"/>
          <p:cNvSpPr>
            <a:spLocks/>
          </p:cNvSpPr>
          <p:nvPr/>
        </p:nvSpPr>
        <p:spPr bwMode="white">
          <a:xfrm>
            <a:off x="0" y="3552825"/>
            <a:ext cx="6237288" cy="336550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endParaRPr lang="tr-TR"/>
          </a:p>
        </p:txBody>
      </p:sp>
      <p:sp>
        <p:nvSpPr>
          <p:cNvPr id="78858" name="Rectangle 10"/>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Click to edit Master title style</a:t>
            </a:r>
          </a:p>
        </p:txBody>
      </p:sp>
      <p:sp>
        <p:nvSpPr>
          <p:cNvPr id="78859" name="Rectangle 11"/>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		</a:t>
            </a:r>
          </a:p>
          <a:p>
            <a:pPr lvl="3"/>
            <a:r>
              <a:rPr lang="tr-TR" smtClean="0"/>
              <a:t>Fourth level</a:t>
            </a:r>
          </a:p>
          <a:p>
            <a:pPr lvl="4"/>
            <a:r>
              <a:rPr lang="tr-TR" smtClean="0"/>
              <a:t>Fifth level</a:t>
            </a:r>
          </a:p>
        </p:txBody>
      </p:sp>
      <p:sp>
        <p:nvSpPr>
          <p:cNvPr id="78860" name="Rectangle 12"/>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spcBef>
                <a:spcPct val="50000"/>
              </a:spcBef>
              <a:defRPr sz="1400"/>
            </a:lvl1pPr>
          </a:lstStyle>
          <a:p>
            <a:endParaRPr lang="tr-TR"/>
          </a:p>
        </p:txBody>
      </p:sp>
      <p:sp>
        <p:nvSpPr>
          <p:cNvPr id="78861"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spcBef>
                <a:spcPct val="50000"/>
              </a:spcBef>
              <a:defRPr sz="1400"/>
            </a:lvl1pPr>
          </a:lstStyle>
          <a:p>
            <a:endParaRPr lang="tr-TR"/>
          </a:p>
        </p:txBody>
      </p:sp>
      <p:sp>
        <p:nvSpPr>
          <p:cNvPr id="78862" name="Rectangle 1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spcBef>
                <a:spcPct val="50000"/>
              </a:spcBef>
              <a:defRPr sz="1400"/>
            </a:lvl1pPr>
          </a:lstStyle>
          <a:p>
            <a:fld id="{92C133BA-4723-4A5E-8312-CF4065FD664C}" type="slidenum">
              <a:rPr lang="tr-TR"/>
              <a:pPr/>
              <a:t>‹#›</a:t>
            </a:fld>
            <a:endParaRPr lang="tr-TR"/>
          </a:p>
        </p:txBody>
      </p:sp>
    </p:spTree>
  </p:cSld>
  <p:clrMap bg1="dk2" tx1="lt1" bg2="dk1"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afterEffect">
                                  <p:stCondLst>
                                    <p:cond delay="1000"/>
                                  </p:stCondLst>
                                  <p:childTnLst>
                                    <p:set>
                                      <p:cBhvr>
                                        <p:cTn id="6" dur="1" fill="hold">
                                          <p:stCondLst>
                                            <p:cond delay="0"/>
                                          </p:stCondLst>
                                        </p:cTn>
                                        <p:tgtEl>
                                          <p:spTgt spid="78850"/>
                                        </p:tgtEl>
                                        <p:attrNameLst>
                                          <p:attrName>style.visibility</p:attrName>
                                        </p:attrNameLst>
                                      </p:cBhvr>
                                      <p:to>
                                        <p:strVal val="visible"/>
                                      </p:to>
                                    </p:set>
                                    <p:anim calcmode="lin" valueType="num">
                                      <p:cBhvr additive="base">
                                        <p:cTn id="7" dur="5000" fill="hold"/>
                                        <p:tgtEl>
                                          <p:spTgt spid="78850"/>
                                        </p:tgtEl>
                                        <p:attrNameLst>
                                          <p:attrName>ppt_x</p:attrName>
                                        </p:attrNameLst>
                                      </p:cBhvr>
                                      <p:tavLst>
                                        <p:tav tm="0">
                                          <p:val>
                                            <p:strVal val="0-#ppt_w/2"/>
                                          </p:val>
                                        </p:tav>
                                        <p:tav tm="100000">
                                          <p:val>
                                            <p:strVal val="#ppt_x"/>
                                          </p:val>
                                        </p:tav>
                                      </p:tavLst>
                                    </p:anim>
                                    <p:anim calcmode="lin" valueType="num">
                                      <p:cBhvr additive="base">
                                        <p:cTn id="8" dur="5000" fill="hold"/>
                                        <p:tgtEl>
                                          <p:spTgt spid="788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nimBg="1"/>
    </p:bldLst>
  </p:timing>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Times New Roman" pitchFamily="18" charset="0"/>
        </a:defRPr>
      </a:lvl2pPr>
      <a:lvl3pPr algn="ctr" rtl="0" fontAlgn="base">
        <a:spcBef>
          <a:spcPct val="0"/>
        </a:spcBef>
        <a:spcAft>
          <a:spcPct val="0"/>
        </a:spcAft>
        <a:defRPr kumimoji="1" sz="4400">
          <a:solidFill>
            <a:schemeClr val="tx2"/>
          </a:solidFill>
          <a:latin typeface="Times New Roman" pitchFamily="18" charset="0"/>
        </a:defRPr>
      </a:lvl3pPr>
      <a:lvl4pPr algn="ctr" rtl="0" fontAlgn="base">
        <a:spcBef>
          <a:spcPct val="0"/>
        </a:spcBef>
        <a:spcAft>
          <a:spcPct val="0"/>
        </a:spcAft>
        <a:defRPr kumimoji="1" sz="4400">
          <a:solidFill>
            <a:schemeClr val="tx2"/>
          </a:solidFill>
          <a:latin typeface="Times New Roman" pitchFamily="18" charset="0"/>
        </a:defRPr>
      </a:lvl4pPr>
      <a:lvl5pPr algn="ctr" rtl="0" fontAlgn="base">
        <a:spcBef>
          <a:spcPct val="0"/>
        </a:spcBef>
        <a:spcAft>
          <a:spcPct val="0"/>
        </a:spcAft>
        <a:defRPr kumimoji="1" sz="4400">
          <a:solidFill>
            <a:schemeClr val="tx2"/>
          </a:solidFill>
          <a:latin typeface="Times New Roman" pitchFamily="18" charset="0"/>
        </a:defRPr>
      </a:lvl5pPr>
      <a:lvl6pPr marL="457200" algn="ctr" rtl="0" fontAlgn="base">
        <a:spcBef>
          <a:spcPct val="0"/>
        </a:spcBef>
        <a:spcAft>
          <a:spcPct val="0"/>
        </a:spcAft>
        <a:defRPr kumimoji="1" sz="4400">
          <a:solidFill>
            <a:schemeClr val="tx2"/>
          </a:solidFill>
          <a:latin typeface="Times New Roman" pitchFamily="18" charset="0"/>
        </a:defRPr>
      </a:lvl6pPr>
      <a:lvl7pPr marL="914400" algn="ctr" rtl="0" fontAlgn="base">
        <a:spcBef>
          <a:spcPct val="0"/>
        </a:spcBef>
        <a:spcAft>
          <a:spcPct val="0"/>
        </a:spcAft>
        <a:defRPr kumimoji="1" sz="4400">
          <a:solidFill>
            <a:schemeClr val="tx2"/>
          </a:solidFill>
          <a:latin typeface="Times New Roman" pitchFamily="18" charset="0"/>
        </a:defRPr>
      </a:lvl7pPr>
      <a:lvl8pPr marL="1371600" algn="ctr" rtl="0" fontAlgn="base">
        <a:spcBef>
          <a:spcPct val="0"/>
        </a:spcBef>
        <a:spcAft>
          <a:spcPct val="0"/>
        </a:spcAft>
        <a:defRPr kumimoji="1" sz="4400">
          <a:solidFill>
            <a:schemeClr val="tx2"/>
          </a:solidFill>
          <a:latin typeface="Times New Roman" pitchFamily="18" charset="0"/>
        </a:defRPr>
      </a:lvl8pPr>
      <a:lvl9pPr marL="1828800" algn="ctr" rtl="0" fontAlgn="base">
        <a:spcBef>
          <a:spcPct val="0"/>
        </a:spcBef>
        <a:spcAft>
          <a:spcPct val="0"/>
        </a:spcAft>
        <a:defRPr kumimoji="1"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defRPr>
      </a:lvl2pPr>
      <a:lvl3pPr marL="1143000" indent="-228600" algn="l" rtl="0" fontAlgn="base">
        <a:spcBef>
          <a:spcPct val="20000"/>
        </a:spcBef>
        <a:spcAft>
          <a:spcPct val="0"/>
        </a:spcAft>
        <a:buChar char="•"/>
        <a:defRPr kumimoji="1" sz="2400">
          <a:solidFill>
            <a:schemeClr val="tx1"/>
          </a:solidFill>
          <a:latin typeface="+mn-lt"/>
        </a:defRPr>
      </a:lvl3pPr>
      <a:lvl4pPr marL="1600200" indent="-228600" algn="l" rtl="0" fontAlgn="base">
        <a:spcBef>
          <a:spcPct val="20000"/>
        </a:spcBef>
        <a:spcAft>
          <a:spcPct val="0"/>
        </a:spcAft>
        <a:buChar char="–"/>
        <a:defRPr kumimoji="1" sz="2000">
          <a:solidFill>
            <a:schemeClr val="tx1"/>
          </a:solidFill>
          <a:latin typeface="+mn-lt"/>
        </a:defRPr>
      </a:lvl4pPr>
      <a:lvl5pPr marL="2057400" indent="-228600" algn="l" rtl="0" fontAlgn="base">
        <a:spcBef>
          <a:spcPct val="20000"/>
        </a:spcBef>
        <a:spcAft>
          <a:spcPct val="0"/>
        </a:spcAft>
        <a:buChar char="»"/>
        <a:defRPr kumimoji="1" sz="2000">
          <a:solidFill>
            <a:schemeClr val="tx1"/>
          </a:solidFill>
          <a:latin typeface="+mn-lt"/>
        </a:defRPr>
      </a:lvl5pPr>
      <a:lvl6pPr marL="2514600" indent="-228600" algn="l" rtl="0" fontAlgn="base">
        <a:spcBef>
          <a:spcPct val="20000"/>
        </a:spcBef>
        <a:spcAft>
          <a:spcPct val="0"/>
        </a:spcAft>
        <a:buChar char="»"/>
        <a:defRPr kumimoji="1" sz="2000">
          <a:solidFill>
            <a:schemeClr val="tx1"/>
          </a:solidFill>
          <a:latin typeface="+mn-lt"/>
        </a:defRPr>
      </a:lvl6pPr>
      <a:lvl7pPr marL="2971800" indent="-228600" algn="l" rtl="0" fontAlgn="base">
        <a:spcBef>
          <a:spcPct val="20000"/>
        </a:spcBef>
        <a:spcAft>
          <a:spcPct val="0"/>
        </a:spcAft>
        <a:buChar char="»"/>
        <a:defRPr kumimoji="1" sz="2000">
          <a:solidFill>
            <a:schemeClr val="tx1"/>
          </a:solidFill>
          <a:latin typeface="+mn-lt"/>
        </a:defRPr>
      </a:lvl7pPr>
      <a:lvl8pPr marL="3429000" indent="-228600" algn="l" rtl="0" fontAlgn="base">
        <a:spcBef>
          <a:spcPct val="20000"/>
        </a:spcBef>
        <a:spcAft>
          <a:spcPct val="0"/>
        </a:spcAft>
        <a:buChar char="»"/>
        <a:defRPr kumimoji="1" sz="2000">
          <a:solidFill>
            <a:schemeClr val="tx1"/>
          </a:solidFill>
          <a:latin typeface="+mn-lt"/>
        </a:defRPr>
      </a:lvl8pPr>
      <a:lvl9pPr marL="3886200" indent="-228600" algn="l" rtl="0" fontAlgn="base">
        <a:spcBef>
          <a:spcPct val="20000"/>
        </a:spcBef>
        <a:spcAft>
          <a:spcPct val="0"/>
        </a:spcAft>
        <a:buChar char="»"/>
        <a:defRPr kumimoji="1"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403350" y="1484313"/>
            <a:ext cx="6840538" cy="173672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5400" b="1">
                <a:solidFill>
                  <a:srgbClr val="FF00FF"/>
                </a:solidFill>
                <a:latin typeface="Bookman Old Style" pitchFamily="18" charset="0"/>
              </a:rPr>
              <a:t>AİLE PLANLAMASI DANIŞMANLIĞI</a:t>
            </a:r>
          </a:p>
        </p:txBody>
      </p:sp>
      <p:sp>
        <p:nvSpPr>
          <p:cNvPr id="2053" name="Text Box 5"/>
          <p:cNvSpPr txBox="1">
            <a:spLocks noChangeArrowheads="1"/>
          </p:cNvSpPr>
          <p:nvPr/>
        </p:nvSpPr>
        <p:spPr bwMode="auto">
          <a:xfrm>
            <a:off x="3995738" y="4581525"/>
            <a:ext cx="4752975" cy="519113"/>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2800" b="1" i="1">
                <a:latin typeface="Bookman Old Style" pitchFamily="18" charset="0"/>
              </a:rPr>
              <a:t>Prof.Dr.Ferda Özyurda</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tr-TR" b="1">
                <a:latin typeface="Comic Sans MS" pitchFamily="66" charset="0"/>
              </a:rPr>
              <a:t>Danışmanın özellikleri:</a:t>
            </a:r>
          </a:p>
        </p:txBody>
      </p:sp>
      <p:sp>
        <p:nvSpPr>
          <p:cNvPr id="89091" name="Rectangle 3"/>
          <p:cNvSpPr>
            <a:spLocks noGrp="1" noChangeArrowheads="1"/>
          </p:cNvSpPr>
          <p:nvPr>
            <p:ph type="body" idx="1"/>
          </p:nvPr>
        </p:nvSpPr>
        <p:spPr/>
        <p:txBody>
          <a:bodyPr/>
          <a:lstStyle/>
          <a:p>
            <a:r>
              <a:rPr lang="tr-TR" sz="3600" b="1" i="1">
                <a:latin typeface="Comic Sans MS" pitchFamily="66" charset="0"/>
              </a:rPr>
              <a:t>Güvenilir olma</a:t>
            </a:r>
          </a:p>
          <a:p>
            <a:r>
              <a:rPr lang="tr-TR" sz="3600" b="1" i="1">
                <a:latin typeface="Comic Sans MS" pitchFamily="66" charset="0"/>
              </a:rPr>
              <a:t>Bilgili olma</a:t>
            </a:r>
          </a:p>
          <a:p>
            <a:r>
              <a:rPr lang="tr-TR" sz="3600" b="1" i="1">
                <a:latin typeface="Comic Sans MS" pitchFamily="66" charset="0"/>
              </a:rPr>
              <a:t>Beceride usta olma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tr-TR" b="1">
                <a:solidFill>
                  <a:schemeClr val="tx1"/>
                </a:solidFill>
                <a:latin typeface="Comic Sans MS" pitchFamily="66" charset="0"/>
              </a:rPr>
              <a:t>Güvenilir Olma</a:t>
            </a:r>
          </a:p>
        </p:txBody>
      </p:sp>
      <p:sp>
        <p:nvSpPr>
          <p:cNvPr id="90115" name="Rectangle 3"/>
          <p:cNvSpPr>
            <a:spLocks noGrp="1" noChangeArrowheads="1"/>
          </p:cNvSpPr>
          <p:nvPr>
            <p:ph type="body" idx="1"/>
          </p:nvPr>
        </p:nvSpPr>
        <p:spPr/>
        <p:txBody>
          <a:bodyPr/>
          <a:lstStyle/>
          <a:p>
            <a:r>
              <a:rPr lang="tr-TR" b="1" i="1">
                <a:solidFill>
                  <a:srgbClr val="00FFFF"/>
                </a:solidFill>
                <a:latin typeface="Comic Sans MS" pitchFamily="66" charset="0"/>
              </a:rPr>
              <a:t>Bireyin mahremiyetini korumak</a:t>
            </a:r>
          </a:p>
          <a:p>
            <a:r>
              <a:rPr lang="tr-TR" b="1" i="1">
                <a:solidFill>
                  <a:srgbClr val="00FFFF"/>
                </a:solidFill>
                <a:latin typeface="Comic Sans MS" pitchFamily="66" charset="0"/>
              </a:rPr>
              <a:t>Hasta / birey haklarını anlamak ve saygı göstermek</a:t>
            </a:r>
          </a:p>
          <a:p>
            <a:r>
              <a:rPr lang="tr-TR" b="1" i="1">
                <a:solidFill>
                  <a:srgbClr val="00FFFF"/>
                </a:solidFill>
                <a:latin typeface="Comic Sans MS" pitchFamily="66" charset="0"/>
              </a:rPr>
              <a:t>Bilgi ve becerili olarak, bireye karşı duyarlı olduğunu göstermek.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tr-TR" b="1">
                <a:solidFill>
                  <a:schemeClr val="tx1"/>
                </a:solidFill>
                <a:latin typeface="Comic Sans MS" pitchFamily="66" charset="0"/>
              </a:rPr>
              <a:t>Bilgili olma</a:t>
            </a:r>
          </a:p>
        </p:txBody>
      </p:sp>
      <p:sp>
        <p:nvSpPr>
          <p:cNvPr id="91139" name="Rectangle 3"/>
          <p:cNvSpPr>
            <a:spLocks noGrp="1" noChangeArrowheads="1"/>
          </p:cNvSpPr>
          <p:nvPr>
            <p:ph type="body" idx="1"/>
          </p:nvPr>
        </p:nvSpPr>
        <p:spPr/>
        <p:txBody>
          <a:bodyPr/>
          <a:lstStyle/>
          <a:p>
            <a:r>
              <a:rPr lang="tr-TR" b="1" i="1">
                <a:solidFill>
                  <a:srgbClr val="00FFFF"/>
                </a:solidFill>
                <a:latin typeface="Comic Sans MS" pitchFamily="66" charset="0"/>
              </a:rPr>
              <a:t>Kontraseptif yöntemler ve uygulanması,yan etkileri, kullanım kuralları,kontrasepsiyonu etkileyen sosyo kültürel, ekonomik psikolojik faktörler vb. konularında yeterli bilgiye sahip olmaktır.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tr-TR" b="1">
                <a:solidFill>
                  <a:schemeClr val="tx1"/>
                </a:solidFill>
                <a:latin typeface="Comic Sans MS" pitchFamily="66" charset="0"/>
              </a:rPr>
              <a:t>Beceride usta olma</a:t>
            </a:r>
          </a:p>
        </p:txBody>
      </p:sp>
      <p:sp>
        <p:nvSpPr>
          <p:cNvPr id="92163" name="Rectangle 3"/>
          <p:cNvSpPr>
            <a:spLocks noGrp="1" noChangeArrowheads="1"/>
          </p:cNvSpPr>
          <p:nvPr>
            <p:ph type="body" idx="1"/>
          </p:nvPr>
        </p:nvSpPr>
        <p:spPr/>
        <p:txBody>
          <a:bodyPr/>
          <a:lstStyle/>
          <a:p>
            <a:pPr>
              <a:buFontTx/>
              <a:buNone/>
            </a:pPr>
            <a:r>
              <a:rPr lang="tr-TR"/>
              <a:t>   </a:t>
            </a:r>
            <a:r>
              <a:rPr lang="tr-TR" b="1" i="1">
                <a:solidFill>
                  <a:srgbClr val="00FFFF"/>
                </a:solidFill>
                <a:latin typeface="Comic Sans MS" pitchFamily="66" charset="0"/>
              </a:rPr>
              <a:t>Danışmanlık becerisi iletişim becerilerini etkili kullanmaya dayanır.</a:t>
            </a:r>
          </a:p>
          <a:p>
            <a:pPr>
              <a:buFontTx/>
              <a:buNone/>
            </a:pPr>
            <a:endParaRPr lang="tr-TR" b="1" i="1">
              <a:solidFill>
                <a:srgbClr val="00FFFF"/>
              </a:solidFill>
              <a:latin typeface="Comic Sans MS" pitchFamily="66" charset="0"/>
            </a:endParaRPr>
          </a:p>
          <a:p>
            <a:pPr>
              <a:buFontTx/>
              <a:buNone/>
            </a:pPr>
            <a:r>
              <a:rPr lang="tr-TR" b="1" i="1">
                <a:solidFill>
                  <a:srgbClr val="00FFFF"/>
                </a:solidFill>
                <a:latin typeface="Comic Sans MS" pitchFamily="66" charset="0"/>
              </a:rPr>
              <a:t>   Bu nedenle; danışman iletişim tekniklerini kavramış ve onları ustalıkla kullanan kişilerdir.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tr-TR" sz="4000" b="1">
                <a:latin typeface="Comic Sans MS" pitchFamily="66" charset="0"/>
              </a:rPr>
              <a:t>Şöyle ki;başarılı bir danışman</a:t>
            </a:r>
          </a:p>
        </p:txBody>
      </p:sp>
      <p:sp>
        <p:nvSpPr>
          <p:cNvPr id="93187" name="Rectangle 3"/>
          <p:cNvSpPr>
            <a:spLocks noGrp="1" noChangeArrowheads="1"/>
          </p:cNvSpPr>
          <p:nvPr>
            <p:ph type="body" idx="1"/>
          </p:nvPr>
        </p:nvSpPr>
        <p:spPr/>
        <p:txBody>
          <a:bodyPr/>
          <a:lstStyle/>
          <a:p>
            <a:r>
              <a:rPr lang="tr-TR" sz="2800" b="1">
                <a:latin typeface="Comic Sans MS" pitchFamily="66" charset="0"/>
              </a:rPr>
              <a:t>Yargısız bir yaklaşım içinde olmalı,</a:t>
            </a:r>
          </a:p>
          <a:p>
            <a:r>
              <a:rPr lang="tr-TR" sz="2800" b="1">
                <a:latin typeface="Comic Sans MS" pitchFamily="66" charset="0"/>
              </a:rPr>
              <a:t>Saygılı ve nazik davranmalı</a:t>
            </a:r>
          </a:p>
          <a:p>
            <a:r>
              <a:rPr lang="tr-TR" sz="2800" b="1">
                <a:latin typeface="Comic Sans MS" pitchFamily="66" charset="0"/>
              </a:rPr>
              <a:t>Başvuranın özelliklerine uygun terminolojiyi seçebilmeli</a:t>
            </a:r>
          </a:p>
          <a:p>
            <a:r>
              <a:rPr lang="tr-TR" sz="2800" b="1">
                <a:latin typeface="Comic Sans MS" pitchFamily="66" charset="0"/>
              </a:rPr>
              <a:t>Bilgileri tarafsız, duyarlı bir tutum içinde sunabilmeli</a:t>
            </a:r>
          </a:p>
          <a:p>
            <a:r>
              <a:rPr lang="tr-TR" sz="2800" b="1">
                <a:latin typeface="Comic Sans MS" pitchFamily="66" charset="0"/>
              </a:rPr>
              <a:t>Söylenenleri doğru anlayıp anlamadığından emin olmalı ( açığa kavuşturma, yansıtma)</a:t>
            </a:r>
          </a:p>
          <a:p>
            <a:endParaRPr lang="tr-TR" sz="2800" b="1">
              <a:latin typeface="Comic Sans MS" pitchFamily="66" charset="0"/>
            </a:endParaRPr>
          </a:p>
          <a:p>
            <a:endParaRPr lang="tr-TR" sz="2800" b="1">
              <a:latin typeface="Comic Sans MS"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flipV="1">
            <a:off x="684213" y="0"/>
            <a:ext cx="7772400" cy="93663"/>
          </a:xfrm>
        </p:spPr>
        <p:txBody>
          <a:bodyPr/>
          <a:lstStyle/>
          <a:p>
            <a:endParaRPr lang="tr-TR" sz="4000"/>
          </a:p>
        </p:txBody>
      </p:sp>
      <p:sp>
        <p:nvSpPr>
          <p:cNvPr id="94211" name="Rectangle 3"/>
          <p:cNvSpPr>
            <a:spLocks noGrp="1" noChangeArrowheads="1"/>
          </p:cNvSpPr>
          <p:nvPr>
            <p:ph type="body" idx="1"/>
          </p:nvPr>
        </p:nvSpPr>
        <p:spPr>
          <a:xfrm>
            <a:off x="685800" y="620713"/>
            <a:ext cx="7772400" cy="5475287"/>
          </a:xfrm>
        </p:spPr>
        <p:txBody>
          <a:bodyPr/>
          <a:lstStyle/>
          <a:p>
            <a:pPr>
              <a:lnSpc>
                <a:spcPct val="90000"/>
              </a:lnSpc>
            </a:pPr>
            <a:r>
              <a:rPr lang="tr-TR" b="1">
                <a:latin typeface="Comic Sans MS" pitchFamily="66" charset="0"/>
              </a:rPr>
              <a:t>Soru sormaya teşvik etmeli</a:t>
            </a:r>
          </a:p>
          <a:p>
            <a:pPr>
              <a:lnSpc>
                <a:spcPct val="90000"/>
              </a:lnSpc>
            </a:pPr>
            <a:r>
              <a:rPr lang="tr-TR" b="1">
                <a:latin typeface="Comic Sans MS" pitchFamily="66" charset="0"/>
              </a:rPr>
              <a:t>Endişeleri anlamalı ve yetkin açıklamalar yapmalı</a:t>
            </a:r>
          </a:p>
          <a:p>
            <a:pPr>
              <a:lnSpc>
                <a:spcPct val="90000"/>
              </a:lnSpc>
            </a:pPr>
            <a:r>
              <a:rPr lang="tr-TR" b="1">
                <a:latin typeface="Comic Sans MS" pitchFamily="66" charset="0"/>
              </a:rPr>
              <a:t>Etkin dinleme yapmalı</a:t>
            </a:r>
          </a:p>
          <a:p>
            <a:pPr>
              <a:lnSpc>
                <a:spcPct val="90000"/>
              </a:lnSpc>
            </a:pPr>
            <a:r>
              <a:rPr lang="tr-TR" b="1">
                <a:latin typeface="Comic Sans MS" pitchFamily="66" charset="0"/>
              </a:rPr>
              <a:t>Beden dilini anlamalı ve kendi beden dilini iletişime açık kullanmalı</a:t>
            </a:r>
          </a:p>
          <a:p>
            <a:pPr>
              <a:lnSpc>
                <a:spcPct val="90000"/>
              </a:lnSpc>
            </a:pPr>
            <a:r>
              <a:rPr lang="tr-TR" b="1">
                <a:latin typeface="Comic Sans MS" pitchFamily="66" charset="0"/>
              </a:rPr>
              <a:t>Ses tonunu uygun , etkin kullanabilmeli</a:t>
            </a:r>
          </a:p>
          <a:p>
            <a:pPr>
              <a:lnSpc>
                <a:spcPct val="90000"/>
              </a:lnSpc>
            </a:pPr>
            <a:r>
              <a:rPr lang="tr-TR" b="1">
                <a:latin typeface="Comic Sans MS" pitchFamily="66" charset="0"/>
              </a:rPr>
              <a:t>Etkili iletişim ortamı hazırlamalı</a:t>
            </a:r>
          </a:p>
          <a:p>
            <a:pPr>
              <a:lnSpc>
                <a:spcPct val="90000"/>
              </a:lnSpc>
            </a:pPr>
            <a:r>
              <a:rPr lang="tr-TR" b="1">
                <a:latin typeface="Comic Sans MS" pitchFamily="66" charset="0"/>
              </a:rPr>
              <a:t>Sevk yapabilmeli</a:t>
            </a:r>
          </a:p>
          <a:p>
            <a:pPr>
              <a:lnSpc>
                <a:spcPct val="90000"/>
              </a:lnSpc>
            </a:pPr>
            <a:endParaRPr lang="tr-TR" b="1">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tr-TR" b="1">
                <a:latin typeface="Bookman Old Style" pitchFamily="18" charset="0"/>
              </a:rPr>
              <a:t>DANIŞMANLIK türleri</a:t>
            </a:r>
          </a:p>
        </p:txBody>
      </p:sp>
      <p:sp>
        <p:nvSpPr>
          <p:cNvPr id="95235" name="Rectangle 3"/>
          <p:cNvSpPr>
            <a:spLocks noGrp="1" noChangeArrowheads="1"/>
          </p:cNvSpPr>
          <p:nvPr>
            <p:ph type="body" idx="1"/>
          </p:nvPr>
        </p:nvSpPr>
        <p:spPr/>
        <p:txBody>
          <a:bodyPr/>
          <a:lstStyle/>
          <a:p>
            <a:r>
              <a:rPr lang="tr-TR" sz="3600" b="1">
                <a:latin typeface="Bookman Old Style" pitchFamily="18" charset="0"/>
              </a:rPr>
              <a:t>Genel Danışmanlık</a:t>
            </a:r>
          </a:p>
          <a:p>
            <a:r>
              <a:rPr lang="tr-TR" sz="3600" b="1">
                <a:latin typeface="Bookman Old Style" pitchFamily="18" charset="0"/>
              </a:rPr>
              <a:t>Yönteme Özel Danışmanlık</a:t>
            </a:r>
          </a:p>
          <a:p>
            <a:r>
              <a:rPr lang="tr-TR" sz="3600" b="1">
                <a:latin typeface="Bookman Old Style" pitchFamily="18" charset="0"/>
              </a:rPr>
              <a:t>İzlem Danışmanlığı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tr-TR" b="1">
                <a:latin typeface="Bookman Old Style" pitchFamily="18" charset="0"/>
              </a:rPr>
              <a:t>DANIŞMANLIK SÜRECİ</a:t>
            </a:r>
          </a:p>
        </p:txBody>
      </p:sp>
      <p:sp>
        <p:nvSpPr>
          <p:cNvPr id="96259" name="Rectangle 3"/>
          <p:cNvSpPr>
            <a:spLocks noGrp="1" noChangeArrowheads="1"/>
          </p:cNvSpPr>
          <p:nvPr>
            <p:ph type="body" idx="1"/>
          </p:nvPr>
        </p:nvSpPr>
        <p:spPr/>
        <p:txBody>
          <a:bodyPr/>
          <a:lstStyle/>
          <a:p>
            <a:pPr>
              <a:lnSpc>
                <a:spcPct val="80000"/>
              </a:lnSpc>
            </a:pPr>
            <a:r>
              <a:rPr lang="tr-TR" sz="3600" b="1">
                <a:solidFill>
                  <a:srgbClr val="FF66CC"/>
                </a:solidFill>
                <a:latin typeface="Bookman Old Style" pitchFamily="18" charset="0"/>
              </a:rPr>
              <a:t>K</a:t>
            </a:r>
            <a:r>
              <a:rPr lang="tr-TR" sz="3600" b="1">
                <a:latin typeface="Bookman Old Style" pitchFamily="18" charset="0"/>
              </a:rPr>
              <a:t>   </a:t>
            </a:r>
            <a:r>
              <a:rPr lang="tr-TR" sz="2800" b="1">
                <a:latin typeface="Bookman Old Style" pitchFamily="18" charset="0"/>
              </a:rPr>
              <a:t>( Karşılayarak selamlama)</a:t>
            </a:r>
          </a:p>
          <a:p>
            <a:pPr>
              <a:lnSpc>
                <a:spcPct val="80000"/>
              </a:lnSpc>
            </a:pPr>
            <a:r>
              <a:rPr lang="tr-TR" sz="3600" b="1">
                <a:solidFill>
                  <a:srgbClr val="FF66CC"/>
                </a:solidFill>
                <a:latin typeface="Bookman Old Style" pitchFamily="18" charset="0"/>
              </a:rPr>
              <a:t>A </a:t>
            </a:r>
            <a:r>
              <a:rPr lang="tr-TR" b="1">
                <a:solidFill>
                  <a:srgbClr val="FF66CC"/>
                </a:solidFill>
                <a:latin typeface="Bookman Old Style" pitchFamily="18" charset="0"/>
              </a:rPr>
              <a:t> </a:t>
            </a:r>
            <a:r>
              <a:rPr lang="tr-TR" b="1">
                <a:latin typeface="Bookman Old Style" pitchFamily="18" charset="0"/>
              </a:rPr>
              <a:t>  </a:t>
            </a:r>
            <a:r>
              <a:rPr lang="tr-TR" sz="2800" b="1">
                <a:latin typeface="Bookman Old Style" pitchFamily="18" charset="0"/>
              </a:rPr>
              <a:t>(Alaka göstererek soru sorma)</a:t>
            </a:r>
          </a:p>
          <a:p>
            <a:pPr>
              <a:lnSpc>
                <a:spcPct val="80000"/>
              </a:lnSpc>
            </a:pPr>
            <a:r>
              <a:rPr lang="tr-TR" sz="3600" b="1">
                <a:solidFill>
                  <a:srgbClr val="FF66CC"/>
                </a:solidFill>
                <a:latin typeface="Bookman Old Style" pitchFamily="18" charset="0"/>
              </a:rPr>
              <a:t>Y</a:t>
            </a:r>
            <a:r>
              <a:rPr lang="tr-TR" sz="3600" b="1">
                <a:latin typeface="Bookman Old Style" pitchFamily="18" charset="0"/>
              </a:rPr>
              <a:t>  </a:t>
            </a:r>
            <a:r>
              <a:rPr lang="tr-TR" sz="2800" b="1">
                <a:latin typeface="Bookman Old Style" pitchFamily="18" charset="0"/>
              </a:rPr>
              <a:t>  (Yöntemler hakkında bilgi verme)</a:t>
            </a:r>
          </a:p>
          <a:p>
            <a:pPr>
              <a:lnSpc>
                <a:spcPct val="80000"/>
              </a:lnSpc>
            </a:pPr>
            <a:r>
              <a:rPr lang="tr-TR" sz="3600" b="1">
                <a:solidFill>
                  <a:srgbClr val="FF66CC"/>
                </a:solidFill>
                <a:latin typeface="Bookman Old Style" pitchFamily="18" charset="0"/>
              </a:rPr>
              <a:t>N </a:t>
            </a:r>
            <a:r>
              <a:rPr lang="tr-TR" sz="2800" b="1">
                <a:latin typeface="Bookman Old Style" pitchFamily="18" charset="0"/>
              </a:rPr>
              <a:t>   </a:t>
            </a:r>
            <a:r>
              <a:rPr lang="tr-TR" sz="2400" b="1">
                <a:latin typeface="Bookman Old Style" pitchFamily="18" charset="0"/>
              </a:rPr>
              <a:t>(</a:t>
            </a:r>
            <a:r>
              <a:rPr lang="tr-TR" sz="2800" b="1">
                <a:latin typeface="Bookman Old Style" pitchFamily="18" charset="0"/>
              </a:rPr>
              <a:t>Ne tür yöntem seçeceğine </a:t>
            </a:r>
          </a:p>
          <a:p>
            <a:pPr>
              <a:lnSpc>
                <a:spcPct val="80000"/>
              </a:lnSpc>
              <a:buFontTx/>
              <a:buNone/>
            </a:pPr>
            <a:r>
              <a:rPr lang="tr-TR" sz="2800" b="1">
                <a:latin typeface="Bookman Old Style" pitchFamily="18" charset="0"/>
              </a:rPr>
              <a:t>           yardımcı olma)</a:t>
            </a:r>
          </a:p>
          <a:p>
            <a:pPr>
              <a:lnSpc>
                <a:spcPct val="80000"/>
              </a:lnSpc>
            </a:pPr>
            <a:r>
              <a:rPr lang="tr-TR" sz="3600" b="1">
                <a:solidFill>
                  <a:srgbClr val="FF66CC"/>
                </a:solidFill>
                <a:latin typeface="Bookman Old Style" pitchFamily="18" charset="0"/>
              </a:rPr>
              <a:t>A  </a:t>
            </a:r>
            <a:r>
              <a:rPr lang="tr-TR" sz="3600" b="1">
                <a:latin typeface="Bookman Old Style" pitchFamily="18" charset="0"/>
              </a:rPr>
              <a:t> </a:t>
            </a:r>
            <a:r>
              <a:rPr lang="tr-TR" sz="2400" b="1">
                <a:latin typeface="Bookman Old Style" pitchFamily="18" charset="0"/>
              </a:rPr>
              <a:t> (</a:t>
            </a:r>
            <a:r>
              <a:rPr lang="tr-TR" sz="2800" b="1">
                <a:latin typeface="Bookman Old Style" pitchFamily="18" charset="0"/>
              </a:rPr>
              <a:t>Açıklayıcı bilgi verme)</a:t>
            </a:r>
          </a:p>
          <a:p>
            <a:pPr>
              <a:lnSpc>
                <a:spcPct val="80000"/>
              </a:lnSpc>
            </a:pPr>
            <a:r>
              <a:rPr lang="tr-TR" sz="4000" b="1">
                <a:solidFill>
                  <a:srgbClr val="FF66CC"/>
                </a:solidFill>
                <a:latin typeface="Bookman Old Style" pitchFamily="18" charset="0"/>
              </a:rPr>
              <a:t>K</a:t>
            </a:r>
            <a:r>
              <a:rPr lang="tr-TR" sz="4000" b="1">
                <a:latin typeface="Bookman Old Style" pitchFamily="18" charset="0"/>
              </a:rPr>
              <a:t> </a:t>
            </a:r>
            <a:r>
              <a:rPr lang="tr-TR" sz="2400" b="1">
                <a:latin typeface="Bookman Old Style" pitchFamily="18" charset="0"/>
              </a:rPr>
              <a:t>   </a:t>
            </a:r>
            <a:r>
              <a:rPr lang="tr-TR" sz="2800" b="1">
                <a:latin typeface="Bookman Old Style" pitchFamily="18" charset="0"/>
              </a:rPr>
              <a:t>( Kontrole çağırma)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91" name="Rectangle 11"/>
          <p:cNvSpPr>
            <a:spLocks noChangeArrowheads="1"/>
          </p:cNvSpPr>
          <p:nvPr/>
        </p:nvSpPr>
        <p:spPr bwMode="auto">
          <a:xfrm>
            <a:off x="684213" y="692150"/>
            <a:ext cx="8135937" cy="1223963"/>
          </a:xfrm>
          <a:prstGeom prst="rect">
            <a:avLst/>
          </a:prstGeom>
          <a:solidFill>
            <a:srgbClr val="CCEC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97292" name="Text Box 12"/>
          <p:cNvSpPr txBox="1">
            <a:spLocks noChangeArrowheads="1"/>
          </p:cNvSpPr>
          <p:nvPr/>
        </p:nvSpPr>
        <p:spPr bwMode="auto">
          <a:xfrm>
            <a:off x="900113" y="908050"/>
            <a:ext cx="7848600" cy="1525588"/>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4000" b="1">
                <a:solidFill>
                  <a:schemeClr val="hlink"/>
                </a:solidFill>
                <a:latin typeface="Bookman Old Style" pitchFamily="18" charset="0"/>
              </a:rPr>
              <a:t>K  </a:t>
            </a:r>
            <a:r>
              <a:rPr lang="tr-TR" sz="3600" b="1">
                <a:latin typeface="Bookman Old Style" pitchFamily="18" charset="0"/>
              </a:rPr>
              <a:t>    </a:t>
            </a:r>
            <a:r>
              <a:rPr lang="tr-TR" sz="3600" b="1" i="1">
                <a:solidFill>
                  <a:schemeClr val="hlink"/>
                </a:solidFill>
                <a:latin typeface="Bookman Old Style" pitchFamily="18" charset="0"/>
              </a:rPr>
              <a:t>Karşılayarak Selamlayın</a:t>
            </a:r>
          </a:p>
          <a:p>
            <a:pPr>
              <a:spcBef>
                <a:spcPct val="50000"/>
              </a:spcBef>
            </a:pPr>
            <a:r>
              <a:rPr lang="tr-TR" sz="3600" b="1" i="1">
                <a:solidFill>
                  <a:schemeClr val="hlink"/>
                </a:solidFill>
                <a:latin typeface="Bookman Old Style" pitchFamily="18" charset="0"/>
              </a:rPr>
              <a:t>     </a:t>
            </a:r>
          </a:p>
        </p:txBody>
      </p:sp>
      <p:sp>
        <p:nvSpPr>
          <p:cNvPr id="97293" name="Rectangle 13"/>
          <p:cNvSpPr>
            <a:spLocks noChangeArrowheads="1"/>
          </p:cNvSpPr>
          <p:nvPr/>
        </p:nvSpPr>
        <p:spPr bwMode="auto">
          <a:xfrm>
            <a:off x="684213" y="2349500"/>
            <a:ext cx="8135937" cy="3959225"/>
          </a:xfrm>
          <a:prstGeom prst="rect">
            <a:avLst/>
          </a:prstGeom>
          <a:solidFill>
            <a:srgbClr val="FF99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97294" name="Text Box 14"/>
          <p:cNvSpPr txBox="1">
            <a:spLocks noChangeArrowheads="1"/>
          </p:cNvSpPr>
          <p:nvPr/>
        </p:nvSpPr>
        <p:spPr bwMode="auto">
          <a:xfrm>
            <a:off x="900113" y="2565400"/>
            <a:ext cx="7704137" cy="3084513"/>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buFontTx/>
              <a:buChar char="•"/>
            </a:pPr>
            <a:r>
              <a:rPr lang="tr-TR" sz="2800" b="1">
                <a:solidFill>
                  <a:schemeClr val="bg1"/>
                </a:solidFill>
                <a:latin typeface="Comic Sans MS" pitchFamily="66" charset="0"/>
              </a:rPr>
              <a:t>Başvuranı nazikçe karşıla</a:t>
            </a:r>
          </a:p>
          <a:p>
            <a:pPr>
              <a:spcBef>
                <a:spcPct val="50000"/>
              </a:spcBef>
              <a:buFontTx/>
              <a:buChar char="•"/>
            </a:pPr>
            <a:r>
              <a:rPr lang="tr-TR" sz="2800" b="1">
                <a:solidFill>
                  <a:schemeClr val="bg1"/>
                </a:solidFill>
                <a:latin typeface="Comic Sans MS" pitchFamily="66" charset="0"/>
              </a:rPr>
              <a:t>Kendini tanıt</a:t>
            </a:r>
          </a:p>
          <a:p>
            <a:pPr>
              <a:spcBef>
                <a:spcPct val="50000"/>
              </a:spcBef>
              <a:buFontTx/>
              <a:buChar char="•"/>
            </a:pPr>
            <a:r>
              <a:rPr lang="tr-TR" sz="2800" b="1">
                <a:solidFill>
                  <a:schemeClr val="bg1"/>
                </a:solidFill>
                <a:latin typeface="Comic Sans MS" pitchFamily="66" charset="0"/>
              </a:rPr>
              <a:t>Nasıl yardımcı olacağını sor</a:t>
            </a:r>
          </a:p>
          <a:p>
            <a:pPr>
              <a:spcBef>
                <a:spcPct val="50000"/>
              </a:spcBef>
              <a:buFontTx/>
              <a:buChar char="•"/>
            </a:pPr>
            <a:r>
              <a:rPr lang="tr-TR" sz="2800" b="1">
                <a:solidFill>
                  <a:schemeClr val="bg1"/>
                </a:solidFill>
                <a:latin typeface="Comic Sans MS" pitchFamily="66" charset="0"/>
              </a:rPr>
              <a:t>Rahat ortam hazırla</a:t>
            </a:r>
          </a:p>
          <a:p>
            <a:pPr>
              <a:spcBef>
                <a:spcPct val="50000"/>
              </a:spcBef>
              <a:buFontTx/>
              <a:buChar char="•"/>
            </a:pPr>
            <a:r>
              <a:rPr lang="tr-TR" sz="2800" b="1">
                <a:solidFill>
                  <a:schemeClr val="bg1"/>
                </a:solidFill>
                <a:latin typeface="Comic Sans MS" pitchFamily="66" charset="0"/>
              </a:rPr>
              <a:t>Mahremiyeti koru</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Rectangle 4"/>
          <p:cNvSpPr>
            <a:spLocks noChangeArrowheads="1"/>
          </p:cNvSpPr>
          <p:nvPr/>
        </p:nvSpPr>
        <p:spPr bwMode="auto">
          <a:xfrm>
            <a:off x="611188" y="549275"/>
            <a:ext cx="8137525" cy="935038"/>
          </a:xfrm>
          <a:prstGeom prst="rect">
            <a:avLst/>
          </a:prstGeom>
          <a:solidFill>
            <a:srgbClr val="CCECFF"/>
          </a:solidFill>
          <a:ln w="9525" algn="ctr">
            <a:solidFill>
              <a:srgbClr val="CCECFF"/>
            </a:solidFill>
            <a:miter lim="800000"/>
            <a:headEnd/>
            <a:tailEnd/>
          </a:ln>
          <a:effectLst>
            <a:outerShdw dist="35921" dir="2700000" algn="ctr" rotWithShape="0">
              <a:schemeClr val="bg2"/>
            </a:outerShdw>
          </a:effectLst>
        </p:spPr>
        <p:txBody>
          <a:bodyPr wrap="none" anchor="ctr"/>
          <a:lstStyle/>
          <a:p>
            <a:endParaRPr lang="tr-TR"/>
          </a:p>
        </p:txBody>
      </p:sp>
      <p:sp>
        <p:nvSpPr>
          <p:cNvPr id="100357" name="Text Box 5"/>
          <p:cNvSpPr txBox="1">
            <a:spLocks noChangeArrowheads="1"/>
          </p:cNvSpPr>
          <p:nvPr/>
        </p:nvSpPr>
        <p:spPr bwMode="auto">
          <a:xfrm>
            <a:off x="827088" y="692150"/>
            <a:ext cx="7848600" cy="70167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4000" b="1">
                <a:solidFill>
                  <a:schemeClr val="hlink"/>
                </a:solidFill>
                <a:latin typeface="Bookman Old Style" pitchFamily="18" charset="0"/>
              </a:rPr>
              <a:t>A</a:t>
            </a:r>
            <a:r>
              <a:rPr lang="tr-TR" sz="3600" b="1">
                <a:solidFill>
                  <a:schemeClr val="hlink"/>
                </a:solidFill>
                <a:latin typeface="Bookman Old Style" pitchFamily="18" charset="0"/>
              </a:rPr>
              <a:t>  Alaka göstererek soru sorun</a:t>
            </a:r>
          </a:p>
        </p:txBody>
      </p:sp>
      <p:sp>
        <p:nvSpPr>
          <p:cNvPr id="100358" name="Rectangle 6"/>
          <p:cNvSpPr>
            <a:spLocks noChangeArrowheads="1"/>
          </p:cNvSpPr>
          <p:nvPr/>
        </p:nvSpPr>
        <p:spPr bwMode="auto">
          <a:xfrm>
            <a:off x="611188" y="2060575"/>
            <a:ext cx="8137525" cy="4248150"/>
          </a:xfrm>
          <a:prstGeom prst="rect">
            <a:avLst/>
          </a:prstGeom>
          <a:solidFill>
            <a:srgbClr val="FF99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100359" name="Text Box 7"/>
          <p:cNvSpPr txBox="1">
            <a:spLocks noChangeArrowheads="1"/>
          </p:cNvSpPr>
          <p:nvPr/>
        </p:nvSpPr>
        <p:spPr bwMode="auto">
          <a:xfrm>
            <a:off x="755650" y="2276475"/>
            <a:ext cx="7993063" cy="3017838"/>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buFontTx/>
              <a:buChar char="•"/>
            </a:pPr>
            <a:r>
              <a:rPr lang="tr-TR" sz="3200" b="1">
                <a:solidFill>
                  <a:schemeClr val="bg1"/>
                </a:solidFill>
                <a:latin typeface="Comic Sans MS" pitchFamily="66" charset="0"/>
              </a:rPr>
              <a:t>Yaş, m.hal, doğurganlık öyküsü al</a:t>
            </a:r>
          </a:p>
          <a:p>
            <a:pPr>
              <a:spcBef>
                <a:spcPct val="50000"/>
              </a:spcBef>
              <a:buFontTx/>
              <a:buChar char="•"/>
            </a:pPr>
            <a:r>
              <a:rPr lang="tr-TR" sz="3200" b="1">
                <a:solidFill>
                  <a:schemeClr val="bg1"/>
                </a:solidFill>
                <a:latin typeface="Comic Sans MS" pitchFamily="66" charset="0"/>
              </a:rPr>
              <a:t>Kontraseptif yöntem kullanım durumunu sorgula</a:t>
            </a:r>
          </a:p>
          <a:p>
            <a:pPr>
              <a:spcBef>
                <a:spcPct val="50000"/>
              </a:spcBef>
              <a:buFontTx/>
              <a:buChar char="•"/>
            </a:pPr>
            <a:r>
              <a:rPr lang="tr-TR" sz="3200" b="1">
                <a:solidFill>
                  <a:schemeClr val="bg1"/>
                </a:solidFill>
                <a:latin typeface="Comic Sans MS" pitchFamily="66" charset="0"/>
              </a:rPr>
              <a:t>Gereksinim, istek, endişe, sorunlarını sormaya ve paylaşmaya teşvik et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tr-TR" b="1">
                <a:latin typeface="Bookman Old Style" pitchFamily="18" charset="0"/>
              </a:rPr>
              <a:t>OLGU</a:t>
            </a:r>
          </a:p>
        </p:txBody>
      </p:sp>
      <p:sp>
        <p:nvSpPr>
          <p:cNvPr id="80899" name="Rectangle 3"/>
          <p:cNvSpPr>
            <a:spLocks noGrp="1" noChangeArrowheads="1"/>
          </p:cNvSpPr>
          <p:nvPr>
            <p:ph type="body" idx="1"/>
          </p:nvPr>
        </p:nvSpPr>
        <p:spPr/>
        <p:txBody>
          <a:bodyPr/>
          <a:lstStyle/>
          <a:p>
            <a:pPr>
              <a:buFontTx/>
              <a:buNone/>
            </a:pPr>
            <a:r>
              <a:rPr lang="tr-TR" sz="2800"/>
              <a:t>      </a:t>
            </a:r>
            <a:r>
              <a:rPr lang="tr-TR" sz="2800" b="1"/>
              <a:t>Hanife hanım, 32 yaşında ailenin 6.cı çocuğu olup okula gönderilmemiştir. 5 doğum yapmış, 2 bebeği ateşten ölmüş, iki oğlu ve bir kızı olan bir köylü kadınıdır. Bir yıldır iki kez adet gecikmesi olmuş,bir ay sonra kanama olmuş, biraz ateşlenmiştir. Halsiz, solgun Hanife hanım artık çocuk doğurmak istememektedir. Doktor Ayşe hanıma başvurur.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4"/>
          <p:cNvSpPr>
            <a:spLocks noChangeArrowheads="1"/>
          </p:cNvSpPr>
          <p:nvPr/>
        </p:nvSpPr>
        <p:spPr bwMode="auto">
          <a:xfrm>
            <a:off x="684213" y="549275"/>
            <a:ext cx="8135937" cy="1079500"/>
          </a:xfrm>
          <a:prstGeom prst="rect">
            <a:avLst/>
          </a:prstGeom>
          <a:solidFill>
            <a:srgbClr val="CCEC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101381" name="Text Box 5"/>
          <p:cNvSpPr txBox="1">
            <a:spLocks noChangeArrowheads="1"/>
          </p:cNvSpPr>
          <p:nvPr/>
        </p:nvSpPr>
        <p:spPr bwMode="auto">
          <a:xfrm>
            <a:off x="755650" y="692150"/>
            <a:ext cx="7993063" cy="70167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4000" b="1">
                <a:solidFill>
                  <a:schemeClr val="hlink"/>
                </a:solidFill>
                <a:latin typeface="Bookman Old Style" pitchFamily="18" charset="0"/>
              </a:rPr>
              <a:t>Y </a:t>
            </a:r>
            <a:r>
              <a:rPr lang="tr-TR" sz="3200" b="1">
                <a:solidFill>
                  <a:schemeClr val="hlink"/>
                </a:solidFill>
                <a:latin typeface="Bookman Old Style" pitchFamily="18" charset="0"/>
              </a:rPr>
              <a:t>    Yöntemler hakkında bilgi verin</a:t>
            </a:r>
          </a:p>
        </p:txBody>
      </p:sp>
      <p:sp>
        <p:nvSpPr>
          <p:cNvPr id="101382" name="Rectangle 6"/>
          <p:cNvSpPr>
            <a:spLocks noChangeArrowheads="1"/>
          </p:cNvSpPr>
          <p:nvPr/>
        </p:nvSpPr>
        <p:spPr bwMode="auto">
          <a:xfrm>
            <a:off x="755650" y="2133600"/>
            <a:ext cx="8064500" cy="4175125"/>
          </a:xfrm>
          <a:prstGeom prst="rect">
            <a:avLst/>
          </a:prstGeom>
          <a:solidFill>
            <a:srgbClr val="FF99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101383" name="Text Box 7"/>
          <p:cNvSpPr txBox="1">
            <a:spLocks noChangeArrowheads="1"/>
          </p:cNvSpPr>
          <p:nvPr/>
        </p:nvSpPr>
        <p:spPr bwMode="auto">
          <a:xfrm>
            <a:off x="827088" y="2205038"/>
            <a:ext cx="7921625" cy="3505200"/>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buFontTx/>
              <a:buChar char="•"/>
            </a:pPr>
            <a:r>
              <a:rPr lang="tr-TR" sz="3200" b="1">
                <a:solidFill>
                  <a:schemeClr val="bg1"/>
                </a:solidFill>
                <a:latin typeface="Comic Sans MS" pitchFamily="66" charset="0"/>
              </a:rPr>
              <a:t>Yöntemler hakkında bildiklerini sor, yanlışını düzelt</a:t>
            </a:r>
          </a:p>
          <a:p>
            <a:pPr>
              <a:spcBef>
                <a:spcPct val="50000"/>
              </a:spcBef>
              <a:buFontTx/>
              <a:buChar char="•"/>
            </a:pPr>
            <a:r>
              <a:rPr lang="tr-TR" sz="3200" b="1">
                <a:solidFill>
                  <a:schemeClr val="bg1"/>
                </a:solidFill>
                <a:latin typeface="Comic Sans MS" pitchFamily="66" charset="0"/>
              </a:rPr>
              <a:t>Yöntemlerin yararı, yan etkileri hakkında bilgi ver</a:t>
            </a:r>
          </a:p>
          <a:p>
            <a:pPr>
              <a:spcBef>
                <a:spcPct val="50000"/>
              </a:spcBef>
              <a:buFontTx/>
              <a:buChar char="•"/>
            </a:pPr>
            <a:r>
              <a:rPr lang="tr-TR" sz="3200" b="1">
                <a:solidFill>
                  <a:schemeClr val="bg1"/>
                </a:solidFill>
                <a:latin typeface="Comic Sans MS" pitchFamily="66" charset="0"/>
              </a:rPr>
              <a:t>Yöntemin nereden nasıl sağlanacağını anlat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ChangeArrowheads="1"/>
          </p:cNvSpPr>
          <p:nvPr/>
        </p:nvSpPr>
        <p:spPr bwMode="auto">
          <a:xfrm>
            <a:off x="684213" y="549275"/>
            <a:ext cx="7991475" cy="1295400"/>
          </a:xfrm>
          <a:prstGeom prst="rect">
            <a:avLst/>
          </a:prstGeom>
          <a:solidFill>
            <a:srgbClr val="CCEC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102405" name="Text Box 5"/>
          <p:cNvSpPr txBox="1">
            <a:spLocks noChangeArrowheads="1"/>
          </p:cNvSpPr>
          <p:nvPr/>
        </p:nvSpPr>
        <p:spPr bwMode="auto">
          <a:xfrm>
            <a:off x="827088" y="692150"/>
            <a:ext cx="7705725" cy="366713"/>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endParaRPr lang="tr-TR"/>
          </a:p>
        </p:txBody>
      </p:sp>
      <p:sp>
        <p:nvSpPr>
          <p:cNvPr id="102406" name="Text Box 6"/>
          <p:cNvSpPr txBox="1">
            <a:spLocks noChangeArrowheads="1"/>
          </p:cNvSpPr>
          <p:nvPr/>
        </p:nvSpPr>
        <p:spPr bwMode="auto">
          <a:xfrm>
            <a:off x="900113" y="765175"/>
            <a:ext cx="7632700" cy="70167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4000" b="1">
                <a:solidFill>
                  <a:schemeClr val="hlink"/>
                </a:solidFill>
                <a:latin typeface="Bookman Old Style" pitchFamily="18" charset="0"/>
              </a:rPr>
              <a:t>N  </a:t>
            </a:r>
            <a:r>
              <a:rPr lang="tr-TR" sz="2800" b="1">
                <a:solidFill>
                  <a:schemeClr val="hlink"/>
                </a:solidFill>
                <a:latin typeface="Bookman Old Style" pitchFamily="18" charset="0"/>
              </a:rPr>
              <a:t>   </a:t>
            </a:r>
            <a:r>
              <a:rPr lang="tr-TR" sz="2400" b="1">
                <a:solidFill>
                  <a:schemeClr val="hlink"/>
                </a:solidFill>
                <a:latin typeface="Bookman Old Style" pitchFamily="18" charset="0"/>
              </a:rPr>
              <a:t>Ne tür yöntem seçeceğine yardım edin</a:t>
            </a:r>
          </a:p>
        </p:txBody>
      </p:sp>
      <p:sp>
        <p:nvSpPr>
          <p:cNvPr id="102407" name="Rectangle 7"/>
          <p:cNvSpPr>
            <a:spLocks noChangeArrowheads="1"/>
          </p:cNvSpPr>
          <p:nvPr/>
        </p:nvSpPr>
        <p:spPr bwMode="auto">
          <a:xfrm>
            <a:off x="684213" y="2060575"/>
            <a:ext cx="7991475" cy="4321175"/>
          </a:xfrm>
          <a:prstGeom prst="rect">
            <a:avLst/>
          </a:prstGeom>
          <a:solidFill>
            <a:srgbClr val="FF99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102408" name="Text Box 8"/>
          <p:cNvSpPr txBox="1">
            <a:spLocks noChangeArrowheads="1"/>
          </p:cNvSpPr>
          <p:nvPr/>
        </p:nvSpPr>
        <p:spPr bwMode="auto">
          <a:xfrm>
            <a:off x="827088" y="2276475"/>
            <a:ext cx="7777162" cy="253047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buFontTx/>
              <a:buChar char="•"/>
            </a:pPr>
            <a:r>
              <a:rPr lang="tr-TR" sz="3200" b="1">
                <a:solidFill>
                  <a:schemeClr val="bg1"/>
                </a:solidFill>
                <a:latin typeface="Comic Sans MS" pitchFamily="66" charset="0"/>
              </a:rPr>
              <a:t>Yöntemine karar vermesine yardım et</a:t>
            </a:r>
          </a:p>
          <a:p>
            <a:pPr>
              <a:spcBef>
                <a:spcPct val="50000"/>
              </a:spcBef>
              <a:buFontTx/>
              <a:buChar char="•"/>
            </a:pPr>
            <a:r>
              <a:rPr lang="tr-TR" sz="3200" b="1">
                <a:solidFill>
                  <a:schemeClr val="bg1"/>
                </a:solidFill>
                <a:latin typeface="Comic Sans MS" pitchFamily="66" charset="0"/>
              </a:rPr>
              <a:t>Yöntemin güvenilirliği hakkında bilgilendir</a:t>
            </a:r>
          </a:p>
          <a:p>
            <a:pPr>
              <a:spcBef>
                <a:spcPct val="50000"/>
              </a:spcBef>
              <a:buFontTx/>
              <a:buChar char="•"/>
            </a:pPr>
            <a:r>
              <a:rPr lang="tr-TR" sz="3200" b="1">
                <a:solidFill>
                  <a:schemeClr val="bg1"/>
                </a:solidFill>
                <a:latin typeface="Comic Sans MS" pitchFamily="66" charset="0"/>
              </a:rPr>
              <a:t>Kararı kesinleştir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8" name="Rectangle 4"/>
          <p:cNvSpPr>
            <a:spLocks noChangeArrowheads="1"/>
          </p:cNvSpPr>
          <p:nvPr/>
        </p:nvSpPr>
        <p:spPr bwMode="auto">
          <a:xfrm>
            <a:off x="684213" y="404813"/>
            <a:ext cx="8135937" cy="1511300"/>
          </a:xfrm>
          <a:prstGeom prst="rect">
            <a:avLst/>
          </a:prstGeom>
          <a:solidFill>
            <a:srgbClr val="CCEC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103429" name="Text Box 5"/>
          <p:cNvSpPr txBox="1">
            <a:spLocks noChangeArrowheads="1"/>
          </p:cNvSpPr>
          <p:nvPr/>
        </p:nvSpPr>
        <p:spPr bwMode="auto">
          <a:xfrm>
            <a:off x="971550" y="692150"/>
            <a:ext cx="7632700" cy="70167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4000" b="1">
                <a:solidFill>
                  <a:schemeClr val="hlink"/>
                </a:solidFill>
                <a:latin typeface="Bookman Old Style" pitchFamily="18" charset="0"/>
              </a:rPr>
              <a:t>A </a:t>
            </a:r>
            <a:r>
              <a:rPr lang="tr-TR" sz="3600" b="1">
                <a:solidFill>
                  <a:schemeClr val="hlink"/>
                </a:solidFill>
                <a:latin typeface="Bookman Old Style" pitchFamily="18" charset="0"/>
              </a:rPr>
              <a:t>        Açıklayıcı bilgi verin</a:t>
            </a:r>
          </a:p>
        </p:txBody>
      </p:sp>
      <p:sp>
        <p:nvSpPr>
          <p:cNvPr id="103430" name="Rectangle 6"/>
          <p:cNvSpPr>
            <a:spLocks noChangeArrowheads="1"/>
          </p:cNvSpPr>
          <p:nvPr/>
        </p:nvSpPr>
        <p:spPr bwMode="auto">
          <a:xfrm>
            <a:off x="755650" y="2420938"/>
            <a:ext cx="8064500" cy="3960812"/>
          </a:xfrm>
          <a:prstGeom prst="rect">
            <a:avLst/>
          </a:prstGeom>
          <a:solidFill>
            <a:srgbClr val="FF99FF"/>
          </a:solidFill>
          <a:ln w="9525" algn="ctr">
            <a:solidFill>
              <a:srgbClr val="FF99FF"/>
            </a:solidFill>
            <a:miter lim="800000"/>
            <a:headEnd/>
            <a:tailEnd/>
          </a:ln>
          <a:effectLst>
            <a:outerShdw dist="35921" dir="2700000" algn="ctr" rotWithShape="0">
              <a:schemeClr val="bg2"/>
            </a:outerShdw>
          </a:effectLst>
        </p:spPr>
        <p:txBody>
          <a:bodyPr wrap="none" anchor="ctr"/>
          <a:lstStyle/>
          <a:p>
            <a:pPr algn="ctr"/>
            <a:endParaRPr lang="tr-TR">
              <a:solidFill>
                <a:srgbClr val="FF99FF"/>
              </a:solidFill>
            </a:endParaRPr>
          </a:p>
        </p:txBody>
      </p:sp>
      <p:sp>
        <p:nvSpPr>
          <p:cNvPr id="103431" name="Text Box 7"/>
          <p:cNvSpPr txBox="1">
            <a:spLocks noChangeArrowheads="1"/>
          </p:cNvSpPr>
          <p:nvPr/>
        </p:nvSpPr>
        <p:spPr bwMode="auto">
          <a:xfrm>
            <a:off x="827088" y="2636838"/>
            <a:ext cx="7848600" cy="3195637"/>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buFontTx/>
              <a:buChar char="•"/>
            </a:pPr>
            <a:r>
              <a:rPr lang="tr-TR" sz="2400" b="1">
                <a:solidFill>
                  <a:schemeClr val="bg1"/>
                </a:solidFill>
                <a:latin typeface="Comic Sans MS" pitchFamily="66" charset="0"/>
              </a:rPr>
              <a:t>Yöntemi ver</a:t>
            </a:r>
          </a:p>
          <a:p>
            <a:pPr>
              <a:spcBef>
                <a:spcPct val="50000"/>
              </a:spcBef>
              <a:buFontTx/>
              <a:buChar char="•"/>
            </a:pPr>
            <a:r>
              <a:rPr lang="tr-TR" sz="2400" b="1">
                <a:solidFill>
                  <a:schemeClr val="bg1"/>
                </a:solidFill>
                <a:latin typeface="Comic Sans MS" pitchFamily="66" charset="0"/>
              </a:rPr>
              <a:t>Nasıl kullanacağını açıkla</a:t>
            </a:r>
          </a:p>
          <a:p>
            <a:pPr>
              <a:spcBef>
                <a:spcPct val="50000"/>
              </a:spcBef>
              <a:buFontTx/>
              <a:buChar char="•"/>
            </a:pPr>
            <a:r>
              <a:rPr lang="tr-TR" sz="2400" b="1">
                <a:solidFill>
                  <a:schemeClr val="bg1"/>
                </a:solidFill>
                <a:latin typeface="Comic Sans MS" pitchFamily="66" charset="0"/>
              </a:rPr>
              <a:t>Tekrarlat</a:t>
            </a:r>
          </a:p>
          <a:p>
            <a:pPr>
              <a:spcBef>
                <a:spcPct val="50000"/>
              </a:spcBef>
              <a:buFontTx/>
              <a:buChar char="•"/>
            </a:pPr>
            <a:r>
              <a:rPr lang="tr-TR" sz="2400" b="1">
                <a:solidFill>
                  <a:schemeClr val="bg1"/>
                </a:solidFill>
                <a:latin typeface="Comic Sans MS" pitchFamily="66" charset="0"/>
              </a:rPr>
              <a:t>Soru/sorun olduğunda gelme güvencesi ver</a:t>
            </a:r>
          </a:p>
          <a:p>
            <a:pPr>
              <a:spcBef>
                <a:spcPct val="50000"/>
              </a:spcBef>
              <a:buFontTx/>
              <a:buChar char="•"/>
            </a:pPr>
            <a:r>
              <a:rPr lang="tr-TR" sz="2400" b="1">
                <a:solidFill>
                  <a:schemeClr val="bg1"/>
                </a:solidFill>
                <a:latin typeface="Comic Sans MS" pitchFamily="66" charset="0"/>
              </a:rPr>
              <a:t>Acil başvuru gereken halleri açıkla</a:t>
            </a:r>
          </a:p>
          <a:p>
            <a:pPr>
              <a:spcBef>
                <a:spcPct val="50000"/>
              </a:spcBef>
              <a:buFontTx/>
              <a:buChar char="•"/>
            </a:pPr>
            <a:r>
              <a:rPr lang="tr-TR" sz="2400" b="1">
                <a:solidFill>
                  <a:schemeClr val="bg1"/>
                </a:solidFill>
                <a:latin typeface="Comic Sans MS" pitchFamily="66" charset="0"/>
              </a:rPr>
              <a:t>Kontrole çağır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Rectangle 4"/>
          <p:cNvSpPr>
            <a:spLocks noChangeArrowheads="1"/>
          </p:cNvSpPr>
          <p:nvPr/>
        </p:nvSpPr>
        <p:spPr bwMode="auto">
          <a:xfrm>
            <a:off x="539750" y="476250"/>
            <a:ext cx="8208963" cy="1296988"/>
          </a:xfrm>
          <a:prstGeom prst="rect">
            <a:avLst/>
          </a:prstGeom>
          <a:solidFill>
            <a:srgbClr val="CCEC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104453" name="Text Box 5"/>
          <p:cNvSpPr txBox="1">
            <a:spLocks noChangeArrowheads="1"/>
          </p:cNvSpPr>
          <p:nvPr/>
        </p:nvSpPr>
        <p:spPr bwMode="auto">
          <a:xfrm>
            <a:off x="755650" y="765175"/>
            <a:ext cx="7848600" cy="641350"/>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3600" b="1">
                <a:latin typeface="Bookman Old Style" pitchFamily="18" charset="0"/>
              </a:rPr>
              <a:t>     </a:t>
            </a:r>
            <a:r>
              <a:rPr lang="tr-TR" sz="3600" b="1">
                <a:solidFill>
                  <a:schemeClr val="hlink"/>
                </a:solidFill>
                <a:latin typeface="Bookman Old Style" pitchFamily="18" charset="0"/>
              </a:rPr>
              <a:t>K          Kontrole çağır</a:t>
            </a:r>
          </a:p>
        </p:txBody>
      </p:sp>
      <p:sp>
        <p:nvSpPr>
          <p:cNvPr id="104454" name="Rectangle 6"/>
          <p:cNvSpPr>
            <a:spLocks noChangeArrowheads="1"/>
          </p:cNvSpPr>
          <p:nvPr/>
        </p:nvSpPr>
        <p:spPr bwMode="auto">
          <a:xfrm>
            <a:off x="539750" y="2133600"/>
            <a:ext cx="8208963" cy="4175125"/>
          </a:xfrm>
          <a:prstGeom prst="rect">
            <a:avLst/>
          </a:prstGeom>
          <a:solidFill>
            <a:srgbClr val="FF99FF"/>
          </a:solidFill>
          <a:ln w="9525" algn="ctr">
            <a:solidFill>
              <a:schemeClr val="tx1"/>
            </a:solidFill>
            <a:miter lim="800000"/>
            <a:headEnd/>
            <a:tailEnd/>
          </a:ln>
          <a:effectLst>
            <a:outerShdw dist="35921" dir="2700000" algn="ctr" rotWithShape="0">
              <a:schemeClr val="bg2"/>
            </a:outerShdw>
          </a:effectLst>
        </p:spPr>
        <p:txBody>
          <a:bodyPr wrap="none" anchor="ctr"/>
          <a:lstStyle/>
          <a:p>
            <a:endParaRPr lang="tr-TR"/>
          </a:p>
        </p:txBody>
      </p:sp>
      <p:sp>
        <p:nvSpPr>
          <p:cNvPr id="104455" name="Text Box 7"/>
          <p:cNvSpPr txBox="1">
            <a:spLocks noChangeArrowheads="1"/>
          </p:cNvSpPr>
          <p:nvPr/>
        </p:nvSpPr>
        <p:spPr bwMode="auto">
          <a:xfrm>
            <a:off x="755650" y="2420938"/>
            <a:ext cx="7848600" cy="3262312"/>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buFontTx/>
              <a:buChar char="•"/>
            </a:pPr>
            <a:r>
              <a:rPr lang="tr-TR" sz="3200" b="1">
                <a:solidFill>
                  <a:schemeClr val="bg1"/>
                </a:solidFill>
                <a:latin typeface="Comic Sans MS" pitchFamily="66" charset="0"/>
              </a:rPr>
              <a:t>Yöntemle ilgili sorunları açığa çıkar</a:t>
            </a:r>
          </a:p>
          <a:p>
            <a:pPr>
              <a:spcBef>
                <a:spcPct val="50000"/>
              </a:spcBef>
              <a:buFontTx/>
              <a:buChar char="•"/>
            </a:pPr>
            <a:r>
              <a:rPr lang="tr-TR" sz="3200" b="1">
                <a:solidFill>
                  <a:schemeClr val="bg1"/>
                </a:solidFill>
                <a:latin typeface="Comic Sans MS" pitchFamily="66" charset="0"/>
              </a:rPr>
              <a:t>Önerilerde bulun</a:t>
            </a:r>
          </a:p>
          <a:p>
            <a:pPr>
              <a:spcBef>
                <a:spcPct val="50000"/>
              </a:spcBef>
              <a:buFontTx/>
              <a:buChar char="•"/>
            </a:pPr>
            <a:r>
              <a:rPr lang="tr-TR" sz="3200" b="1">
                <a:solidFill>
                  <a:schemeClr val="bg1"/>
                </a:solidFill>
                <a:latin typeface="Comic Sans MS" pitchFamily="66" charset="0"/>
              </a:rPr>
              <a:t>Gerekirse sevket</a:t>
            </a:r>
          </a:p>
          <a:p>
            <a:pPr>
              <a:spcBef>
                <a:spcPct val="50000"/>
              </a:spcBef>
              <a:buFontTx/>
              <a:buChar char="•"/>
            </a:pPr>
            <a:r>
              <a:rPr lang="tr-TR" sz="3200" b="1">
                <a:solidFill>
                  <a:schemeClr val="bg1"/>
                </a:solidFill>
                <a:latin typeface="Comic Sans MS" pitchFamily="66" charset="0"/>
              </a:rPr>
              <a:t>Yöntem değiştirmek istıyorsa yardımcı ol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tr-TR" sz="3600" b="1">
                <a:latin typeface="Bookman Old Style" pitchFamily="18" charset="0"/>
              </a:rPr>
              <a:t>DANIŞMANLIĞIN YARARLARI</a:t>
            </a:r>
          </a:p>
        </p:txBody>
      </p:sp>
      <p:sp>
        <p:nvSpPr>
          <p:cNvPr id="105475" name="Rectangle 3"/>
          <p:cNvSpPr>
            <a:spLocks noGrp="1" noChangeArrowheads="1"/>
          </p:cNvSpPr>
          <p:nvPr>
            <p:ph type="body" idx="1"/>
          </p:nvPr>
        </p:nvSpPr>
        <p:spPr/>
        <p:txBody>
          <a:bodyPr/>
          <a:lstStyle/>
          <a:p>
            <a:r>
              <a:rPr lang="tr-TR" b="1">
                <a:latin typeface="Comic Sans MS" pitchFamily="66" charset="0"/>
              </a:rPr>
              <a:t>Yöntemin kabul edilebilirliği artar</a:t>
            </a:r>
          </a:p>
          <a:p>
            <a:r>
              <a:rPr lang="tr-TR" b="1">
                <a:latin typeface="Comic Sans MS" pitchFamily="66" charset="0"/>
              </a:rPr>
              <a:t>Uygun yöntem seçimi sağlanır</a:t>
            </a:r>
          </a:p>
          <a:p>
            <a:r>
              <a:rPr lang="tr-TR" b="1">
                <a:latin typeface="Comic Sans MS" pitchFamily="66" charset="0"/>
              </a:rPr>
              <a:t>Yöntemin etkili kullanımı sağlanır</a:t>
            </a:r>
          </a:p>
          <a:p>
            <a:r>
              <a:rPr lang="tr-TR" b="1">
                <a:latin typeface="Comic Sans MS" pitchFamily="66" charset="0"/>
              </a:rPr>
              <a:t>Yöntem kullanımında devamlılık artar</a:t>
            </a:r>
          </a:p>
          <a:p>
            <a:r>
              <a:rPr lang="tr-TR" b="1">
                <a:latin typeface="Comic Sans MS" pitchFamily="66" charset="0"/>
              </a:rPr>
              <a:t>Sağlık çalışanlarının zamanının etkin kullanımı sağlanır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tr-TR" b="1">
                <a:latin typeface="Bookman Old Style" pitchFamily="18" charset="0"/>
              </a:rPr>
              <a:t>Kim vermeli?</a:t>
            </a:r>
          </a:p>
        </p:txBody>
      </p:sp>
      <p:sp>
        <p:nvSpPr>
          <p:cNvPr id="106499" name="Rectangle 3"/>
          <p:cNvSpPr>
            <a:spLocks noGrp="1" noChangeArrowheads="1"/>
          </p:cNvSpPr>
          <p:nvPr>
            <p:ph type="body" idx="1"/>
          </p:nvPr>
        </p:nvSpPr>
        <p:spPr/>
        <p:txBody>
          <a:bodyPr/>
          <a:lstStyle/>
          <a:p>
            <a:r>
              <a:rPr lang="tr-TR" b="1">
                <a:latin typeface="Comic Sans MS" pitchFamily="66" charset="0"/>
              </a:rPr>
              <a:t>Hekim</a:t>
            </a:r>
          </a:p>
          <a:p>
            <a:r>
              <a:rPr lang="tr-TR" b="1">
                <a:latin typeface="Comic Sans MS" pitchFamily="66" charset="0"/>
              </a:rPr>
              <a:t>Ebe </a:t>
            </a:r>
          </a:p>
          <a:p>
            <a:r>
              <a:rPr lang="tr-TR" b="1">
                <a:latin typeface="Comic Sans MS" pitchFamily="66" charset="0"/>
              </a:rPr>
              <a:t>Hemşire</a:t>
            </a:r>
          </a:p>
          <a:p>
            <a:r>
              <a:rPr lang="tr-TR" b="1">
                <a:latin typeface="Comic Sans MS" pitchFamily="66" charset="0"/>
              </a:rPr>
              <a:t>Sağlık memuru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537" name="Picture 17" descr="j0235241"/>
          <p:cNvPicPr>
            <a:picLocks noChangeAspect="1" noChangeArrowheads="1"/>
          </p:cNvPicPr>
          <p:nvPr/>
        </p:nvPicPr>
        <p:blipFill>
          <a:blip r:embed="rId2" cstate="print"/>
          <a:srcRect/>
          <a:stretch>
            <a:fillRect/>
          </a:stretch>
        </p:blipFill>
        <p:spPr bwMode="auto">
          <a:xfrm rot="16200000">
            <a:off x="-222250" y="2401888"/>
            <a:ext cx="4668837" cy="3144838"/>
          </a:xfrm>
          <a:prstGeom prst="rect">
            <a:avLst/>
          </a:prstGeom>
          <a:noFill/>
        </p:spPr>
      </p:pic>
      <p:sp>
        <p:nvSpPr>
          <p:cNvPr id="107539" name="Text Box 19"/>
          <p:cNvSpPr txBox="1">
            <a:spLocks noChangeArrowheads="1"/>
          </p:cNvSpPr>
          <p:nvPr/>
        </p:nvSpPr>
        <p:spPr bwMode="auto">
          <a:xfrm>
            <a:off x="611188" y="404813"/>
            <a:ext cx="8137525" cy="70167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4000" b="1">
                <a:solidFill>
                  <a:schemeClr val="tx2"/>
                </a:solidFill>
                <a:latin typeface="Comic Sans MS" pitchFamily="66" charset="0"/>
              </a:rPr>
              <a:t>Yaşamın her alanında ve anında</a:t>
            </a:r>
          </a:p>
        </p:txBody>
      </p:sp>
      <p:sp>
        <p:nvSpPr>
          <p:cNvPr id="107540" name="Text Box 20"/>
          <p:cNvSpPr txBox="1">
            <a:spLocks noChangeArrowheads="1"/>
          </p:cNvSpPr>
          <p:nvPr/>
        </p:nvSpPr>
        <p:spPr bwMode="auto">
          <a:xfrm>
            <a:off x="3995738" y="1628775"/>
            <a:ext cx="4608512" cy="4481513"/>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a:spcBef>
                <a:spcPct val="50000"/>
              </a:spcBef>
            </a:pPr>
            <a:r>
              <a:rPr lang="tr-TR" sz="3200" b="1">
                <a:solidFill>
                  <a:schemeClr val="tx2"/>
                </a:solidFill>
                <a:latin typeface="Comic Sans MS" pitchFamily="66" charset="0"/>
              </a:rPr>
              <a:t>Başarılı olmak için</a:t>
            </a:r>
          </a:p>
          <a:p>
            <a:pPr>
              <a:spcBef>
                <a:spcPct val="50000"/>
              </a:spcBef>
            </a:pPr>
            <a:r>
              <a:rPr lang="tr-TR" sz="3200" b="1">
                <a:solidFill>
                  <a:schemeClr val="tx2"/>
                </a:solidFill>
                <a:latin typeface="Comic Sans MS" pitchFamily="66" charset="0"/>
              </a:rPr>
              <a:t>İletişim becerilerini öğren, geliştir, kullan ki</a:t>
            </a:r>
          </a:p>
          <a:p>
            <a:pPr>
              <a:spcBef>
                <a:spcPct val="50000"/>
              </a:spcBef>
            </a:pPr>
            <a:r>
              <a:rPr lang="tr-TR" sz="3200" b="1">
                <a:solidFill>
                  <a:schemeClr val="tx2"/>
                </a:solidFill>
                <a:latin typeface="Comic Sans MS" pitchFamily="66" charset="0"/>
              </a:rPr>
              <a:t>Hem kendini</a:t>
            </a:r>
          </a:p>
          <a:p>
            <a:pPr>
              <a:spcBef>
                <a:spcPct val="50000"/>
              </a:spcBef>
            </a:pPr>
            <a:r>
              <a:rPr lang="tr-TR" sz="3200" b="1">
                <a:solidFill>
                  <a:schemeClr val="tx2"/>
                </a:solidFill>
                <a:latin typeface="Comic Sans MS" pitchFamily="66" charset="0"/>
              </a:rPr>
              <a:t>hem çevreni</a:t>
            </a:r>
          </a:p>
          <a:p>
            <a:pPr>
              <a:spcBef>
                <a:spcPct val="50000"/>
              </a:spcBef>
            </a:pPr>
            <a:r>
              <a:rPr lang="tr-TR" sz="3200" b="1">
                <a:solidFill>
                  <a:schemeClr val="tx2"/>
                </a:solidFill>
                <a:latin typeface="Comic Sans MS" pitchFamily="66" charset="0"/>
              </a:rPr>
              <a:t>mutlu et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endParaRPr lang="tr-TR"/>
          </a:p>
        </p:txBody>
      </p:sp>
      <p:sp>
        <p:nvSpPr>
          <p:cNvPr id="108547" name="Rectangle 3"/>
          <p:cNvSpPr>
            <a:spLocks noGrp="1" noChangeArrowheads="1"/>
          </p:cNvSpPr>
          <p:nvPr>
            <p:ph type="body" idx="1"/>
          </p:nvPr>
        </p:nvSpPr>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685800" y="-100013"/>
            <a:ext cx="7772400" cy="100013"/>
          </a:xfrm>
        </p:spPr>
        <p:txBody>
          <a:bodyPr/>
          <a:lstStyle/>
          <a:p>
            <a:endParaRPr lang="tr-TR" sz="4000"/>
          </a:p>
        </p:txBody>
      </p:sp>
      <p:sp>
        <p:nvSpPr>
          <p:cNvPr id="81923" name="Rectangle 3"/>
          <p:cNvSpPr>
            <a:spLocks noGrp="1" noChangeArrowheads="1"/>
          </p:cNvSpPr>
          <p:nvPr>
            <p:ph type="body" idx="1"/>
          </p:nvPr>
        </p:nvSpPr>
        <p:spPr>
          <a:xfrm>
            <a:off x="685800" y="404813"/>
            <a:ext cx="7772400" cy="5691187"/>
          </a:xfrm>
        </p:spPr>
        <p:txBody>
          <a:bodyPr/>
          <a:lstStyle/>
          <a:p>
            <a:pPr>
              <a:buFontTx/>
              <a:buNone/>
            </a:pPr>
            <a:r>
              <a:rPr lang="tr-TR"/>
              <a:t>Doktor Ayşe hanım; iki kez TUS denemiş, kazanamamıştır. Artık buradan kurtulmak istemekte, masasında kitapları çalışmaktadır. Kapı tıklar.</a:t>
            </a:r>
          </a:p>
          <a:p>
            <a:pPr>
              <a:buFontTx/>
              <a:buChar char="-"/>
            </a:pPr>
            <a:r>
              <a:rPr lang="tr-TR"/>
              <a:t>Gir, ne istiyorsun?</a:t>
            </a:r>
          </a:p>
          <a:p>
            <a:pPr>
              <a:buFontTx/>
              <a:buChar char="-"/>
            </a:pPr>
            <a:r>
              <a:rPr lang="tr-TR"/>
              <a:t>Toktur hanım, ben..</a:t>
            </a:r>
          </a:p>
          <a:p>
            <a:pPr>
              <a:buFontTx/>
              <a:buChar char="-"/>
            </a:pPr>
            <a:r>
              <a:rPr lang="tr-TR"/>
              <a:t>Tamam, tamam ne şikayetin var?</a:t>
            </a:r>
          </a:p>
          <a:p>
            <a:pPr>
              <a:buFontTx/>
              <a:buChar char="-"/>
            </a:pPr>
            <a:r>
              <a:rPr lang="tr-TR"/>
              <a:t>Şikayetim yok da,</a:t>
            </a:r>
          </a:p>
          <a:p>
            <a:pPr>
              <a:buFontTx/>
              <a:buChar char="-"/>
            </a:pPr>
            <a:r>
              <a:rPr lang="tr-TR"/>
              <a:t>Eee, ne diye geldin o zaman!</a:t>
            </a:r>
          </a:p>
          <a:p>
            <a:pPr>
              <a:buFontTx/>
              <a:buChar char="-"/>
            </a:pPr>
            <a:r>
              <a:rPr lang="tr-TR"/>
              <a:t>Halsizim, çocuktan yoruldum da..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84213" y="-1143000"/>
            <a:ext cx="7772400" cy="1143000"/>
          </a:xfrm>
        </p:spPr>
        <p:txBody>
          <a:bodyPr/>
          <a:lstStyle/>
          <a:p>
            <a:endParaRPr lang="tr-TR"/>
          </a:p>
        </p:txBody>
      </p:sp>
      <p:sp>
        <p:nvSpPr>
          <p:cNvPr id="82947" name="Rectangle 3"/>
          <p:cNvSpPr>
            <a:spLocks noGrp="1" noChangeArrowheads="1"/>
          </p:cNvSpPr>
          <p:nvPr>
            <p:ph type="body" idx="1"/>
          </p:nvPr>
        </p:nvSpPr>
        <p:spPr>
          <a:xfrm>
            <a:off x="684213" y="549275"/>
            <a:ext cx="7772400" cy="5759450"/>
          </a:xfrm>
        </p:spPr>
        <p:txBody>
          <a:bodyPr/>
          <a:lstStyle/>
          <a:p>
            <a:pPr>
              <a:lnSpc>
                <a:spcPct val="80000"/>
              </a:lnSpc>
            </a:pPr>
            <a:r>
              <a:rPr lang="tr-TR" sz="2800"/>
              <a:t>-Tamam anlaşıldı, sanki ben sana doğur dedim. Kaç  çocuk var?</a:t>
            </a:r>
          </a:p>
          <a:p>
            <a:pPr>
              <a:lnSpc>
                <a:spcPct val="80000"/>
              </a:lnSpc>
            </a:pPr>
            <a:r>
              <a:rPr lang="tr-TR" sz="2800"/>
              <a:t>Ellerinden öper, uçtur.</a:t>
            </a:r>
          </a:p>
          <a:p>
            <a:pPr>
              <a:lnSpc>
                <a:spcPct val="80000"/>
              </a:lnSpc>
            </a:pPr>
            <a:r>
              <a:rPr lang="tr-TR" sz="2800"/>
              <a:t>Çocukların neyi var, getirdin mi?</a:t>
            </a:r>
          </a:p>
          <a:p>
            <a:pPr>
              <a:lnSpc>
                <a:spcPct val="80000"/>
              </a:lnSpc>
            </a:pPr>
            <a:r>
              <a:rPr lang="tr-TR" sz="2800"/>
              <a:t>Yoh, çocuk yoktur da,...ben hani korunma mı ne varmış, onu alacağıdım...</a:t>
            </a:r>
          </a:p>
          <a:p>
            <a:pPr>
              <a:lnSpc>
                <a:spcPct val="80000"/>
              </a:lnSpc>
            </a:pPr>
            <a:r>
              <a:rPr lang="tr-TR" sz="2800"/>
              <a:t>Ha tamam. ( masasının  çekmecesinden doğum kontrol hapı çıkarır) Bu hapları adet olunca almaya başla, her gün bir tane al, bitince gel , üç tane daha vererim. Tamam mı?</a:t>
            </a:r>
          </a:p>
          <a:p>
            <a:pPr>
              <a:lnSpc>
                <a:spcPct val="80000"/>
              </a:lnSpc>
            </a:pPr>
            <a:r>
              <a:rPr lang="tr-TR" sz="2800"/>
              <a:t>Ha temam....</a:t>
            </a:r>
          </a:p>
          <a:p>
            <a:pPr>
              <a:lnSpc>
                <a:spcPct val="80000"/>
              </a:lnSpc>
            </a:pPr>
            <a:r>
              <a:rPr lang="tr-TR" sz="2800"/>
              <a:t>Güle güle. ( Tekrar çalışmasına devam eder. Böyle bölününce herşey birbirine karışıyor diye sinirlenir)</a:t>
            </a:r>
          </a:p>
          <a:p>
            <a:pPr>
              <a:lnSpc>
                <a:spcPct val="80000"/>
              </a:lnSpc>
            </a:pPr>
            <a:endParaRPr lang="tr-TR"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685800" y="0"/>
            <a:ext cx="7772400" cy="77788"/>
          </a:xfrm>
        </p:spPr>
        <p:txBody>
          <a:bodyPr/>
          <a:lstStyle/>
          <a:p>
            <a:endParaRPr lang="tr-TR" sz="4000"/>
          </a:p>
        </p:txBody>
      </p:sp>
      <p:sp>
        <p:nvSpPr>
          <p:cNvPr id="83971" name="Rectangle 3"/>
          <p:cNvSpPr>
            <a:spLocks noGrp="1" noChangeArrowheads="1"/>
          </p:cNvSpPr>
          <p:nvPr>
            <p:ph type="body" idx="1"/>
          </p:nvPr>
        </p:nvSpPr>
        <p:spPr>
          <a:xfrm>
            <a:off x="685800" y="549275"/>
            <a:ext cx="7772400" cy="5546725"/>
          </a:xfrm>
        </p:spPr>
        <p:txBody>
          <a:bodyPr/>
          <a:lstStyle/>
          <a:p>
            <a:pPr>
              <a:buFontTx/>
              <a:buNone/>
            </a:pPr>
            <a:r>
              <a:rPr lang="tr-TR"/>
              <a:t>    Hanife hanım ilaçlar elinde eve gider. Adeti geciktikten sonra , tekrar büyük bir adet kanaması olmuştur. İlacı hemen yutmaya başlar, arada unutur, tekrar alır, nasılsa bi daha vereceklerdir.  Hanife hanımın kanamaları  üç beş gün ara veriyor, sonra tekrar başlıyordur. Ardından Hanife hanım kasıklarında şiddetli ağrı,ateş ve akıntısı başlar. Onu hastaneye götürürler.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tr-TR"/>
              <a:t>Tartışma soruları:</a:t>
            </a:r>
          </a:p>
        </p:txBody>
      </p:sp>
      <p:sp>
        <p:nvSpPr>
          <p:cNvPr id="84995" name="Rectangle 3"/>
          <p:cNvSpPr>
            <a:spLocks noGrp="1" noChangeArrowheads="1"/>
          </p:cNvSpPr>
          <p:nvPr>
            <p:ph type="body" idx="1"/>
          </p:nvPr>
        </p:nvSpPr>
        <p:spPr/>
        <p:txBody>
          <a:bodyPr/>
          <a:lstStyle/>
          <a:p>
            <a:r>
              <a:rPr lang="tr-TR"/>
              <a:t>Hanife hanıma ne olmuş olabilir?</a:t>
            </a:r>
          </a:p>
          <a:p>
            <a:r>
              <a:rPr lang="tr-TR"/>
              <a:t>Önlenebilir miydi?</a:t>
            </a:r>
          </a:p>
          <a:p>
            <a:r>
              <a:rPr lang="tr-TR"/>
              <a:t>Nasıl?</a:t>
            </a:r>
          </a:p>
          <a:p>
            <a:r>
              <a:rPr lang="tr-TR"/>
              <a:t>Sorun nedir?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tr-TR" b="1">
                <a:latin typeface="Bookman Old Style" pitchFamily="18" charset="0"/>
              </a:rPr>
              <a:t>AMAÇ VE HEDEFLER</a:t>
            </a:r>
          </a:p>
        </p:txBody>
      </p:sp>
      <p:sp>
        <p:nvSpPr>
          <p:cNvPr id="86019" name="Rectangle 3"/>
          <p:cNvSpPr>
            <a:spLocks noGrp="1" noChangeArrowheads="1"/>
          </p:cNvSpPr>
          <p:nvPr>
            <p:ph type="body" idx="1"/>
          </p:nvPr>
        </p:nvSpPr>
        <p:spPr/>
        <p:txBody>
          <a:bodyPr/>
          <a:lstStyle/>
          <a:p>
            <a:pPr>
              <a:buFontTx/>
              <a:buNone/>
            </a:pPr>
            <a:r>
              <a:rPr lang="tr-TR" sz="2800" b="1">
                <a:latin typeface="Bookman Old Style" pitchFamily="18" charset="0"/>
              </a:rPr>
              <a:t>Aile planlaması danışmanlığını;</a:t>
            </a:r>
          </a:p>
          <a:p>
            <a:r>
              <a:rPr lang="tr-TR" sz="2800" b="1">
                <a:latin typeface="Bookman Old Style" pitchFamily="18" charset="0"/>
              </a:rPr>
              <a:t>Tanımlamak ve ilkelerini kavramak,</a:t>
            </a:r>
          </a:p>
          <a:p>
            <a:r>
              <a:rPr lang="tr-TR" sz="2800" b="1">
                <a:latin typeface="Bookman Old Style" pitchFamily="18" charset="0"/>
              </a:rPr>
              <a:t>Süreci kavramak,</a:t>
            </a:r>
          </a:p>
          <a:p>
            <a:r>
              <a:rPr lang="tr-TR" sz="2800" b="1">
                <a:latin typeface="Bookman Old Style" pitchFamily="18" charset="0"/>
              </a:rPr>
              <a:t>Türleri ve içeriğini kavramak,</a:t>
            </a:r>
          </a:p>
          <a:p>
            <a:r>
              <a:rPr lang="tr-TR" sz="2800" b="1">
                <a:latin typeface="Bookman Old Style" pitchFamily="18" charset="0"/>
              </a:rPr>
              <a:t>Önemini benimsemek,</a:t>
            </a:r>
          </a:p>
          <a:p>
            <a:r>
              <a:rPr lang="tr-TR" sz="2800" b="1">
                <a:latin typeface="Bookman Old Style" pitchFamily="18" charset="0"/>
              </a:rPr>
              <a:t>Danışmanın özelliklerini özümsemek,</a:t>
            </a:r>
          </a:p>
          <a:p>
            <a:r>
              <a:rPr lang="tr-TR" sz="2800" b="1">
                <a:latin typeface="Bookman Old Style" pitchFamily="18" charset="0"/>
              </a:rPr>
              <a:t>Danışmanlık sürecinde iletişim tekniklerini kullanmak. </a:t>
            </a:r>
          </a:p>
          <a:p>
            <a:pPr>
              <a:buFontTx/>
              <a:buNone/>
            </a:pPr>
            <a:endParaRPr lang="tr-TR" sz="2800" b="1">
              <a:latin typeface="Bookman Old Style"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tr-TR" b="1">
                <a:latin typeface="Comic Sans MS" pitchFamily="66" charset="0"/>
              </a:rPr>
              <a:t>Aile Planlaması Danışmanlığı</a:t>
            </a:r>
          </a:p>
        </p:txBody>
      </p:sp>
      <p:sp>
        <p:nvSpPr>
          <p:cNvPr id="87043" name="Rectangle 3"/>
          <p:cNvSpPr>
            <a:spLocks noGrp="1" noChangeArrowheads="1"/>
          </p:cNvSpPr>
          <p:nvPr>
            <p:ph type="body" idx="1"/>
          </p:nvPr>
        </p:nvSpPr>
        <p:spPr/>
        <p:txBody>
          <a:bodyPr/>
          <a:lstStyle/>
          <a:p>
            <a:pPr>
              <a:buFontTx/>
              <a:buNone/>
            </a:pPr>
            <a:r>
              <a:rPr lang="tr-TR"/>
              <a:t>    </a:t>
            </a:r>
            <a:r>
              <a:rPr lang="tr-TR" b="1">
                <a:latin typeface="Comic Sans MS" pitchFamily="66" charset="0"/>
              </a:rPr>
              <a:t>Başvuran kişinin </a:t>
            </a:r>
            <a:r>
              <a:rPr lang="tr-TR" b="1" i="1">
                <a:solidFill>
                  <a:srgbClr val="FF00FF"/>
                </a:solidFill>
                <a:latin typeface="Comic Sans MS" pitchFamily="66" charset="0"/>
              </a:rPr>
              <a:t>güvenilir, bilgili,</a:t>
            </a:r>
            <a:r>
              <a:rPr lang="tr-TR" b="1">
                <a:latin typeface="Comic Sans MS" pitchFamily="66" charset="0"/>
              </a:rPr>
              <a:t> </a:t>
            </a:r>
            <a:r>
              <a:rPr lang="tr-TR" b="1" i="1">
                <a:solidFill>
                  <a:srgbClr val="FF00FF"/>
                </a:solidFill>
                <a:latin typeface="Comic Sans MS" pitchFamily="66" charset="0"/>
              </a:rPr>
              <a:t>konusunda ustalaşmış</a:t>
            </a:r>
            <a:r>
              <a:rPr lang="tr-TR" b="1">
                <a:latin typeface="Comic Sans MS" pitchFamily="66" charset="0"/>
              </a:rPr>
              <a:t> sağlık çalışanları tarafından bilinçlendirilerek, </a:t>
            </a:r>
            <a:r>
              <a:rPr lang="tr-TR" b="1" i="1">
                <a:solidFill>
                  <a:srgbClr val="00FFFF"/>
                </a:solidFill>
                <a:latin typeface="Comic Sans MS" pitchFamily="66" charset="0"/>
              </a:rPr>
              <a:t>kendi düşünce,seçim ve kararını</a:t>
            </a:r>
            <a:r>
              <a:rPr lang="tr-TR" b="1">
                <a:latin typeface="Comic Sans MS" pitchFamily="66" charset="0"/>
              </a:rPr>
              <a:t> oluşturmasına yardımcı olunması sürecidir.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tr-TR" b="1">
                <a:latin typeface="Comic Sans MS" pitchFamily="66" charset="0"/>
              </a:rPr>
              <a:t>Danışmanlıkta;</a:t>
            </a:r>
          </a:p>
        </p:txBody>
      </p:sp>
      <p:sp>
        <p:nvSpPr>
          <p:cNvPr id="88067" name="Rectangle 3"/>
          <p:cNvSpPr>
            <a:spLocks noGrp="1" noChangeArrowheads="1"/>
          </p:cNvSpPr>
          <p:nvPr>
            <p:ph type="body" idx="1"/>
          </p:nvPr>
        </p:nvSpPr>
        <p:spPr/>
        <p:txBody>
          <a:bodyPr/>
          <a:lstStyle/>
          <a:p>
            <a:r>
              <a:rPr lang="tr-TR" b="1" i="1">
                <a:solidFill>
                  <a:srgbClr val="FF66CC"/>
                </a:solidFill>
                <a:latin typeface="Comic Sans MS" pitchFamily="66" charset="0"/>
              </a:rPr>
              <a:t>Bilgili ve becerili olma,</a:t>
            </a:r>
          </a:p>
          <a:p>
            <a:r>
              <a:rPr lang="tr-TR" b="1" i="1">
                <a:solidFill>
                  <a:srgbClr val="FF66CC"/>
                </a:solidFill>
                <a:latin typeface="Comic Sans MS" pitchFamily="66" charset="0"/>
              </a:rPr>
              <a:t>İletişim tekniklerini etkili kullanma</a:t>
            </a:r>
          </a:p>
          <a:p>
            <a:r>
              <a:rPr lang="tr-TR" b="1" i="1">
                <a:solidFill>
                  <a:srgbClr val="FF66CC"/>
                </a:solidFill>
                <a:latin typeface="Comic Sans MS" pitchFamily="66" charset="0"/>
              </a:rPr>
              <a:t>Yönlendirici, kendi karar verici olmama</a:t>
            </a:r>
          </a:p>
          <a:p>
            <a:r>
              <a:rPr lang="tr-TR" b="1" i="1">
                <a:solidFill>
                  <a:srgbClr val="FF66CC"/>
                </a:solidFill>
                <a:latin typeface="Comic Sans MS" pitchFamily="66" charset="0"/>
              </a:rPr>
              <a:t>Bilinçli seçimi sağlama ve kendi kararını vermeye destek olma esastır.</a:t>
            </a:r>
          </a:p>
        </p:txBody>
      </p:sp>
    </p:spTree>
  </p:cSld>
  <p:clrMapOvr>
    <a:masterClrMapping/>
  </p:clrMapOvr>
</p:sld>
</file>

<file path=ppt/theme/theme1.xml><?xml version="1.0" encoding="utf-8"?>
<a:theme xmlns:a="http://schemas.openxmlformats.org/drawingml/2006/main" name="01181215">
  <a:themeElements>
    <a:clrScheme name="01181215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01181215">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01181215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01181215 2">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01181215 3">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01181215 4">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
      <a:clrScheme name="01181215 5">
        <a:dk1>
          <a:srgbClr val="663300"/>
        </a:dk1>
        <a:lt1>
          <a:srgbClr val="FFFFFF"/>
        </a:lt1>
        <a:dk2>
          <a:srgbClr val="000000"/>
        </a:dk2>
        <a:lt2>
          <a:srgbClr val="FFFF99"/>
        </a:lt2>
        <a:accent1>
          <a:srgbClr val="FFCC66"/>
        </a:accent1>
        <a:accent2>
          <a:srgbClr val="FFFFCC"/>
        </a:accent2>
        <a:accent3>
          <a:srgbClr val="FFFFFF"/>
        </a:accent3>
        <a:accent4>
          <a:srgbClr val="562A00"/>
        </a:accent4>
        <a:accent5>
          <a:srgbClr val="FFE2B8"/>
        </a:accent5>
        <a:accent6>
          <a:srgbClr val="E7E7B9"/>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01181215 6">
        <a:dk1>
          <a:srgbClr val="000000"/>
        </a:dk1>
        <a:lt1>
          <a:srgbClr val="FFFFFF"/>
        </a:lt1>
        <a:dk2>
          <a:srgbClr val="000000"/>
        </a:dk2>
        <a:lt2>
          <a:srgbClr val="C0C0C0"/>
        </a:lt2>
        <a:accent1>
          <a:srgbClr val="CBCBCB"/>
        </a:accent1>
        <a:accent2>
          <a:srgbClr val="EAEAEA"/>
        </a:accent2>
        <a:accent3>
          <a:srgbClr val="FFFFFF"/>
        </a:accent3>
        <a:accent4>
          <a:srgbClr val="000000"/>
        </a:accent4>
        <a:accent5>
          <a:srgbClr val="E2E2E2"/>
        </a:accent5>
        <a:accent6>
          <a:srgbClr val="D4D4D4"/>
        </a:accent6>
        <a:hlink>
          <a:srgbClr val="4D4D4D"/>
        </a:hlink>
        <a:folHlink>
          <a:srgbClr val="86868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01181215</Template>
  <TotalTime>209</TotalTime>
  <Words>783</Words>
  <Application>Microsoft Office PowerPoint</Application>
  <PresentationFormat>Ekran Gösterisi (4:3)</PresentationFormat>
  <Paragraphs>126</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01181215</vt:lpstr>
      <vt:lpstr>Slayt 1</vt:lpstr>
      <vt:lpstr>OLGU</vt:lpstr>
      <vt:lpstr>Slayt 3</vt:lpstr>
      <vt:lpstr>Slayt 4</vt:lpstr>
      <vt:lpstr>Slayt 5</vt:lpstr>
      <vt:lpstr>Tartışma soruları:</vt:lpstr>
      <vt:lpstr>AMAÇ VE HEDEFLER</vt:lpstr>
      <vt:lpstr>Aile Planlaması Danışmanlığı</vt:lpstr>
      <vt:lpstr>Danışmanlıkta;</vt:lpstr>
      <vt:lpstr>Danışmanın özellikleri:</vt:lpstr>
      <vt:lpstr>Güvenilir Olma</vt:lpstr>
      <vt:lpstr>Bilgili olma</vt:lpstr>
      <vt:lpstr>Beceride usta olma</vt:lpstr>
      <vt:lpstr>Şöyle ki;başarılı bir danışman</vt:lpstr>
      <vt:lpstr>Slayt 15</vt:lpstr>
      <vt:lpstr>DANIŞMANLIK türleri</vt:lpstr>
      <vt:lpstr>DANIŞMANLIK SÜRECİ</vt:lpstr>
      <vt:lpstr>Slayt 18</vt:lpstr>
      <vt:lpstr>Slayt 19</vt:lpstr>
      <vt:lpstr>Slayt 20</vt:lpstr>
      <vt:lpstr>Slayt 21</vt:lpstr>
      <vt:lpstr>Slayt 22</vt:lpstr>
      <vt:lpstr>Slayt 23</vt:lpstr>
      <vt:lpstr>DANIŞMANLIĞIN YARARLARI</vt:lpstr>
      <vt:lpstr>Kim vermeli?</vt:lpstr>
      <vt:lpstr>Slayt 26</vt:lpstr>
      <vt:lpstr>Slayt 27</vt:lpstr>
    </vt:vector>
  </TitlesOfParts>
  <Company>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ozyurda</dc:creator>
  <cp:lastModifiedBy>Ferda</cp:lastModifiedBy>
  <cp:revision>26</cp:revision>
  <dcterms:created xsi:type="dcterms:W3CDTF">2006-08-31T15:41:36Z</dcterms:created>
  <dcterms:modified xsi:type="dcterms:W3CDTF">2016-03-31T14:20:50Z</dcterms:modified>
</cp:coreProperties>
</file>