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Special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2:</a:t>
            </a:r>
          </a:p>
          <a:p>
            <a:r>
              <a:rPr lang="tr-TR" dirty="0" err="1"/>
              <a:t>Commiting</a:t>
            </a:r>
            <a:r>
              <a:rPr lang="tr-TR" dirty="0"/>
              <a:t> a </a:t>
            </a:r>
            <a:r>
              <a:rPr lang="tr-TR" dirty="0" err="1"/>
              <a:t>humiliating</a:t>
            </a:r>
            <a:r>
              <a:rPr lang="tr-TR" dirty="0"/>
              <a:t> </a:t>
            </a:r>
            <a:r>
              <a:rPr lang="tr-TR" dirty="0" err="1"/>
              <a:t>crime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leading</a:t>
            </a:r>
            <a:r>
              <a:rPr lang="tr-TR" dirty="0"/>
              <a:t> a </a:t>
            </a:r>
            <a:r>
              <a:rPr lang="tr-TR" dirty="0" err="1"/>
              <a:t>dishonorable</a:t>
            </a:r>
            <a:r>
              <a:rPr lang="tr-TR" dirty="0"/>
              <a:t> life</a:t>
            </a:r>
          </a:p>
          <a:p>
            <a:r>
              <a:rPr lang="tr-TR" dirty="0" err="1"/>
              <a:t>Desertion</a:t>
            </a:r>
            <a:endParaRPr lang="tr-TR" dirty="0"/>
          </a:p>
          <a:p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illness</a:t>
            </a:r>
            <a:endParaRPr lang="tr-TR" dirty="0"/>
          </a:p>
          <a:p>
            <a:r>
              <a:rPr lang="tr-TR" dirty="0"/>
              <a:t>General </a:t>
            </a:r>
            <a:r>
              <a:rPr lang="tr-TR" dirty="0" err="1"/>
              <a:t>reasons</a:t>
            </a:r>
            <a:r>
              <a:rPr lang="tr-TR" dirty="0"/>
              <a:t> of </a:t>
            </a:r>
            <a:r>
              <a:rPr lang="tr-TR" dirty="0" err="1"/>
              <a:t>divorce</a:t>
            </a:r>
            <a:r>
              <a:rPr lang="tr-TR" dirty="0"/>
              <a:t> 1:</a:t>
            </a:r>
          </a:p>
          <a:p>
            <a:r>
              <a:rPr lang="tr-TR"/>
              <a:t>introduction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Commiting</a:t>
            </a:r>
            <a:r>
              <a:rPr lang="tr-TR" dirty="0"/>
              <a:t> a </a:t>
            </a:r>
            <a:r>
              <a:rPr lang="tr-TR" dirty="0" err="1"/>
              <a:t>humiliating</a:t>
            </a:r>
            <a:r>
              <a:rPr lang="tr-TR" dirty="0"/>
              <a:t> </a:t>
            </a:r>
            <a:r>
              <a:rPr lang="tr-TR" dirty="0" err="1"/>
              <a:t>crime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leading</a:t>
            </a:r>
            <a:r>
              <a:rPr lang="tr-TR" dirty="0"/>
              <a:t> a </a:t>
            </a:r>
            <a:r>
              <a:rPr lang="tr-TR" dirty="0" err="1"/>
              <a:t>dishonorable</a:t>
            </a:r>
            <a:r>
              <a:rPr lang="tr-TR" dirty="0"/>
              <a:t> life</a:t>
            </a:r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.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searcch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is </a:t>
            </a:r>
            <a:r>
              <a:rPr lang="tr-TR" dirty="0" err="1"/>
              <a:t>damaged</a:t>
            </a:r>
            <a:r>
              <a:rPr lang="tr-TR" dirty="0"/>
              <a:t>/</a:t>
            </a:r>
            <a:r>
              <a:rPr lang="tr-TR" dirty="0" err="1"/>
              <a:t>collapsed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not.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 as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in art 163 of TCC.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changed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 dirty="0"/>
              <a:t>’ </a:t>
            </a:r>
            <a:r>
              <a:rPr lang="tr-TR" dirty="0" err="1"/>
              <a:t>wills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3972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Commiting</a:t>
            </a:r>
            <a:r>
              <a:rPr lang="tr-TR" dirty="0"/>
              <a:t> a </a:t>
            </a:r>
            <a:r>
              <a:rPr lang="tr-TR" dirty="0" err="1"/>
              <a:t>humiliating</a:t>
            </a:r>
            <a:r>
              <a:rPr lang="tr-TR" dirty="0"/>
              <a:t> </a:t>
            </a:r>
            <a:r>
              <a:rPr lang="tr-TR" dirty="0" err="1"/>
              <a:t>crime</a:t>
            </a:r>
            <a:endParaRPr lang="tr-TR" dirty="0"/>
          </a:p>
          <a:p>
            <a:r>
              <a:rPr lang="tr-TR" dirty="0"/>
              <a:t>As it can be </a:t>
            </a:r>
            <a:r>
              <a:rPr lang="tr-TR" dirty="0" err="1"/>
              <a:t>undestood</a:t>
            </a:r>
            <a:r>
              <a:rPr lang="tr-TR" dirty="0"/>
              <a:t> </a:t>
            </a:r>
            <a:r>
              <a:rPr lang="tr-TR" dirty="0" err="1"/>
              <a:t>clearly</a:t>
            </a:r>
            <a:r>
              <a:rPr lang="tr-TR" dirty="0"/>
              <a:t>, not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crimes</a:t>
            </a:r>
            <a:r>
              <a:rPr lang="tr-TR" dirty="0"/>
              <a:t> can </a:t>
            </a:r>
            <a:r>
              <a:rPr lang="tr-TR" dirty="0" err="1"/>
              <a:t>constitute</a:t>
            </a:r>
            <a:r>
              <a:rPr lang="tr-TR" dirty="0"/>
              <a:t> a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. </a:t>
            </a:r>
          </a:p>
          <a:p>
            <a:r>
              <a:rPr lang="tr-TR" dirty="0" err="1"/>
              <a:t>Only</a:t>
            </a:r>
            <a:r>
              <a:rPr lang="tr-TR" dirty="0"/>
              <a:t> a </a:t>
            </a:r>
            <a:r>
              <a:rPr lang="tr-TR" dirty="0" err="1"/>
              <a:t>humiliting</a:t>
            </a:r>
            <a:r>
              <a:rPr lang="tr-TR" dirty="0"/>
              <a:t> </a:t>
            </a:r>
            <a:r>
              <a:rPr lang="tr-TR" dirty="0" err="1"/>
              <a:t>crime</a:t>
            </a:r>
            <a:r>
              <a:rPr lang="tr-TR" dirty="0"/>
              <a:t> can be a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humiliating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crime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understood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society’s</a:t>
            </a:r>
            <a:r>
              <a:rPr lang="tr-TR" dirty="0"/>
              <a:t> </a:t>
            </a:r>
            <a:r>
              <a:rPr lang="tr-TR" dirty="0" err="1"/>
              <a:t>view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crime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punishment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crime</a:t>
            </a:r>
            <a:r>
              <a:rPr lang="tr-TR" dirty="0"/>
              <a:t> is not </a:t>
            </a:r>
            <a:r>
              <a:rPr lang="tr-TR" dirty="0" err="1"/>
              <a:t>important</a:t>
            </a:r>
            <a:r>
              <a:rPr lang="tr-TR" dirty="0"/>
              <a:t>.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crime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commited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,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4289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Leading</a:t>
            </a:r>
            <a:r>
              <a:rPr lang="tr-TR" dirty="0"/>
              <a:t> a </a:t>
            </a:r>
            <a:r>
              <a:rPr lang="tr-TR" dirty="0" err="1"/>
              <a:t>dishonorable</a:t>
            </a:r>
            <a:r>
              <a:rPr lang="tr-TR" dirty="0"/>
              <a:t> life</a:t>
            </a:r>
          </a:p>
          <a:p>
            <a:r>
              <a:rPr lang="tr-TR" dirty="0"/>
              <a:t>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 as a «</a:t>
            </a:r>
            <a:r>
              <a:rPr lang="tr-TR" dirty="0" err="1"/>
              <a:t>lifesytle</a:t>
            </a:r>
            <a:r>
              <a:rPr lang="tr-TR" dirty="0"/>
              <a:t>»,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act</a:t>
            </a:r>
            <a:r>
              <a:rPr lang="tr-TR" dirty="0"/>
              <a:t> of </a:t>
            </a:r>
            <a:r>
              <a:rPr lang="tr-TR" dirty="0" err="1"/>
              <a:t>having</a:t>
            </a:r>
            <a:r>
              <a:rPr lang="tr-TR" dirty="0"/>
              <a:t> a </a:t>
            </a:r>
            <a:r>
              <a:rPr lang="tr-TR" dirty="0" err="1"/>
              <a:t>dishonorable</a:t>
            </a:r>
            <a:r>
              <a:rPr lang="tr-TR" dirty="0"/>
              <a:t> </a:t>
            </a:r>
            <a:r>
              <a:rPr lang="tr-TR" dirty="0" err="1"/>
              <a:t>lifestyle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duration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continuity</a:t>
            </a:r>
            <a:r>
              <a:rPr lang="tr-TR" dirty="0"/>
              <a:t>.</a:t>
            </a:r>
          </a:p>
          <a:p>
            <a:r>
              <a:rPr lang="tr-TR" dirty="0" err="1"/>
              <a:t>Generally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businessees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accepted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, </a:t>
            </a:r>
            <a:r>
              <a:rPr lang="tr-TR" dirty="0" err="1"/>
              <a:t>having</a:t>
            </a:r>
            <a:r>
              <a:rPr lang="tr-TR" dirty="0"/>
              <a:t> an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addiction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alcholism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leading</a:t>
            </a:r>
            <a:r>
              <a:rPr lang="tr-TR" dirty="0"/>
              <a:t> </a:t>
            </a:r>
            <a:r>
              <a:rPr lang="tr-TR" dirty="0" err="1"/>
              <a:t>dishonorable</a:t>
            </a:r>
            <a:r>
              <a:rPr lang="tr-TR" dirty="0"/>
              <a:t> life.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life can </a:t>
            </a:r>
            <a:r>
              <a:rPr lang="tr-TR" dirty="0" err="1"/>
              <a:t>exist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is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lifestyle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266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Desertion</a:t>
            </a:r>
            <a:endParaRPr lang="tr-TR" dirty="0"/>
          </a:p>
          <a:p>
            <a:r>
              <a:rPr lang="tr-TR" dirty="0" err="1"/>
              <a:t>Desertion</a:t>
            </a:r>
            <a:r>
              <a:rPr lang="tr-TR" dirty="0"/>
              <a:t> is </a:t>
            </a:r>
            <a:r>
              <a:rPr lang="tr-TR" dirty="0" err="1"/>
              <a:t>regulated</a:t>
            </a:r>
            <a:r>
              <a:rPr lang="tr-TR" dirty="0"/>
              <a:t> in art 164 of TCC.</a:t>
            </a:r>
          </a:p>
          <a:p>
            <a:r>
              <a:rPr lang="tr-TR" dirty="0" err="1"/>
              <a:t>It</a:t>
            </a:r>
            <a:r>
              <a:rPr lang="tr-TR" dirty="0"/>
              <a:t> is an </a:t>
            </a:r>
            <a:r>
              <a:rPr lang="tr-TR" dirty="0" err="1"/>
              <a:t>absolute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. </a:t>
            </a:r>
            <a:r>
              <a:rPr lang="tr-TR" dirty="0" err="1"/>
              <a:t>Therefore</a:t>
            </a:r>
            <a:r>
              <a:rPr lang="tr-TR" dirty="0"/>
              <a:t>,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desertion</a:t>
            </a:r>
            <a:r>
              <a:rPr lang="tr-TR" dirty="0"/>
              <a:t> is set,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decide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.</a:t>
            </a:r>
          </a:p>
          <a:p>
            <a:r>
              <a:rPr lang="tr-TR" dirty="0" err="1"/>
              <a:t>In</a:t>
            </a:r>
            <a:r>
              <a:rPr lang="tr-TR" dirty="0"/>
              <a:t> general </a:t>
            </a:r>
            <a:r>
              <a:rPr lang="tr-TR" dirty="0" err="1"/>
              <a:t>terms</a:t>
            </a:r>
            <a:r>
              <a:rPr lang="tr-TR" dirty="0"/>
              <a:t>, it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</a:t>
            </a:r>
            <a:r>
              <a:rPr lang="tr-TR" dirty="0" err="1"/>
              <a:t>unilaterally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956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a </a:t>
            </a:r>
            <a:r>
              <a:rPr lang="tr-TR" dirty="0" err="1"/>
              <a:t>spouse</a:t>
            </a:r>
            <a:r>
              <a:rPr lang="tr-TR" dirty="0"/>
              <a:t> </a:t>
            </a:r>
            <a:r>
              <a:rPr lang="tr-TR" dirty="0" err="1"/>
              <a:t>leaves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</a:t>
            </a:r>
            <a:r>
              <a:rPr lang="tr-TR" dirty="0" err="1"/>
              <a:t>place</a:t>
            </a:r>
            <a:r>
              <a:rPr lang="tr-TR" dirty="0"/>
              <a:t> in </a:t>
            </a:r>
            <a:r>
              <a:rPr lang="tr-TR" dirty="0" err="1"/>
              <a:t>order</a:t>
            </a:r>
            <a:r>
              <a:rPr lang="tr-TR" dirty="0"/>
              <a:t> not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fullfill</a:t>
            </a:r>
            <a:r>
              <a:rPr lang="tr-TR" dirty="0"/>
              <a:t> his/her </a:t>
            </a:r>
            <a:r>
              <a:rPr lang="tr-TR" dirty="0" err="1"/>
              <a:t>obligation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doesn’t</a:t>
            </a:r>
            <a:r>
              <a:rPr lang="tr-TR" dirty="0"/>
              <a:t> </a:t>
            </a:r>
            <a:r>
              <a:rPr lang="tr-TR" dirty="0" err="1"/>
              <a:t>return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nojugal</a:t>
            </a:r>
            <a:r>
              <a:rPr lang="tr-TR" dirty="0"/>
              <a:t> </a:t>
            </a:r>
            <a:r>
              <a:rPr lang="tr-TR" dirty="0" err="1"/>
              <a:t>lifeplace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a </a:t>
            </a:r>
            <a:r>
              <a:rPr lang="tr-TR" dirty="0" err="1"/>
              <a:t>justified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,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action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desertion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it </a:t>
            </a:r>
            <a:r>
              <a:rPr lang="tr-TR" dirty="0" err="1"/>
              <a:t>lasts</a:t>
            </a:r>
            <a:r>
              <a:rPr lang="tr-TR" dirty="0"/>
              <a:t> at </a:t>
            </a:r>
            <a:r>
              <a:rPr lang="tr-TR" dirty="0" err="1"/>
              <a:t>least</a:t>
            </a:r>
            <a:r>
              <a:rPr lang="tr-TR" dirty="0"/>
              <a:t> 6 </a:t>
            </a:r>
            <a:r>
              <a:rPr lang="tr-TR" dirty="0" err="1"/>
              <a:t>months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forces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leave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</a:t>
            </a:r>
            <a:r>
              <a:rPr lang="tr-TR" dirty="0" err="1"/>
              <a:t>lifeplace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a </a:t>
            </a:r>
            <a:r>
              <a:rPr lang="tr-TR" dirty="0" err="1"/>
              <a:t>deserter</a:t>
            </a:r>
            <a:r>
              <a:rPr lang="tr-TR" dirty="0"/>
              <a:t>.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time </a:t>
            </a:r>
            <a:r>
              <a:rPr lang="tr-TR" dirty="0" err="1"/>
              <a:t>limits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opern</a:t>
            </a:r>
            <a:r>
              <a:rPr lang="tr-TR" dirty="0"/>
              <a:t> a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suit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</a:t>
            </a:r>
            <a:r>
              <a:rPr lang="tr-TR" dirty="0" err="1"/>
              <a:t>upon</a:t>
            </a:r>
            <a:r>
              <a:rPr lang="tr-TR" dirty="0"/>
              <a:t> </a:t>
            </a:r>
            <a:r>
              <a:rPr lang="tr-TR" dirty="0" err="1"/>
              <a:t>desertion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1254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illness</a:t>
            </a:r>
            <a:endParaRPr lang="tr-TR" dirty="0"/>
          </a:p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art 165 of TCC, </a:t>
            </a:r>
            <a:r>
              <a:rPr lang="tr-TR" dirty="0" err="1"/>
              <a:t>if</a:t>
            </a:r>
            <a:r>
              <a:rPr lang="tr-TR" dirty="0"/>
              <a:t> a </a:t>
            </a:r>
            <a:r>
              <a:rPr lang="tr-TR" dirty="0" err="1"/>
              <a:t>spouse</a:t>
            </a:r>
            <a:r>
              <a:rPr lang="tr-TR" dirty="0"/>
              <a:t> has a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illness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is </a:t>
            </a:r>
            <a:r>
              <a:rPr lang="tr-TR" dirty="0" err="1"/>
              <a:t>unberable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party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uncurability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mantal</a:t>
            </a:r>
            <a:r>
              <a:rPr lang="tr-TR" dirty="0"/>
              <a:t> </a:t>
            </a:r>
            <a:r>
              <a:rPr lang="tr-TR" dirty="0" err="1"/>
              <a:t>illness</a:t>
            </a:r>
            <a:r>
              <a:rPr lang="tr-TR" dirty="0"/>
              <a:t> is </a:t>
            </a:r>
            <a:r>
              <a:rPr lang="tr-TR" dirty="0" err="1"/>
              <a:t>proven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medical</a:t>
            </a:r>
            <a:r>
              <a:rPr lang="tr-TR" dirty="0"/>
              <a:t> </a:t>
            </a:r>
            <a:r>
              <a:rPr lang="tr-TR" dirty="0" err="1"/>
              <a:t>report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 can </a:t>
            </a:r>
            <a:r>
              <a:rPr lang="tr-TR" dirty="0" err="1"/>
              <a:t>open</a:t>
            </a:r>
            <a:r>
              <a:rPr lang="tr-TR" dirty="0"/>
              <a:t> a </a:t>
            </a:r>
            <a:r>
              <a:rPr lang="tr-TR" dirty="0" err="1"/>
              <a:t>divorce</a:t>
            </a:r>
            <a:r>
              <a:rPr lang="tr-TR" dirty="0"/>
              <a:t> file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ill</a:t>
            </a:r>
            <a:r>
              <a:rPr lang="tr-TR" dirty="0"/>
              <a:t> </a:t>
            </a:r>
            <a:r>
              <a:rPr lang="tr-TR" dirty="0" err="1"/>
              <a:t>spouse</a:t>
            </a:r>
            <a:r>
              <a:rPr lang="tr-TR" dirty="0"/>
              <a:t>.</a:t>
            </a:r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illness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exist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isn’t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time limit.</a:t>
            </a:r>
          </a:p>
          <a:p>
            <a:r>
              <a:rPr lang="tr-TR" dirty="0" err="1"/>
              <a:t>This</a:t>
            </a:r>
            <a:r>
              <a:rPr lang="tr-TR" dirty="0"/>
              <a:t> is a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search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unberability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spouse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illness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776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Dıvorce</a:t>
            </a:r>
            <a:r>
              <a:rPr lang="tr-TR" dirty="0"/>
              <a:t> </a:t>
            </a:r>
            <a:r>
              <a:rPr lang="tr-TR" dirty="0" err="1"/>
              <a:t>ıı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General </a:t>
            </a:r>
            <a:r>
              <a:rPr lang="tr-TR" dirty="0" err="1"/>
              <a:t>reasons</a:t>
            </a:r>
            <a:r>
              <a:rPr lang="tr-TR" dirty="0"/>
              <a:t> of </a:t>
            </a:r>
            <a:r>
              <a:rPr lang="tr-TR" dirty="0" err="1"/>
              <a:t>divorce</a:t>
            </a:r>
            <a:r>
              <a:rPr lang="tr-TR" dirty="0"/>
              <a:t> – </a:t>
            </a:r>
            <a:r>
              <a:rPr lang="tr-TR" dirty="0" err="1"/>
              <a:t>Introduction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general </a:t>
            </a:r>
            <a:r>
              <a:rPr lang="tr-TR" dirty="0" err="1"/>
              <a:t>reasons</a:t>
            </a:r>
            <a:r>
              <a:rPr lang="tr-TR" dirty="0"/>
              <a:t> of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regulated</a:t>
            </a:r>
            <a:r>
              <a:rPr lang="tr-TR" dirty="0"/>
              <a:t> in art 166 of TCC.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(i) </a:t>
            </a:r>
            <a:r>
              <a:rPr lang="tr-TR" dirty="0" err="1"/>
              <a:t>rupture</a:t>
            </a:r>
            <a:r>
              <a:rPr lang="tr-TR" dirty="0"/>
              <a:t> of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, (ii) </a:t>
            </a:r>
            <a:r>
              <a:rPr lang="tr-TR" dirty="0" err="1"/>
              <a:t>pact</a:t>
            </a:r>
            <a:r>
              <a:rPr lang="tr-TR" dirty="0"/>
              <a:t> of </a:t>
            </a:r>
            <a:r>
              <a:rPr lang="tr-TR" dirty="0" err="1"/>
              <a:t>divorce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(iii) </a:t>
            </a:r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establihment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matrimonial</a:t>
            </a:r>
            <a:r>
              <a:rPr lang="tr-TR" dirty="0"/>
              <a:t> life.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is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judge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decide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marital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conjugal</a:t>
            </a:r>
            <a:r>
              <a:rPr lang="tr-TR" dirty="0"/>
              <a:t> life is </a:t>
            </a:r>
            <a:r>
              <a:rPr lang="tr-TR" dirty="0" err="1"/>
              <a:t>unberable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parties</a:t>
            </a:r>
            <a:r>
              <a:rPr lang="tr-TR"/>
              <a:t>.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47066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448</TotalTime>
  <Words>554</Words>
  <Application>Microsoft Macintosh PowerPoint</Application>
  <PresentationFormat>Geniş ekran</PresentationFormat>
  <Paragraphs>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Famıly LAW</vt:lpstr>
      <vt:lpstr>Dıvorce ıı</vt:lpstr>
      <vt:lpstr>Dıvorce ıı</vt:lpstr>
      <vt:lpstr>Dıvorce ıı</vt:lpstr>
      <vt:lpstr>Dıvorce ıı</vt:lpstr>
      <vt:lpstr>Dıvorce ıı</vt:lpstr>
      <vt:lpstr>Dıvorce ıı</vt:lpstr>
      <vt:lpstr>Dıvorce ıı</vt:lpstr>
      <vt:lpstr>Dıvorce ıı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124</cp:revision>
  <dcterms:created xsi:type="dcterms:W3CDTF">2020-10-13T17:05:39Z</dcterms:created>
  <dcterms:modified xsi:type="dcterms:W3CDTF">2021-03-24T08:18:58Z</dcterms:modified>
</cp:coreProperties>
</file>