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1"/>
  </p:notesMasterIdLst>
  <p:sldIdLst>
    <p:sldId id="278" r:id="rId3"/>
    <p:sldId id="279" r:id="rId4"/>
    <p:sldId id="280" r:id="rId5"/>
    <p:sldId id="281" r:id="rId6"/>
    <p:sldId id="282" r:id="rId7"/>
    <p:sldId id="283" r:id="rId8"/>
    <p:sldId id="284" r:id="rId9"/>
    <p:sldId id="292" r:id="rId10"/>
    <p:sldId id="293" r:id="rId11"/>
    <p:sldId id="294" r:id="rId12"/>
    <p:sldId id="295" r:id="rId13"/>
    <p:sldId id="297" r:id="rId14"/>
    <p:sldId id="298" r:id="rId15"/>
    <p:sldId id="299" r:id="rId16"/>
    <p:sldId id="300" r:id="rId17"/>
    <p:sldId id="301" r:id="rId18"/>
    <p:sldId id="302" r:id="rId19"/>
    <p:sldId id="303" r:id="rId2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BCA74D-E5DD-4346-AE51-DBEE1D3728FB}" type="datetimeFigureOut">
              <a:rPr lang="tr-TR" smtClean="0"/>
              <a:t>9.12.2020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1AD43C-2D9B-450A-B069-199B6EFD2B75}" type="slidenum">
              <a:rPr lang="tr-TR" smtClean="0"/>
              <a:t>‹#›</a:t>
            </a:fld>
            <a:endParaRPr lang="tr-TR"/>
          </a:p>
        </p:txBody>
      </p:sp>
    </p:spTree>
    <p:extLst>
      <p:ext uri="{BB962C8B-B14F-4D97-AF65-F5344CB8AC3E}">
        <p14:creationId xmlns:p14="http://schemas.microsoft.com/office/powerpoint/2010/main" val="6857329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3E4A21C6-2A58-41BB-8A99-492F69257989}" type="datetimeFigureOut">
              <a:rPr lang="tr-TR" smtClean="0"/>
              <a:pPr/>
              <a:t>9.12.2020</a:t>
            </a:fld>
            <a:endParaRPr lang="tr-T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9" name="28 Slayt Numarası Yer Tutucusu"/>
          <p:cNvSpPr>
            <a:spLocks noGrp="1"/>
          </p:cNvSpPr>
          <p:nvPr>
            <p:ph type="sldNum" sz="quarter" idx="12"/>
          </p:nvPr>
        </p:nvSpPr>
        <p:spPr bwMode="auto">
          <a:xfrm>
            <a:off x="1767392" y="4928702"/>
            <a:ext cx="812800" cy="517524"/>
          </a:xfrm>
        </p:spPr>
        <p:txBody>
          <a:bodyPr/>
          <a:lstStyle/>
          <a:p>
            <a:fld id="{E27488B4-86CC-4106-95B2-05D9B0994FC9}" type="slidenum">
              <a:rPr lang="tr-TR" smtClean="0"/>
              <a:pPr/>
              <a:t>‹#›</a:t>
            </a:fld>
            <a:endParaRPr lang="tr-TR"/>
          </a:p>
        </p:txBody>
      </p:sp>
    </p:spTree>
    <p:extLst>
      <p:ext uri="{BB962C8B-B14F-4D97-AF65-F5344CB8AC3E}">
        <p14:creationId xmlns:p14="http://schemas.microsoft.com/office/powerpoint/2010/main" val="784804921"/>
      </p:ext>
    </p:extLst>
  </p:cSld>
  <p:clrMapOvr>
    <a:overrideClrMapping bg1="lt1" tx1="dk1" bg2="lt2" tx2="dk2" accent1="accent1" accent2="accent2" accent3="accent3" accent4="accent4" accent5="accent5" accent6="accent6" hlink="hlink" folHlink="folHlink"/>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3E4A21C6-2A58-41BB-8A99-492F69257989}" type="datetimeFigureOut">
              <a:rPr lang="tr-TR" smtClean="0"/>
              <a:pPr/>
              <a:t>9.12.2020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27488B4-86CC-4106-95B2-05D9B0994FC9}" type="slidenum">
              <a:rPr lang="tr-TR" smtClean="0"/>
              <a:pPr/>
              <a:t>‹#›</a:t>
            </a:fld>
            <a:endParaRPr lang="tr-TR"/>
          </a:p>
        </p:txBody>
      </p:sp>
    </p:spTree>
    <p:extLst>
      <p:ext uri="{BB962C8B-B14F-4D97-AF65-F5344CB8AC3E}">
        <p14:creationId xmlns:p14="http://schemas.microsoft.com/office/powerpoint/2010/main" val="1050839574"/>
      </p:ext>
    </p:extLst>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3E4A21C6-2A58-41BB-8A99-492F69257989}" type="datetimeFigureOut">
              <a:rPr lang="tr-TR" smtClean="0"/>
              <a:pPr/>
              <a:t>9.12.2020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27488B4-86CC-4106-95B2-05D9B0994FC9}" type="slidenum">
              <a:rPr lang="tr-TR" smtClean="0"/>
              <a:pPr/>
              <a:t>‹#›</a:t>
            </a:fld>
            <a:endParaRPr lang="tr-TR"/>
          </a:p>
        </p:txBody>
      </p:sp>
    </p:spTree>
    <p:extLst>
      <p:ext uri="{BB962C8B-B14F-4D97-AF65-F5344CB8AC3E}">
        <p14:creationId xmlns:p14="http://schemas.microsoft.com/office/powerpoint/2010/main" val="2140900751"/>
      </p:ext>
    </p:extLst>
  </p:cSld>
  <p:clrMapOvr>
    <a:masterClrMapping/>
  </p:clrMapOvr>
  <p:transition>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4" name="Freeform 8"/>
          <p:cNvSpPr>
            <a:spLocks/>
          </p:cNvSpPr>
          <p:nvPr/>
        </p:nvSpPr>
        <p:spPr bwMode="auto">
          <a:xfrm>
            <a:off x="-42333" y="4321175"/>
            <a:ext cx="1860551" cy="781050"/>
          </a:xfrm>
          <a:custGeom>
            <a:avLst/>
            <a:gdLst>
              <a:gd name="T0" fmla="*/ 2147483646 w 8042"/>
              <a:gd name="T1" fmla="*/ 2147483646 h 10000"/>
              <a:gd name="T2" fmla="*/ 2147483646 w 8042"/>
              <a:gd name="T3" fmla="*/ 2147483646 h 10000"/>
              <a:gd name="T4" fmla="*/ 2147483646 w 8042"/>
              <a:gd name="T5" fmla="*/ 2147483646 h 10000"/>
              <a:gd name="T6" fmla="*/ 2147483646 w 8042"/>
              <a:gd name="T7" fmla="*/ 2147483646 h 10000"/>
              <a:gd name="T8" fmla="*/ 2147483646 w 8042"/>
              <a:gd name="T9" fmla="*/ 2147483646 h 10000"/>
              <a:gd name="T10" fmla="*/ 2147483646 w 8042"/>
              <a:gd name="T11" fmla="*/ 105298818 h 10000"/>
              <a:gd name="T12" fmla="*/ 2147483646 w 8042"/>
              <a:gd name="T13" fmla="*/ 76236572 h 10000"/>
              <a:gd name="T14" fmla="*/ 2147483646 w 8042"/>
              <a:gd name="T15" fmla="*/ 19533436 h 10000"/>
              <a:gd name="T16" fmla="*/ 94026232 w 8042"/>
              <a:gd name="T17" fmla="*/ 0 h 10000"/>
              <a:gd name="T18" fmla="*/ 0 w 8042"/>
              <a:gd name="T19" fmla="*/ 2147483646 h 10000"/>
              <a:gd name="T20" fmla="*/ 2147483646 w 8042"/>
              <a:gd name="T21" fmla="*/ 2147483646 h 1000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sz="1800"/>
          </a:p>
        </p:txBody>
      </p:sp>
      <p:sp>
        <p:nvSpPr>
          <p:cNvPr id="2" name="Title 1"/>
          <p:cNvSpPr>
            <a:spLocks noGrp="1"/>
          </p:cNvSpPr>
          <p:nvPr>
            <p:ph type="ctrTitle"/>
          </p:nvPr>
        </p:nvSpPr>
        <p:spPr>
          <a:xfrm>
            <a:off x="2589889" y="2514601"/>
            <a:ext cx="8800601"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889" y="4777381"/>
            <a:ext cx="8800601" cy="1126283"/>
          </a:xfrm>
        </p:spPr>
        <p:txBody>
          <a:bodyPr/>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5" name="Date Placeholder 3"/>
          <p:cNvSpPr>
            <a:spLocks noGrp="1"/>
          </p:cNvSpPr>
          <p:nvPr>
            <p:ph type="dt" sz="half" idx="10"/>
          </p:nvPr>
        </p:nvSpPr>
        <p:spPr/>
        <p:txBody>
          <a:bodyPr/>
          <a:lstStyle>
            <a:lvl1pPr>
              <a:defRPr/>
            </a:lvl1pPr>
          </a:lstStyle>
          <a:p>
            <a:pPr>
              <a:defRPr/>
            </a:pPr>
            <a:endParaRPr lang="tr-TR"/>
          </a:p>
        </p:txBody>
      </p:sp>
      <p:sp>
        <p:nvSpPr>
          <p:cNvPr id="6" name="Footer Placeholder 4"/>
          <p:cNvSpPr>
            <a:spLocks noGrp="1"/>
          </p:cNvSpPr>
          <p:nvPr>
            <p:ph type="ftr" sz="quarter" idx="11"/>
          </p:nvPr>
        </p:nvSpPr>
        <p:spPr/>
        <p:txBody>
          <a:bodyPr/>
          <a:lstStyle>
            <a:lvl1pPr>
              <a:defRPr/>
            </a:lvl1pPr>
          </a:lstStyle>
          <a:p>
            <a:pPr>
              <a:defRPr/>
            </a:pPr>
            <a:endParaRPr lang="tr-TR"/>
          </a:p>
        </p:txBody>
      </p:sp>
      <p:sp>
        <p:nvSpPr>
          <p:cNvPr id="7" name="Slide Number Placeholder 5"/>
          <p:cNvSpPr>
            <a:spLocks noGrp="1"/>
          </p:cNvSpPr>
          <p:nvPr>
            <p:ph type="sldNum" sz="quarter" idx="12"/>
          </p:nvPr>
        </p:nvSpPr>
        <p:spPr>
          <a:xfrm>
            <a:off x="565151" y="4529139"/>
            <a:ext cx="778933" cy="365125"/>
          </a:xfrm>
        </p:spPr>
        <p:txBody>
          <a:bodyPr/>
          <a:lstStyle>
            <a:lvl1pPr>
              <a:defRPr/>
            </a:lvl1pPr>
          </a:lstStyle>
          <a:p>
            <a:pPr>
              <a:defRPr/>
            </a:pPr>
            <a:fld id="{5D60DDD0-7D5D-43C4-B567-99FB8B60D5A9}" type="slidenum">
              <a:rPr lang="tr-TR"/>
              <a:pPr>
                <a:defRPr/>
              </a:pPr>
              <a:t>‹#›</a:t>
            </a:fld>
            <a:endParaRPr lang="tr-TR"/>
          </a:p>
        </p:txBody>
      </p:sp>
    </p:spTree>
    <p:extLst>
      <p:ext uri="{BB962C8B-B14F-4D97-AF65-F5344CB8AC3E}">
        <p14:creationId xmlns:p14="http://schemas.microsoft.com/office/powerpoint/2010/main" val="4315330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4" name="Freeform 11"/>
          <p:cNvSpPr>
            <a:spLocks/>
          </p:cNvSpPr>
          <p:nvPr/>
        </p:nvSpPr>
        <p:spPr bwMode="auto">
          <a:xfrm flipV="1">
            <a:off x="0" y="711200"/>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sz="1800"/>
          </a:p>
        </p:txBody>
      </p:sp>
      <p:sp>
        <p:nvSpPr>
          <p:cNvPr id="2" name="Title 1"/>
          <p:cNvSpPr>
            <a:spLocks noGrp="1"/>
          </p:cNvSpPr>
          <p:nvPr>
            <p:ph type="title"/>
          </p:nvPr>
        </p:nvSpPr>
        <p:spPr>
          <a:xfrm>
            <a:off x="2593602" y="624110"/>
            <a:ext cx="8785599"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888" y="2133600"/>
            <a:ext cx="8789313"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0"/>
          </p:nvPr>
        </p:nvSpPr>
        <p:spPr/>
        <p:txBody>
          <a:bodyPr/>
          <a:lstStyle>
            <a:lvl1pPr>
              <a:defRPr/>
            </a:lvl1pPr>
          </a:lstStyle>
          <a:p>
            <a:pPr>
              <a:defRPr/>
            </a:pPr>
            <a:endParaRPr lang="tr-TR"/>
          </a:p>
        </p:txBody>
      </p:sp>
      <p:sp>
        <p:nvSpPr>
          <p:cNvPr id="6" name="Footer Placeholder 4"/>
          <p:cNvSpPr>
            <a:spLocks noGrp="1"/>
          </p:cNvSpPr>
          <p:nvPr>
            <p:ph type="ftr" sz="quarter" idx="11"/>
          </p:nvPr>
        </p:nvSpPr>
        <p:spPr/>
        <p:txBody>
          <a:bodyPr/>
          <a:lstStyle>
            <a:lvl1pPr>
              <a:defRPr/>
            </a:lvl1pPr>
          </a:lstStyle>
          <a:p>
            <a:pPr>
              <a:defRPr/>
            </a:pPr>
            <a:endParaRPr lang="tr-TR"/>
          </a:p>
        </p:txBody>
      </p:sp>
      <p:sp>
        <p:nvSpPr>
          <p:cNvPr id="7" name="Slide Number Placeholder 5"/>
          <p:cNvSpPr>
            <a:spLocks noGrp="1"/>
          </p:cNvSpPr>
          <p:nvPr>
            <p:ph type="sldNum" sz="quarter" idx="12"/>
          </p:nvPr>
        </p:nvSpPr>
        <p:spPr/>
        <p:txBody>
          <a:bodyPr/>
          <a:lstStyle>
            <a:lvl1pPr>
              <a:defRPr/>
            </a:lvl1pPr>
          </a:lstStyle>
          <a:p>
            <a:pPr>
              <a:defRPr/>
            </a:pPr>
            <a:fld id="{B0DB6528-9E32-48D6-A9B5-36D0B43AF2F1}" type="slidenum">
              <a:rPr lang="tr-TR"/>
              <a:pPr>
                <a:defRPr/>
              </a:pPr>
              <a:t>‹#›</a:t>
            </a:fld>
            <a:endParaRPr lang="tr-TR"/>
          </a:p>
        </p:txBody>
      </p:sp>
    </p:spTree>
    <p:extLst>
      <p:ext uri="{BB962C8B-B14F-4D97-AF65-F5344CB8AC3E}">
        <p14:creationId xmlns:p14="http://schemas.microsoft.com/office/powerpoint/2010/main" val="38486418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Freeform 11"/>
          <p:cNvSpPr>
            <a:spLocks/>
          </p:cNvSpPr>
          <p:nvPr/>
        </p:nvSpPr>
        <p:spPr bwMode="auto">
          <a:xfrm flipV="1">
            <a:off x="0" y="3167063"/>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sz="1800"/>
          </a:p>
        </p:txBody>
      </p:sp>
      <p:sp>
        <p:nvSpPr>
          <p:cNvPr id="2" name="Title 1"/>
          <p:cNvSpPr>
            <a:spLocks noGrp="1"/>
          </p:cNvSpPr>
          <p:nvPr>
            <p:ph type="title"/>
          </p:nvPr>
        </p:nvSpPr>
        <p:spPr>
          <a:xfrm>
            <a:off x="2589888" y="2074562"/>
            <a:ext cx="8789313"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888" y="3581400"/>
            <a:ext cx="8789313" cy="860400"/>
          </a:xfrm>
        </p:spPr>
        <p:txBody>
          <a:bodyPr/>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5" name="Date Placeholder 3"/>
          <p:cNvSpPr>
            <a:spLocks noGrp="1"/>
          </p:cNvSpPr>
          <p:nvPr>
            <p:ph type="dt" sz="half" idx="10"/>
          </p:nvPr>
        </p:nvSpPr>
        <p:spPr/>
        <p:txBody>
          <a:bodyPr/>
          <a:lstStyle>
            <a:lvl1pPr>
              <a:defRPr/>
            </a:lvl1pPr>
          </a:lstStyle>
          <a:p>
            <a:pPr>
              <a:defRPr/>
            </a:pPr>
            <a:endParaRPr lang="tr-TR"/>
          </a:p>
        </p:txBody>
      </p:sp>
      <p:sp>
        <p:nvSpPr>
          <p:cNvPr id="6" name="Footer Placeholder 4"/>
          <p:cNvSpPr>
            <a:spLocks noGrp="1"/>
          </p:cNvSpPr>
          <p:nvPr>
            <p:ph type="ftr" sz="quarter" idx="11"/>
          </p:nvPr>
        </p:nvSpPr>
        <p:spPr/>
        <p:txBody>
          <a:bodyPr/>
          <a:lstStyle>
            <a:lvl1pPr>
              <a:defRPr/>
            </a:lvl1pPr>
          </a:lstStyle>
          <a:p>
            <a:pPr>
              <a:defRPr/>
            </a:pPr>
            <a:endParaRPr lang="tr-TR"/>
          </a:p>
        </p:txBody>
      </p:sp>
      <p:sp>
        <p:nvSpPr>
          <p:cNvPr id="7" name="Slide Number Placeholder 5"/>
          <p:cNvSpPr>
            <a:spLocks noGrp="1"/>
          </p:cNvSpPr>
          <p:nvPr>
            <p:ph type="sldNum" sz="quarter" idx="12"/>
          </p:nvPr>
        </p:nvSpPr>
        <p:spPr>
          <a:xfrm>
            <a:off x="681567" y="3244851"/>
            <a:ext cx="781051" cy="365125"/>
          </a:xfrm>
        </p:spPr>
        <p:txBody>
          <a:bodyPr/>
          <a:lstStyle>
            <a:lvl1pPr>
              <a:defRPr/>
            </a:lvl1pPr>
          </a:lstStyle>
          <a:p>
            <a:pPr>
              <a:defRPr/>
            </a:pPr>
            <a:fld id="{D6F694F7-C479-47CC-AE45-A1EE5017B77B}" type="slidenum">
              <a:rPr lang="tr-TR"/>
              <a:pPr>
                <a:defRPr/>
              </a:pPr>
              <a:t>‹#›</a:t>
            </a:fld>
            <a:endParaRPr lang="tr-TR"/>
          </a:p>
        </p:txBody>
      </p:sp>
    </p:spTree>
    <p:extLst>
      <p:ext uri="{BB962C8B-B14F-4D97-AF65-F5344CB8AC3E}">
        <p14:creationId xmlns:p14="http://schemas.microsoft.com/office/powerpoint/2010/main" val="36266715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Freeform 11"/>
          <p:cNvSpPr>
            <a:spLocks/>
          </p:cNvSpPr>
          <p:nvPr/>
        </p:nvSpPr>
        <p:spPr bwMode="auto">
          <a:xfrm flipV="1">
            <a:off x="0" y="711200"/>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sz="1800"/>
          </a:p>
        </p:txBody>
      </p:sp>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889" y="2136707"/>
            <a:ext cx="4263375" cy="376739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16410" y="2136707"/>
            <a:ext cx="4262791" cy="376739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6" name="Date Placeholder 4"/>
          <p:cNvSpPr>
            <a:spLocks noGrp="1"/>
          </p:cNvSpPr>
          <p:nvPr>
            <p:ph type="dt" sz="half" idx="10"/>
          </p:nvPr>
        </p:nvSpPr>
        <p:spPr/>
        <p:txBody>
          <a:bodyPr/>
          <a:lstStyle>
            <a:lvl1pPr>
              <a:defRPr/>
            </a:lvl1pPr>
          </a:lstStyle>
          <a:p>
            <a:pPr>
              <a:defRPr/>
            </a:pPr>
            <a:endParaRPr lang="tr-TR"/>
          </a:p>
        </p:txBody>
      </p:sp>
      <p:sp>
        <p:nvSpPr>
          <p:cNvPr id="7" name="Footer Placeholder 5"/>
          <p:cNvSpPr>
            <a:spLocks noGrp="1"/>
          </p:cNvSpPr>
          <p:nvPr>
            <p:ph type="ftr" sz="quarter" idx="11"/>
          </p:nvPr>
        </p:nvSpPr>
        <p:spPr/>
        <p:txBody>
          <a:bodyPr/>
          <a:lstStyle>
            <a:lvl1pPr>
              <a:defRPr/>
            </a:lvl1pPr>
          </a:lstStyle>
          <a:p>
            <a:pPr>
              <a:defRPr/>
            </a:pPr>
            <a:endParaRPr lang="tr-TR"/>
          </a:p>
        </p:txBody>
      </p:sp>
      <p:sp>
        <p:nvSpPr>
          <p:cNvPr id="9" name="Slide Number Placeholder 5"/>
          <p:cNvSpPr>
            <a:spLocks noGrp="1"/>
          </p:cNvSpPr>
          <p:nvPr>
            <p:ph type="sldNum" sz="quarter" idx="12"/>
          </p:nvPr>
        </p:nvSpPr>
        <p:spPr/>
        <p:txBody>
          <a:bodyPr/>
          <a:lstStyle>
            <a:lvl1pPr>
              <a:defRPr/>
            </a:lvl1pPr>
          </a:lstStyle>
          <a:p>
            <a:pPr>
              <a:defRPr/>
            </a:pPr>
            <a:fld id="{0F8CD265-F457-4434-B172-E710C37EE914}" type="slidenum">
              <a:rPr lang="tr-TR"/>
              <a:pPr>
                <a:defRPr/>
              </a:pPr>
              <a:t>‹#›</a:t>
            </a:fld>
            <a:endParaRPr lang="tr-TR"/>
          </a:p>
        </p:txBody>
      </p:sp>
    </p:spTree>
    <p:extLst>
      <p:ext uri="{BB962C8B-B14F-4D97-AF65-F5344CB8AC3E}">
        <p14:creationId xmlns:p14="http://schemas.microsoft.com/office/powerpoint/2010/main" val="23292872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7" name="Freeform 11"/>
          <p:cNvSpPr>
            <a:spLocks/>
          </p:cNvSpPr>
          <p:nvPr/>
        </p:nvSpPr>
        <p:spPr bwMode="auto">
          <a:xfrm flipV="1">
            <a:off x="0" y="711200"/>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sz="1800"/>
          </a:p>
        </p:txBody>
      </p:sp>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3020469" y="2226626"/>
            <a:ext cx="383279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887" y="2802889"/>
            <a:ext cx="4263376" cy="3105703"/>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41540" y="2223398"/>
            <a:ext cx="383098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11620" y="2799661"/>
            <a:ext cx="4260907" cy="3105703"/>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8" name="Date Placeholder 6"/>
          <p:cNvSpPr>
            <a:spLocks noGrp="1"/>
          </p:cNvSpPr>
          <p:nvPr>
            <p:ph type="dt" sz="half" idx="10"/>
          </p:nvPr>
        </p:nvSpPr>
        <p:spPr/>
        <p:txBody>
          <a:bodyPr/>
          <a:lstStyle>
            <a:lvl1pPr>
              <a:defRPr/>
            </a:lvl1pPr>
          </a:lstStyle>
          <a:p>
            <a:pPr>
              <a:defRPr/>
            </a:pPr>
            <a:endParaRPr lang="tr-TR"/>
          </a:p>
        </p:txBody>
      </p:sp>
      <p:sp>
        <p:nvSpPr>
          <p:cNvPr id="9" name="Footer Placeholder 7"/>
          <p:cNvSpPr>
            <a:spLocks noGrp="1"/>
          </p:cNvSpPr>
          <p:nvPr>
            <p:ph type="ftr" sz="quarter" idx="11"/>
          </p:nvPr>
        </p:nvSpPr>
        <p:spPr/>
        <p:txBody>
          <a:bodyPr/>
          <a:lstStyle>
            <a:lvl1pPr>
              <a:defRPr/>
            </a:lvl1pPr>
          </a:lstStyle>
          <a:p>
            <a:pPr>
              <a:defRPr/>
            </a:pPr>
            <a:endParaRPr lang="tr-TR"/>
          </a:p>
        </p:txBody>
      </p:sp>
      <p:sp>
        <p:nvSpPr>
          <p:cNvPr id="11" name="Slide Number Placeholder 5"/>
          <p:cNvSpPr>
            <a:spLocks noGrp="1"/>
          </p:cNvSpPr>
          <p:nvPr>
            <p:ph type="sldNum" sz="quarter" idx="12"/>
          </p:nvPr>
        </p:nvSpPr>
        <p:spPr/>
        <p:txBody>
          <a:bodyPr/>
          <a:lstStyle>
            <a:lvl1pPr>
              <a:defRPr/>
            </a:lvl1pPr>
          </a:lstStyle>
          <a:p>
            <a:pPr>
              <a:defRPr/>
            </a:pPr>
            <a:fld id="{72AB867D-9CF2-4AC6-9A2B-9D4162652CE0}" type="slidenum">
              <a:rPr lang="tr-TR"/>
              <a:pPr>
                <a:defRPr/>
              </a:pPr>
              <a:t>‹#›</a:t>
            </a:fld>
            <a:endParaRPr lang="tr-TR"/>
          </a:p>
        </p:txBody>
      </p:sp>
    </p:spTree>
    <p:extLst>
      <p:ext uri="{BB962C8B-B14F-4D97-AF65-F5344CB8AC3E}">
        <p14:creationId xmlns:p14="http://schemas.microsoft.com/office/powerpoint/2010/main" val="19544015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Freeform 11"/>
          <p:cNvSpPr>
            <a:spLocks/>
          </p:cNvSpPr>
          <p:nvPr/>
        </p:nvSpPr>
        <p:spPr bwMode="auto">
          <a:xfrm flipV="1">
            <a:off x="0" y="711200"/>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sz="1800"/>
          </a:p>
        </p:txBody>
      </p:sp>
      <p:sp>
        <p:nvSpPr>
          <p:cNvPr id="2" name="Title 1"/>
          <p:cNvSpPr>
            <a:spLocks noGrp="1"/>
          </p:cNvSpPr>
          <p:nvPr>
            <p:ph type="title"/>
          </p:nvPr>
        </p:nvSpPr>
        <p:spPr>
          <a:xfrm>
            <a:off x="2593600" y="624110"/>
            <a:ext cx="8785600" cy="1280890"/>
          </a:xfrm>
        </p:spPr>
        <p:txBody>
          <a:bodyPr/>
          <a:lstStyle/>
          <a:p>
            <a:r>
              <a:rPr lang="tr-TR" smtClean="0"/>
              <a:t>Asıl başlık stili için tıklatın</a:t>
            </a:r>
            <a:endParaRPr lang="en-US" dirty="0"/>
          </a:p>
        </p:txBody>
      </p:sp>
      <p:sp>
        <p:nvSpPr>
          <p:cNvPr id="4" name="Date Placeholder 2"/>
          <p:cNvSpPr>
            <a:spLocks noGrp="1"/>
          </p:cNvSpPr>
          <p:nvPr>
            <p:ph type="dt" sz="half" idx="10"/>
          </p:nvPr>
        </p:nvSpPr>
        <p:spPr/>
        <p:txBody>
          <a:bodyPr/>
          <a:lstStyle>
            <a:lvl1pPr>
              <a:defRPr/>
            </a:lvl1pPr>
          </a:lstStyle>
          <a:p>
            <a:pPr>
              <a:defRPr/>
            </a:pPr>
            <a:endParaRPr lang="tr-TR"/>
          </a:p>
        </p:txBody>
      </p:sp>
      <p:sp>
        <p:nvSpPr>
          <p:cNvPr id="5" name="Footer Placeholder 3"/>
          <p:cNvSpPr>
            <a:spLocks noGrp="1"/>
          </p:cNvSpPr>
          <p:nvPr>
            <p:ph type="ftr" sz="quarter" idx="11"/>
          </p:nvPr>
        </p:nvSpPr>
        <p:spPr/>
        <p:txBody>
          <a:bodyPr/>
          <a:lstStyle>
            <a:lvl1pPr>
              <a:defRPr/>
            </a:lvl1pPr>
          </a:lstStyle>
          <a:p>
            <a:pPr>
              <a:defRPr/>
            </a:pPr>
            <a:endParaRPr lang="tr-TR"/>
          </a:p>
        </p:txBody>
      </p:sp>
      <p:sp>
        <p:nvSpPr>
          <p:cNvPr id="6" name="Slide Number Placeholder 4"/>
          <p:cNvSpPr>
            <a:spLocks noGrp="1"/>
          </p:cNvSpPr>
          <p:nvPr>
            <p:ph type="sldNum" sz="quarter" idx="12"/>
          </p:nvPr>
        </p:nvSpPr>
        <p:spPr/>
        <p:txBody>
          <a:bodyPr/>
          <a:lstStyle>
            <a:lvl1pPr>
              <a:defRPr/>
            </a:lvl1pPr>
          </a:lstStyle>
          <a:p>
            <a:pPr>
              <a:defRPr/>
            </a:pPr>
            <a:fld id="{88EBC3C8-1EE8-405C-8DCA-C4179A7318C0}" type="slidenum">
              <a:rPr lang="tr-TR"/>
              <a:pPr>
                <a:defRPr/>
              </a:pPr>
              <a:t>‹#›</a:t>
            </a:fld>
            <a:endParaRPr lang="tr-TR"/>
          </a:p>
        </p:txBody>
      </p:sp>
    </p:spTree>
    <p:extLst>
      <p:ext uri="{BB962C8B-B14F-4D97-AF65-F5344CB8AC3E}">
        <p14:creationId xmlns:p14="http://schemas.microsoft.com/office/powerpoint/2010/main" val="294476823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Freeform 11"/>
          <p:cNvSpPr>
            <a:spLocks/>
          </p:cNvSpPr>
          <p:nvPr/>
        </p:nvSpPr>
        <p:spPr bwMode="auto">
          <a:xfrm flipV="1">
            <a:off x="0" y="711200"/>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sz="1800"/>
          </a:p>
        </p:txBody>
      </p:sp>
      <p:sp>
        <p:nvSpPr>
          <p:cNvPr id="3" name="Date Placeholder 1"/>
          <p:cNvSpPr>
            <a:spLocks noGrp="1"/>
          </p:cNvSpPr>
          <p:nvPr>
            <p:ph type="dt" sz="half" idx="10"/>
          </p:nvPr>
        </p:nvSpPr>
        <p:spPr/>
        <p:txBody>
          <a:bodyPr/>
          <a:lstStyle>
            <a:lvl1pPr>
              <a:defRPr/>
            </a:lvl1pPr>
          </a:lstStyle>
          <a:p>
            <a:pPr>
              <a:defRPr/>
            </a:pPr>
            <a:endParaRPr lang="tr-TR"/>
          </a:p>
        </p:txBody>
      </p:sp>
      <p:sp>
        <p:nvSpPr>
          <p:cNvPr id="4" name="Footer Placeholder 2"/>
          <p:cNvSpPr>
            <a:spLocks noGrp="1"/>
          </p:cNvSpPr>
          <p:nvPr>
            <p:ph type="ftr" sz="quarter" idx="11"/>
          </p:nvPr>
        </p:nvSpPr>
        <p:spPr/>
        <p:txBody>
          <a:bodyPr/>
          <a:lstStyle>
            <a:lvl1pPr>
              <a:defRPr/>
            </a:lvl1pPr>
          </a:lstStyle>
          <a:p>
            <a:pPr>
              <a:defRPr/>
            </a:pPr>
            <a:endParaRPr lang="tr-TR"/>
          </a:p>
        </p:txBody>
      </p:sp>
      <p:sp>
        <p:nvSpPr>
          <p:cNvPr id="5" name="Slide Number Placeholder 3"/>
          <p:cNvSpPr>
            <a:spLocks noGrp="1"/>
          </p:cNvSpPr>
          <p:nvPr>
            <p:ph type="sldNum" sz="quarter" idx="12"/>
          </p:nvPr>
        </p:nvSpPr>
        <p:spPr/>
        <p:txBody>
          <a:bodyPr/>
          <a:lstStyle>
            <a:lvl1pPr>
              <a:defRPr/>
            </a:lvl1pPr>
          </a:lstStyle>
          <a:p>
            <a:pPr>
              <a:defRPr/>
            </a:pPr>
            <a:fld id="{16827478-46D0-4779-9946-B5A9CE8578ED}" type="slidenum">
              <a:rPr lang="tr-TR"/>
              <a:pPr>
                <a:defRPr/>
              </a:pPr>
              <a:t>‹#›</a:t>
            </a:fld>
            <a:endParaRPr lang="tr-TR"/>
          </a:p>
        </p:txBody>
      </p:sp>
    </p:spTree>
    <p:extLst>
      <p:ext uri="{BB962C8B-B14F-4D97-AF65-F5344CB8AC3E}">
        <p14:creationId xmlns:p14="http://schemas.microsoft.com/office/powerpoint/2010/main" val="35168974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5" name="Freeform 11"/>
          <p:cNvSpPr>
            <a:spLocks/>
          </p:cNvSpPr>
          <p:nvPr/>
        </p:nvSpPr>
        <p:spPr bwMode="auto">
          <a:xfrm flipV="1">
            <a:off x="0" y="711200"/>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sz="1800"/>
          </a:p>
        </p:txBody>
      </p:sp>
      <p:sp>
        <p:nvSpPr>
          <p:cNvPr id="2" name="Title 1"/>
          <p:cNvSpPr>
            <a:spLocks noGrp="1"/>
          </p:cNvSpPr>
          <p:nvPr>
            <p:ph type="title"/>
          </p:nvPr>
        </p:nvSpPr>
        <p:spPr>
          <a:xfrm>
            <a:off x="2589887" y="446088"/>
            <a:ext cx="3506112"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4659" y="446090"/>
            <a:ext cx="5054541"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887" y="1598613"/>
            <a:ext cx="3506112"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6" name="Date Placeholder 4"/>
          <p:cNvSpPr>
            <a:spLocks noGrp="1"/>
          </p:cNvSpPr>
          <p:nvPr>
            <p:ph type="dt" sz="half" idx="10"/>
          </p:nvPr>
        </p:nvSpPr>
        <p:spPr/>
        <p:txBody>
          <a:bodyPr/>
          <a:lstStyle>
            <a:lvl1pPr>
              <a:defRPr/>
            </a:lvl1pPr>
          </a:lstStyle>
          <a:p>
            <a:pPr>
              <a:defRPr/>
            </a:pPr>
            <a:endParaRPr lang="tr-TR"/>
          </a:p>
        </p:txBody>
      </p:sp>
      <p:sp>
        <p:nvSpPr>
          <p:cNvPr id="7" name="Footer Placeholder 5"/>
          <p:cNvSpPr>
            <a:spLocks noGrp="1"/>
          </p:cNvSpPr>
          <p:nvPr>
            <p:ph type="ftr" sz="quarter" idx="11"/>
          </p:nvPr>
        </p:nvSpPr>
        <p:spPr/>
        <p:txBody>
          <a:bodyPr/>
          <a:lstStyle>
            <a:lvl1pPr>
              <a:defRPr/>
            </a:lvl1pPr>
          </a:lstStyle>
          <a:p>
            <a:pPr>
              <a:defRPr/>
            </a:pPr>
            <a:endParaRPr lang="tr-TR"/>
          </a:p>
        </p:txBody>
      </p:sp>
      <p:sp>
        <p:nvSpPr>
          <p:cNvPr id="8" name="Slide Number Placeholder 6"/>
          <p:cNvSpPr>
            <a:spLocks noGrp="1"/>
          </p:cNvSpPr>
          <p:nvPr>
            <p:ph type="sldNum" sz="quarter" idx="12"/>
          </p:nvPr>
        </p:nvSpPr>
        <p:spPr/>
        <p:txBody>
          <a:bodyPr/>
          <a:lstStyle>
            <a:lvl1pPr>
              <a:defRPr/>
            </a:lvl1pPr>
          </a:lstStyle>
          <a:p>
            <a:pPr>
              <a:defRPr/>
            </a:pPr>
            <a:fld id="{7DE60B94-25A5-4DE9-8199-8889C62DB238}" type="slidenum">
              <a:rPr lang="tr-TR"/>
              <a:pPr>
                <a:defRPr/>
              </a:pPr>
              <a:t>‹#›</a:t>
            </a:fld>
            <a:endParaRPr lang="tr-TR"/>
          </a:p>
        </p:txBody>
      </p:sp>
    </p:spTree>
    <p:extLst>
      <p:ext uri="{BB962C8B-B14F-4D97-AF65-F5344CB8AC3E}">
        <p14:creationId xmlns:p14="http://schemas.microsoft.com/office/powerpoint/2010/main" val="3182223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3E4A21C6-2A58-41BB-8A99-492F69257989}" type="datetimeFigureOut">
              <a:rPr lang="tr-TR" smtClean="0"/>
              <a:pPr/>
              <a:t>9.12.2020</a:t>
            </a:fld>
            <a:endParaRPr lang="tr-TR"/>
          </a:p>
        </p:txBody>
      </p:sp>
      <p:sp>
        <p:nvSpPr>
          <p:cNvPr id="9" name="8 Slayt Numarası Yer Tutucusu"/>
          <p:cNvSpPr>
            <a:spLocks noGrp="1"/>
          </p:cNvSpPr>
          <p:nvPr>
            <p:ph type="sldNum" sz="quarter" idx="15"/>
          </p:nvPr>
        </p:nvSpPr>
        <p:spPr/>
        <p:txBody>
          <a:bodyPr rtlCol="0"/>
          <a:lstStyle/>
          <a:p>
            <a:fld id="{E27488B4-86CC-4106-95B2-05D9B0994FC9}"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extLst>
      <p:ext uri="{BB962C8B-B14F-4D97-AF65-F5344CB8AC3E}">
        <p14:creationId xmlns:p14="http://schemas.microsoft.com/office/powerpoint/2010/main" val="2012358009"/>
      </p:ext>
    </p:extLst>
  </p:cSld>
  <p:clrMapOvr>
    <a:masterClrMapping/>
  </p:clrMapOvr>
  <p:transition>
    <p:wipe dir="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5" name="Freeform 11"/>
          <p:cNvSpPr>
            <a:spLocks/>
          </p:cNvSpPr>
          <p:nvPr/>
        </p:nvSpPr>
        <p:spPr bwMode="auto">
          <a:xfrm flipV="1">
            <a:off x="0" y="4910138"/>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sz="1800"/>
          </a:p>
        </p:txBody>
      </p:sp>
      <p:sp>
        <p:nvSpPr>
          <p:cNvPr id="2" name="Title 1"/>
          <p:cNvSpPr>
            <a:spLocks noGrp="1"/>
          </p:cNvSpPr>
          <p:nvPr>
            <p:ph type="title"/>
          </p:nvPr>
        </p:nvSpPr>
        <p:spPr>
          <a:xfrm>
            <a:off x="2589888" y="4800600"/>
            <a:ext cx="8789313"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888" y="634965"/>
            <a:ext cx="8789313" cy="3854970"/>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tr-TR" noProof="0" smtClean="0"/>
              <a:t>Resim eklemek için simgeyi tıklatın</a:t>
            </a:r>
            <a:endParaRPr lang="en-US" noProof="0" dirty="0"/>
          </a:p>
        </p:txBody>
      </p:sp>
      <p:sp>
        <p:nvSpPr>
          <p:cNvPr id="4" name="Text Placeholder 3"/>
          <p:cNvSpPr>
            <a:spLocks noGrp="1"/>
          </p:cNvSpPr>
          <p:nvPr>
            <p:ph type="body" sz="half" idx="2"/>
          </p:nvPr>
        </p:nvSpPr>
        <p:spPr>
          <a:xfrm>
            <a:off x="2589888" y="5367338"/>
            <a:ext cx="8789313"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6" name="Date Placeholder 4"/>
          <p:cNvSpPr>
            <a:spLocks noGrp="1"/>
          </p:cNvSpPr>
          <p:nvPr>
            <p:ph type="dt" sz="half" idx="10"/>
          </p:nvPr>
        </p:nvSpPr>
        <p:spPr/>
        <p:txBody>
          <a:bodyPr/>
          <a:lstStyle>
            <a:lvl1pPr>
              <a:defRPr/>
            </a:lvl1pPr>
          </a:lstStyle>
          <a:p>
            <a:pPr>
              <a:defRPr/>
            </a:pPr>
            <a:endParaRPr lang="tr-TR"/>
          </a:p>
        </p:txBody>
      </p:sp>
      <p:sp>
        <p:nvSpPr>
          <p:cNvPr id="7" name="Footer Placeholder 5"/>
          <p:cNvSpPr>
            <a:spLocks noGrp="1"/>
          </p:cNvSpPr>
          <p:nvPr>
            <p:ph type="ftr" sz="quarter" idx="11"/>
          </p:nvPr>
        </p:nvSpPr>
        <p:spPr/>
        <p:txBody>
          <a:bodyPr/>
          <a:lstStyle>
            <a:lvl1pPr>
              <a:defRPr/>
            </a:lvl1pPr>
          </a:lstStyle>
          <a:p>
            <a:pPr>
              <a:defRPr/>
            </a:pPr>
            <a:endParaRPr lang="tr-TR"/>
          </a:p>
        </p:txBody>
      </p:sp>
      <p:sp>
        <p:nvSpPr>
          <p:cNvPr id="8" name="Slide Number Placeholder 6"/>
          <p:cNvSpPr>
            <a:spLocks noGrp="1"/>
          </p:cNvSpPr>
          <p:nvPr>
            <p:ph type="sldNum" sz="quarter" idx="12"/>
          </p:nvPr>
        </p:nvSpPr>
        <p:spPr>
          <a:xfrm>
            <a:off x="681567" y="4983164"/>
            <a:ext cx="781051" cy="365125"/>
          </a:xfrm>
        </p:spPr>
        <p:txBody>
          <a:bodyPr/>
          <a:lstStyle>
            <a:lvl1pPr>
              <a:defRPr/>
            </a:lvl1pPr>
          </a:lstStyle>
          <a:p>
            <a:pPr>
              <a:defRPr/>
            </a:pPr>
            <a:fld id="{AEFB8971-AF7F-46FE-B3D4-C0A4393E44F8}" type="slidenum">
              <a:rPr lang="tr-TR"/>
              <a:pPr>
                <a:defRPr/>
              </a:pPr>
              <a:t>‹#›</a:t>
            </a:fld>
            <a:endParaRPr lang="tr-TR"/>
          </a:p>
        </p:txBody>
      </p:sp>
    </p:spTree>
    <p:extLst>
      <p:ext uri="{BB962C8B-B14F-4D97-AF65-F5344CB8AC3E}">
        <p14:creationId xmlns:p14="http://schemas.microsoft.com/office/powerpoint/2010/main" val="85682663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4" name="Freeform 11"/>
          <p:cNvSpPr>
            <a:spLocks/>
          </p:cNvSpPr>
          <p:nvPr/>
        </p:nvSpPr>
        <p:spPr bwMode="auto">
          <a:xfrm flipV="1">
            <a:off x="0" y="3167063"/>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sz="1800"/>
          </a:p>
        </p:txBody>
      </p:sp>
      <p:sp>
        <p:nvSpPr>
          <p:cNvPr id="2" name="Title 1"/>
          <p:cNvSpPr>
            <a:spLocks noGrp="1"/>
          </p:cNvSpPr>
          <p:nvPr>
            <p:ph type="title"/>
          </p:nvPr>
        </p:nvSpPr>
        <p:spPr>
          <a:xfrm>
            <a:off x="2589888" y="609600"/>
            <a:ext cx="8789313"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888" y="4354046"/>
            <a:ext cx="8789313"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5" name="Date Placeholder 3"/>
          <p:cNvSpPr>
            <a:spLocks noGrp="1"/>
          </p:cNvSpPr>
          <p:nvPr>
            <p:ph type="dt" sz="half" idx="10"/>
          </p:nvPr>
        </p:nvSpPr>
        <p:spPr/>
        <p:txBody>
          <a:bodyPr/>
          <a:lstStyle>
            <a:lvl1pPr>
              <a:defRPr/>
            </a:lvl1pPr>
          </a:lstStyle>
          <a:p>
            <a:pPr>
              <a:defRPr/>
            </a:pPr>
            <a:endParaRPr lang="tr-TR"/>
          </a:p>
        </p:txBody>
      </p:sp>
      <p:sp>
        <p:nvSpPr>
          <p:cNvPr id="6" name="Footer Placeholder 4"/>
          <p:cNvSpPr>
            <a:spLocks noGrp="1"/>
          </p:cNvSpPr>
          <p:nvPr>
            <p:ph type="ftr" sz="quarter" idx="11"/>
          </p:nvPr>
        </p:nvSpPr>
        <p:spPr/>
        <p:txBody>
          <a:bodyPr/>
          <a:lstStyle>
            <a:lvl1pPr>
              <a:defRPr/>
            </a:lvl1pPr>
          </a:lstStyle>
          <a:p>
            <a:pPr>
              <a:defRPr/>
            </a:pPr>
            <a:endParaRPr lang="tr-TR"/>
          </a:p>
        </p:txBody>
      </p:sp>
      <p:sp>
        <p:nvSpPr>
          <p:cNvPr id="7" name="Slide Number Placeholder 5"/>
          <p:cNvSpPr>
            <a:spLocks noGrp="1"/>
          </p:cNvSpPr>
          <p:nvPr>
            <p:ph type="sldNum" sz="quarter" idx="12"/>
          </p:nvPr>
        </p:nvSpPr>
        <p:spPr>
          <a:xfrm>
            <a:off x="681567" y="3244851"/>
            <a:ext cx="781051" cy="365125"/>
          </a:xfrm>
        </p:spPr>
        <p:txBody>
          <a:bodyPr/>
          <a:lstStyle>
            <a:lvl1pPr>
              <a:defRPr/>
            </a:lvl1pPr>
          </a:lstStyle>
          <a:p>
            <a:pPr>
              <a:defRPr/>
            </a:pPr>
            <a:fld id="{81784F12-E08B-4391-8927-A82675240CBD}" type="slidenum">
              <a:rPr lang="tr-TR"/>
              <a:pPr>
                <a:defRPr/>
              </a:pPr>
              <a:t>‹#›</a:t>
            </a:fld>
            <a:endParaRPr lang="tr-TR"/>
          </a:p>
        </p:txBody>
      </p:sp>
    </p:spTree>
    <p:extLst>
      <p:ext uri="{BB962C8B-B14F-4D97-AF65-F5344CB8AC3E}">
        <p14:creationId xmlns:p14="http://schemas.microsoft.com/office/powerpoint/2010/main" val="40026858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5" name="Freeform 11"/>
          <p:cNvSpPr>
            <a:spLocks/>
          </p:cNvSpPr>
          <p:nvPr/>
        </p:nvSpPr>
        <p:spPr bwMode="auto">
          <a:xfrm flipV="1">
            <a:off x="0" y="3167063"/>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sz="1800"/>
          </a:p>
        </p:txBody>
      </p:sp>
      <p:sp>
        <p:nvSpPr>
          <p:cNvPr id="6" name="TextBox 13"/>
          <p:cNvSpPr txBox="1">
            <a:spLocks noChangeArrowheads="1"/>
          </p:cNvSpPr>
          <p:nvPr/>
        </p:nvSpPr>
        <p:spPr bwMode="auto">
          <a:xfrm>
            <a:off x="2410884" y="647700"/>
            <a:ext cx="609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US" sz="8000" smtClean="0">
                <a:solidFill>
                  <a:schemeClr val="accent1"/>
                </a:solidFill>
              </a:rPr>
              <a:t>“</a:t>
            </a:r>
          </a:p>
        </p:txBody>
      </p:sp>
      <p:sp>
        <p:nvSpPr>
          <p:cNvPr id="7" name="TextBox 14"/>
          <p:cNvSpPr txBox="1">
            <a:spLocks noChangeArrowheads="1"/>
          </p:cNvSpPr>
          <p:nvPr/>
        </p:nvSpPr>
        <p:spPr bwMode="auto">
          <a:xfrm>
            <a:off x="10892367" y="2905125"/>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US" sz="8000" smtClean="0">
                <a:solidFill>
                  <a:schemeClr val="accent1"/>
                </a:solidFill>
              </a:rPr>
              <a:t>”</a:t>
            </a:r>
          </a:p>
        </p:txBody>
      </p:sp>
      <p:sp>
        <p:nvSpPr>
          <p:cNvPr id="2" name="Title 1"/>
          <p:cNvSpPr>
            <a:spLocks noGrp="1"/>
          </p:cNvSpPr>
          <p:nvPr>
            <p:ph type="title"/>
          </p:nvPr>
        </p:nvSpPr>
        <p:spPr>
          <a:xfrm>
            <a:off x="2917498" y="609600"/>
            <a:ext cx="814611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21296" y="3505200"/>
            <a:ext cx="7538517"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888" y="4354046"/>
            <a:ext cx="8789313"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8" name="Date Placeholder 3"/>
          <p:cNvSpPr>
            <a:spLocks noGrp="1"/>
          </p:cNvSpPr>
          <p:nvPr>
            <p:ph type="dt" sz="half" idx="14"/>
          </p:nvPr>
        </p:nvSpPr>
        <p:spPr/>
        <p:txBody>
          <a:bodyPr/>
          <a:lstStyle>
            <a:lvl1pPr>
              <a:defRPr/>
            </a:lvl1pPr>
          </a:lstStyle>
          <a:p>
            <a:pPr>
              <a:defRPr/>
            </a:pPr>
            <a:endParaRPr lang="tr-TR"/>
          </a:p>
        </p:txBody>
      </p:sp>
      <p:sp>
        <p:nvSpPr>
          <p:cNvPr id="9" name="Footer Placeholder 4"/>
          <p:cNvSpPr>
            <a:spLocks noGrp="1"/>
          </p:cNvSpPr>
          <p:nvPr>
            <p:ph type="ftr" sz="quarter" idx="15"/>
          </p:nvPr>
        </p:nvSpPr>
        <p:spPr/>
        <p:txBody>
          <a:bodyPr/>
          <a:lstStyle>
            <a:lvl1pPr>
              <a:defRPr/>
            </a:lvl1pPr>
          </a:lstStyle>
          <a:p>
            <a:pPr>
              <a:defRPr/>
            </a:pPr>
            <a:endParaRPr lang="tr-TR"/>
          </a:p>
        </p:txBody>
      </p:sp>
      <p:sp>
        <p:nvSpPr>
          <p:cNvPr id="10" name="Slide Number Placeholder 5"/>
          <p:cNvSpPr>
            <a:spLocks noGrp="1"/>
          </p:cNvSpPr>
          <p:nvPr>
            <p:ph type="sldNum" sz="quarter" idx="16"/>
          </p:nvPr>
        </p:nvSpPr>
        <p:spPr>
          <a:xfrm>
            <a:off x="681567" y="3244851"/>
            <a:ext cx="781051" cy="365125"/>
          </a:xfrm>
        </p:spPr>
        <p:txBody>
          <a:bodyPr/>
          <a:lstStyle>
            <a:lvl1pPr>
              <a:defRPr/>
            </a:lvl1pPr>
          </a:lstStyle>
          <a:p>
            <a:pPr>
              <a:defRPr/>
            </a:pPr>
            <a:fld id="{946720F7-D389-4D57-A2E6-5F6C652F8CEA}" type="slidenum">
              <a:rPr lang="tr-TR"/>
              <a:pPr>
                <a:defRPr/>
              </a:pPr>
              <a:t>‹#›</a:t>
            </a:fld>
            <a:endParaRPr lang="tr-TR"/>
          </a:p>
        </p:txBody>
      </p:sp>
    </p:spTree>
    <p:extLst>
      <p:ext uri="{BB962C8B-B14F-4D97-AF65-F5344CB8AC3E}">
        <p14:creationId xmlns:p14="http://schemas.microsoft.com/office/powerpoint/2010/main" val="3275250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5" name="Freeform 11"/>
          <p:cNvSpPr>
            <a:spLocks/>
          </p:cNvSpPr>
          <p:nvPr/>
        </p:nvSpPr>
        <p:spPr bwMode="auto">
          <a:xfrm flipV="1">
            <a:off x="0" y="4910138"/>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sz="1800"/>
          </a:p>
        </p:txBody>
      </p:sp>
      <p:sp>
        <p:nvSpPr>
          <p:cNvPr id="2" name="Title 1"/>
          <p:cNvSpPr>
            <a:spLocks noGrp="1"/>
          </p:cNvSpPr>
          <p:nvPr>
            <p:ph type="title"/>
          </p:nvPr>
        </p:nvSpPr>
        <p:spPr>
          <a:xfrm>
            <a:off x="2589888" y="2438402"/>
            <a:ext cx="8789313"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888" y="5181600"/>
            <a:ext cx="8789313" cy="729622"/>
          </a:xfrm>
        </p:spPr>
        <p:txBody>
          <a:bodyPr rtlCol="0">
            <a:normAutofit/>
          </a:bodyPr>
          <a:lstStyle>
            <a:lvl1pPr>
              <a:buNone/>
              <a:defRPr lang="en-US">
                <a:solidFill>
                  <a:schemeClr val="tx1">
                    <a:lumMod val="65000"/>
                    <a:lumOff val="35000"/>
                  </a:schemeClr>
                </a:solidFill>
              </a:defRPr>
            </a:lvl1pPr>
          </a:lstStyle>
          <a:p>
            <a:pPr lvl="0"/>
            <a:r>
              <a:rPr lang="tr-TR" smtClean="0"/>
              <a:t>Asıl metin stillerini düzenlemek için tıklatın</a:t>
            </a:r>
          </a:p>
        </p:txBody>
      </p:sp>
      <p:sp>
        <p:nvSpPr>
          <p:cNvPr id="6" name="Date Placeholder 4"/>
          <p:cNvSpPr>
            <a:spLocks noGrp="1"/>
          </p:cNvSpPr>
          <p:nvPr>
            <p:ph type="dt" sz="half" idx="10"/>
          </p:nvPr>
        </p:nvSpPr>
        <p:spPr/>
        <p:txBody>
          <a:bodyPr/>
          <a:lstStyle>
            <a:lvl1pPr>
              <a:defRPr/>
            </a:lvl1pPr>
          </a:lstStyle>
          <a:p>
            <a:pPr>
              <a:defRPr/>
            </a:pPr>
            <a:endParaRPr lang="tr-TR"/>
          </a:p>
        </p:txBody>
      </p:sp>
      <p:sp>
        <p:nvSpPr>
          <p:cNvPr id="7" name="Footer Placeholder 5"/>
          <p:cNvSpPr>
            <a:spLocks noGrp="1"/>
          </p:cNvSpPr>
          <p:nvPr>
            <p:ph type="ftr" sz="quarter" idx="11"/>
          </p:nvPr>
        </p:nvSpPr>
        <p:spPr/>
        <p:txBody>
          <a:bodyPr/>
          <a:lstStyle>
            <a:lvl1pPr>
              <a:defRPr/>
            </a:lvl1pPr>
          </a:lstStyle>
          <a:p>
            <a:pPr>
              <a:defRPr/>
            </a:pPr>
            <a:endParaRPr lang="tr-TR"/>
          </a:p>
        </p:txBody>
      </p:sp>
      <p:sp>
        <p:nvSpPr>
          <p:cNvPr id="8" name="Slide Number Placeholder 6"/>
          <p:cNvSpPr>
            <a:spLocks noGrp="1"/>
          </p:cNvSpPr>
          <p:nvPr>
            <p:ph type="sldNum" sz="quarter" idx="12"/>
          </p:nvPr>
        </p:nvSpPr>
        <p:spPr>
          <a:xfrm>
            <a:off x="681567" y="4983164"/>
            <a:ext cx="781051" cy="365125"/>
          </a:xfrm>
        </p:spPr>
        <p:txBody>
          <a:bodyPr/>
          <a:lstStyle>
            <a:lvl1pPr>
              <a:defRPr/>
            </a:lvl1pPr>
          </a:lstStyle>
          <a:p>
            <a:pPr>
              <a:defRPr/>
            </a:pPr>
            <a:fld id="{1D8AC7B5-C89F-461A-A801-68FAC0FD3ABE}" type="slidenum">
              <a:rPr lang="tr-TR"/>
              <a:pPr>
                <a:defRPr/>
              </a:pPr>
              <a:t>‹#›</a:t>
            </a:fld>
            <a:endParaRPr lang="tr-TR"/>
          </a:p>
        </p:txBody>
      </p:sp>
    </p:spTree>
    <p:extLst>
      <p:ext uri="{BB962C8B-B14F-4D97-AF65-F5344CB8AC3E}">
        <p14:creationId xmlns:p14="http://schemas.microsoft.com/office/powerpoint/2010/main" val="389250749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5" name="Freeform 11"/>
          <p:cNvSpPr>
            <a:spLocks/>
          </p:cNvSpPr>
          <p:nvPr/>
        </p:nvSpPr>
        <p:spPr bwMode="auto">
          <a:xfrm flipV="1">
            <a:off x="0" y="4910138"/>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sz="1800"/>
          </a:p>
        </p:txBody>
      </p:sp>
      <p:sp>
        <p:nvSpPr>
          <p:cNvPr id="6" name="TextBox 10"/>
          <p:cNvSpPr txBox="1">
            <a:spLocks noChangeArrowheads="1"/>
          </p:cNvSpPr>
          <p:nvPr/>
        </p:nvSpPr>
        <p:spPr bwMode="auto">
          <a:xfrm>
            <a:off x="2410884" y="647700"/>
            <a:ext cx="609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US" sz="8000" smtClean="0">
                <a:solidFill>
                  <a:schemeClr val="accent1"/>
                </a:solidFill>
              </a:rPr>
              <a:t>“</a:t>
            </a:r>
          </a:p>
        </p:txBody>
      </p:sp>
      <p:sp>
        <p:nvSpPr>
          <p:cNvPr id="7" name="TextBox 11"/>
          <p:cNvSpPr txBox="1">
            <a:spLocks noChangeArrowheads="1"/>
          </p:cNvSpPr>
          <p:nvPr/>
        </p:nvSpPr>
        <p:spPr bwMode="auto">
          <a:xfrm>
            <a:off x="10892367" y="2905125"/>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US" sz="8000" smtClean="0">
                <a:solidFill>
                  <a:schemeClr val="accent1"/>
                </a:solidFill>
              </a:rPr>
              <a:t>”</a:t>
            </a:r>
          </a:p>
        </p:txBody>
      </p:sp>
      <p:sp>
        <p:nvSpPr>
          <p:cNvPr id="13" name="Title 1"/>
          <p:cNvSpPr>
            <a:spLocks noGrp="1"/>
          </p:cNvSpPr>
          <p:nvPr>
            <p:ph type="title"/>
          </p:nvPr>
        </p:nvSpPr>
        <p:spPr>
          <a:xfrm>
            <a:off x="2917498" y="609600"/>
            <a:ext cx="814611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887" y="4343400"/>
            <a:ext cx="8917723"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887" y="5181600"/>
            <a:ext cx="8917723" cy="729622"/>
          </a:xfrm>
        </p:spPr>
        <p:txBody>
          <a:bodyPr rtlCol="0">
            <a:normAutofit/>
          </a:bodyPr>
          <a:lstStyle>
            <a:lvl1pPr>
              <a:buNone/>
              <a:defRPr lang="en-US">
                <a:solidFill>
                  <a:schemeClr val="tx1">
                    <a:lumMod val="65000"/>
                    <a:lumOff val="35000"/>
                  </a:schemeClr>
                </a:solidFill>
              </a:defRPr>
            </a:lvl1pPr>
          </a:lstStyle>
          <a:p>
            <a:pPr lvl="0"/>
            <a:r>
              <a:rPr lang="tr-TR" smtClean="0"/>
              <a:t>Asıl metin stillerini düzenlemek için tıklatın</a:t>
            </a:r>
          </a:p>
        </p:txBody>
      </p:sp>
      <p:sp>
        <p:nvSpPr>
          <p:cNvPr id="8" name="Date Placeholder 4"/>
          <p:cNvSpPr>
            <a:spLocks noGrp="1"/>
          </p:cNvSpPr>
          <p:nvPr>
            <p:ph type="dt" sz="half" idx="14"/>
          </p:nvPr>
        </p:nvSpPr>
        <p:spPr/>
        <p:txBody>
          <a:bodyPr/>
          <a:lstStyle>
            <a:lvl1pPr>
              <a:defRPr/>
            </a:lvl1pPr>
          </a:lstStyle>
          <a:p>
            <a:pPr>
              <a:defRPr/>
            </a:pPr>
            <a:endParaRPr lang="tr-TR"/>
          </a:p>
        </p:txBody>
      </p:sp>
      <p:sp>
        <p:nvSpPr>
          <p:cNvPr id="9" name="Footer Placeholder 5"/>
          <p:cNvSpPr>
            <a:spLocks noGrp="1"/>
          </p:cNvSpPr>
          <p:nvPr>
            <p:ph type="ftr" sz="quarter" idx="15"/>
          </p:nvPr>
        </p:nvSpPr>
        <p:spPr/>
        <p:txBody>
          <a:bodyPr/>
          <a:lstStyle>
            <a:lvl1pPr>
              <a:defRPr/>
            </a:lvl1pPr>
          </a:lstStyle>
          <a:p>
            <a:pPr>
              <a:defRPr/>
            </a:pPr>
            <a:endParaRPr lang="tr-TR"/>
          </a:p>
        </p:txBody>
      </p:sp>
      <p:sp>
        <p:nvSpPr>
          <p:cNvPr id="10" name="Slide Number Placeholder 6"/>
          <p:cNvSpPr>
            <a:spLocks noGrp="1"/>
          </p:cNvSpPr>
          <p:nvPr>
            <p:ph type="sldNum" sz="quarter" idx="16"/>
          </p:nvPr>
        </p:nvSpPr>
        <p:spPr>
          <a:xfrm>
            <a:off x="681567" y="4983164"/>
            <a:ext cx="781051" cy="365125"/>
          </a:xfrm>
        </p:spPr>
        <p:txBody>
          <a:bodyPr/>
          <a:lstStyle>
            <a:lvl1pPr>
              <a:defRPr/>
            </a:lvl1pPr>
          </a:lstStyle>
          <a:p>
            <a:pPr>
              <a:defRPr/>
            </a:pPr>
            <a:fld id="{0F28A535-DD15-4981-8631-378F9708CBEE}" type="slidenum">
              <a:rPr lang="tr-TR"/>
              <a:pPr>
                <a:defRPr/>
              </a:pPr>
              <a:t>‹#›</a:t>
            </a:fld>
            <a:endParaRPr lang="tr-TR"/>
          </a:p>
        </p:txBody>
      </p:sp>
    </p:spTree>
    <p:extLst>
      <p:ext uri="{BB962C8B-B14F-4D97-AF65-F5344CB8AC3E}">
        <p14:creationId xmlns:p14="http://schemas.microsoft.com/office/powerpoint/2010/main" val="368380726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5" name="Freeform 11"/>
          <p:cNvSpPr>
            <a:spLocks/>
          </p:cNvSpPr>
          <p:nvPr/>
        </p:nvSpPr>
        <p:spPr bwMode="auto">
          <a:xfrm flipV="1">
            <a:off x="0" y="4910138"/>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sz="1800"/>
          </a:p>
        </p:txBody>
      </p:sp>
      <p:sp>
        <p:nvSpPr>
          <p:cNvPr id="2" name="Title 1"/>
          <p:cNvSpPr>
            <a:spLocks noGrp="1"/>
          </p:cNvSpPr>
          <p:nvPr>
            <p:ph type="title"/>
          </p:nvPr>
        </p:nvSpPr>
        <p:spPr>
          <a:xfrm>
            <a:off x="2589888" y="627407"/>
            <a:ext cx="8789312"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888" y="4343400"/>
            <a:ext cx="8789313"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888" y="5181600"/>
            <a:ext cx="8789313" cy="729622"/>
          </a:xfrm>
        </p:spPr>
        <p:txBody>
          <a:bodyPr rtlCol="0">
            <a:normAutofit/>
          </a:bodyPr>
          <a:lstStyle>
            <a:lvl1pPr>
              <a:buNone/>
              <a:defRPr lang="en-US">
                <a:solidFill>
                  <a:schemeClr val="tx1">
                    <a:lumMod val="65000"/>
                    <a:lumOff val="35000"/>
                  </a:schemeClr>
                </a:solidFill>
              </a:defRPr>
            </a:lvl1pPr>
          </a:lstStyle>
          <a:p>
            <a:pPr lvl="0"/>
            <a:r>
              <a:rPr lang="tr-TR" smtClean="0"/>
              <a:t>Asıl metin stillerini düzenlemek için tıklatın</a:t>
            </a:r>
          </a:p>
        </p:txBody>
      </p:sp>
      <p:sp>
        <p:nvSpPr>
          <p:cNvPr id="6" name="Date Placeholder 4"/>
          <p:cNvSpPr>
            <a:spLocks noGrp="1"/>
          </p:cNvSpPr>
          <p:nvPr>
            <p:ph type="dt" sz="half" idx="14"/>
          </p:nvPr>
        </p:nvSpPr>
        <p:spPr/>
        <p:txBody>
          <a:bodyPr/>
          <a:lstStyle>
            <a:lvl1pPr>
              <a:defRPr/>
            </a:lvl1pPr>
          </a:lstStyle>
          <a:p>
            <a:pPr>
              <a:defRPr/>
            </a:pPr>
            <a:endParaRPr lang="tr-TR"/>
          </a:p>
        </p:txBody>
      </p:sp>
      <p:sp>
        <p:nvSpPr>
          <p:cNvPr id="7" name="Footer Placeholder 5"/>
          <p:cNvSpPr>
            <a:spLocks noGrp="1"/>
          </p:cNvSpPr>
          <p:nvPr>
            <p:ph type="ftr" sz="quarter" idx="15"/>
          </p:nvPr>
        </p:nvSpPr>
        <p:spPr/>
        <p:txBody>
          <a:bodyPr/>
          <a:lstStyle>
            <a:lvl1pPr>
              <a:defRPr/>
            </a:lvl1pPr>
          </a:lstStyle>
          <a:p>
            <a:pPr>
              <a:defRPr/>
            </a:pPr>
            <a:endParaRPr lang="tr-TR"/>
          </a:p>
        </p:txBody>
      </p:sp>
      <p:sp>
        <p:nvSpPr>
          <p:cNvPr id="8" name="Slide Number Placeholder 6"/>
          <p:cNvSpPr>
            <a:spLocks noGrp="1"/>
          </p:cNvSpPr>
          <p:nvPr>
            <p:ph type="sldNum" sz="quarter" idx="16"/>
          </p:nvPr>
        </p:nvSpPr>
        <p:spPr>
          <a:xfrm>
            <a:off x="681567" y="4983164"/>
            <a:ext cx="781051" cy="365125"/>
          </a:xfrm>
        </p:spPr>
        <p:txBody>
          <a:bodyPr/>
          <a:lstStyle>
            <a:lvl1pPr>
              <a:defRPr/>
            </a:lvl1pPr>
          </a:lstStyle>
          <a:p>
            <a:pPr>
              <a:defRPr/>
            </a:pPr>
            <a:fld id="{4703F1A0-2172-4763-9DA3-9DF0F8BFAADD}" type="slidenum">
              <a:rPr lang="tr-TR"/>
              <a:pPr>
                <a:defRPr/>
              </a:pPr>
              <a:t>‹#›</a:t>
            </a:fld>
            <a:endParaRPr lang="tr-TR"/>
          </a:p>
        </p:txBody>
      </p:sp>
    </p:spTree>
    <p:extLst>
      <p:ext uri="{BB962C8B-B14F-4D97-AF65-F5344CB8AC3E}">
        <p14:creationId xmlns:p14="http://schemas.microsoft.com/office/powerpoint/2010/main" val="23000716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4" name="Freeform 11"/>
          <p:cNvSpPr>
            <a:spLocks/>
          </p:cNvSpPr>
          <p:nvPr/>
        </p:nvSpPr>
        <p:spPr bwMode="auto">
          <a:xfrm flipV="1">
            <a:off x="0" y="711200"/>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sz="1800"/>
          </a:p>
        </p:txBody>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0"/>
          </p:nvPr>
        </p:nvSpPr>
        <p:spPr/>
        <p:txBody>
          <a:bodyPr/>
          <a:lstStyle>
            <a:lvl1pPr>
              <a:defRPr/>
            </a:lvl1pPr>
          </a:lstStyle>
          <a:p>
            <a:pPr>
              <a:defRPr/>
            </a:pPr>
            <a:endParaRPr lang="tr-TR"/>
          </a:p>
        </p:txBody>
      </p:sp>
      <p:sp>
        <p:nvSpPr>
          <p:cNvPr id="6" name="Footer Placeholder 4"/>
          <p:cNvSpPr>
            <a:spLocks noGrp="1"/>
          </p:cNvSpPr>
          <p:nvPr>
            <p:ph type="ftr" sz="quarter" idx="11"/>
          </p:nvPr>
        </p:nvSpPr>
        <p:spPr/>
        <p:txBody>
          <a:bodyPr/>
          <a:lstStyle>
            <a:lvl1pPr>
              <a:defRPr/>
            </a:lvl1pPr>
          </a:lstStyle>
          <a:p>
            <a:pPr>
              <a:defRPr/>
            </a:pPr>
            <a:endParaRPr lang="tr-TR"/>
          </a:p>
        </p:txBody>
      </p:sp>
      <p:sp>
        <p:nvSpPr>
          <p:cNvPr id="7" name="Slide Number Placeholder 5"/>
          <p:cNvSpPr>
            <a:spLocks noGrp="1"/>
          </p:cNvSpPr>
          <p:nvPr>
            <p:ph type="sldNum" sz="quarter" idx="12"/>
          </p:nvPr>
        </p:nvSpPr>
        <p:spPr/>
        <p:txBody>
          <a:bodyPr/>
          <a:lstStyle>
            <a:lvl1pPr>
              <a:defRPr/>
            </a:lvl1pPr>
          </a:lstStyle>
          <a:p>
            <a:pPr>
              <a:defRPr/>
            </a:pPr>
            <a:fld id="{05FB0CBB-DE94-4652-B6AC-2B93FDBDE6F8}" type="slidenum">
              <a:rPr lang="tr-TR"/>
              <a:pPr>
                <a:defRPr/>
              </a:pPr>
              <a:t>‹#›</a:t>
            </a:fld>
            <a:endParaRPr lang="tr-TR"/>
          </a:p>
        </p:txBody>
      </p:sp>
    </p:spTree>
    <p:extLst>
      <p:ext uri="{BB962C8B-B14F-4D97-AF65-F5344CB8AC3E}">
        <p14:creationId xmlns:p14="http://schemas.microsoft.com/office/powerpoint/2010/main" val="269973329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4" name="Freeform 11"/>
          <p:cNvSpPr>
            <a:spLocks/>
          </p:cNvSpPr>
          <p:nvPr/>
        </p:nvSpPr>
        <p:spPr bwMode="auto">
          <a:xfrm flipV="1">
            <a:off x="0" y="711200"/>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sz="1800"/>
          </a:p>
        </p:txBody>
      </p:sp>
      <p:sp>
        <p:nvSpPr>
          <p:cNvPr id="2" name="Vertical Title 1"/>
          <p:cNvSpPr>
            <a:spLocks noGrp="1"/>
          </p:cNvSpPr>
          <p:nvPr>
            <p:ph type="title" orient="vert"/>
          </p:nvPr>
        </p:nvSpPr>
        <p:spPr>
          <a:xfrm>
            <a:off x="9171380" y="627407"/>
            <a:ext cx="2208176"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888" y="627407"/>
            <a:ext cx="6288464"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0"/>
          </p:nvPr>
        </p:nvSpPr>
        <p:spPr/>
        <p:txBody>
          <a:bodyPr/>
          <a:lstStyle>
            <a:lvl1pPr>
              <a:defRPr/>
            </a:lvl1pPr>
          </a:lstStyle>
          <a:p>
            <a:pPr>
              <a:defRPr/>
            </a:pPr>
            <a:endParaRPr lang="tr-TR"/>
          </a:p>
        </p:txBody>
      </p:sp>
      <p:sp>
        <p:nvSpPr>
          <p:cNvPr id="6" name="Footer Placeholder 4"/>
          <p:cNvSpPr>
            <a:spLocks noGrp="1"/>
          </p:cNvSpPr>
          <p:nvPr>
            <p:ph type="ftr" sz="quarter" idx="11"/>
          </p:nvPr>
        </p:nvSpPr>
        <p:spPr/>
        <p:txBody>
          <a:bodyPr/>
          <a:lstStyle>
            <a:lvl1pPr>
              <a:defRPr/>
            </a:lvl1pPr>
          </a:lstStyle>
          <a:p>
            <a:pPr>
              <a:defRPr/>
            </a:pPr>
            <a:endParaRPr lang="tr-TR"/>
          </a:p>
        </p:txBody>
      </p:sp>
      <p:sp>
        <p:nvSpPr>
          <p:cNvPr id="7" name="Slide Number Placeholder 5"/>
          <p:cNvSpPr>
            <a:spLocks noGrp="1"/>
          </p:cNvSpPr>
          <p:nvPr>
            <p:ph type="sldNum" sz="quarter" idx="12"/>
          </p:nvPr>
        </p:nvSpPr>
        <p:spPr/>
        <p:txBody>
          <a:bodyPr/>
          <a:lstStyle>
            <a:lvl1pPr>
              <a:defRPr/>
            </a:lvl1pPr>
          </a:lstStyle>
          <a:p>
            <a:pPr>
              <a:defRPr/>
            </a:pPr>
            <a:fld id="{71640B2A-6F36-40C8-A747-0A4815F678E4}" type="slidenum">
              <a:rPr lang="tr-TR"/>
              <a:pPr>
                <a:defRPr/>
              </a:pPr>
              <a:t>‹#›</a:t>
            </a:fld>
            <a:endParaRPr lang="tr-TR"/>
          </a:p>
        </p:txBody>
      </p:sp>
    </p:spTree>
    <p:extLst>
      <p:ext uri="{BB962C8B-B14F-4D97-AF65-F5344CB8AC3E}">
        <p14:creationId xmlns:p14="http://schemas.microsoft.com/office/powerpoint/2010/main" val="2177057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3E4A21C6-2A58-41BB-8A99-492F69257989}" type="datetimeFigureOut">
              <a:rPr lang="tr-TR" smtClean="0"/>
              <a:pPr/>
              <a:t>9.12.2020</a:t>
            </a:fld>
            <a:endParaRPr lang="tr-T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6" name="5 Slayt Numarası Yer Tutucusu"/>
          <p:cNvSpPr>
            <a:spLocks noGrp="1"/>
          </p:cNvSpPr>
          <p:nvPr>
            <p:ph type="sldNum" sz="quarter" idx="12"/>
          </p:nvPr>
        </p:nvSpPr>
        <p:spPr bwMode="auto">
          <a:xfrm>
            <a:off x="1787488" y="4928702"/>
            <a:ext cx="812800" cy="517524"/>
          </a:xfrm>
        </p:spPr>
        <p:txBody>
          <a:bodyPr/>
          <a:lstStyle/>
          <a:p>
            <a:fld id="{E27488B4-86CC-4106-95B2-05D9B0994FC9}" type="slidenum">
              <a:rPr lang="tr-TR" smtClean="0"/>
              <a:pPr/>
              <a:t>‹#›</a:t>
            </a:fld>
            <a:endParaRPr lang="tr-TR"/>
          </a:p>
        </p:txBody>
      </p:sp>
    </p:spTree>
    <p:extLst>
      <p:ext uri="{BB962C8B-B14F-4D97-AF65-F5344CB8AC3E}">
        <p14:creationId xmlns:p14="http://schemas.microsoft.com/office/powerpoint/2010/main" val="687952522"/>
      </p:ext>
    </p:extLst>
  </p:cSld>
  <p:clrMapOvr>
    <a:overrideClrMapping bg1="dk1" tx1="lt1" bg2="dk2" tx2="lt2" accent1="accent1" accent2="accent2" accent3="accent3" accent4="accent4" accent5="accent5" accent6="accent6" hlink="hlink" folHlink="folHlink"/>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3E4A21C6-2A58-41BB-8A99-492F69257989}" type="datetimeFigureOut">
              <a:rPr lang="tr-TR" smtClean="0"/>
              <a:pPr/>
              <a:t>9.12.2020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27488B4-86CC-4106-95B2-05D9B0994FC9}"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943853635"/>
      </p:ext>
    </p:extLst>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3E4A21C6-2A58-41BB-8A99-492F69257989}" type="datetimeFigureOut">
              <a:rPr lang="tr-TR" smtClean="0"/>
              <a:pPr/>
              <a:t>9.12.2020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E27488B4-86CC-4106-95B2-05D9B0994FC9}"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20980290"/>
      </p:ext>
    </p:extLst>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3E4A21C6-2A58-41BB-8A99-492F69257989}" type="datetimeFigureOut">
              <a:rPr lang="tr-TR" smtClean="0"/>
              <a:pPr/>
              <a:t>9.12.2020</a:t>
            </a:fld>
            <a:endParaRPr lang="tr-TR"/>
          </a:p>
        </p:txBody>
      </p:sp>
      <p:sp>
        <p:nvSpPr>
          <p:cNvPr id="7" name="6 Slayt Numarası Yer Tutucusu"/>
          <p:cNvSpPr>
            <a:spLocks noGrp="1"/>
          </p:cNvSpPr>
          <p:nvPr>
            <p:ph type="sldNum" sz="quarter" idx="11"/>
          </p:nvPr>
        </p:nvSpPr>
        <p:spPr/>
        <p:txBody>
          <a:bodyPr rtlCol="0"/>
          <a:lstStyle/>
          <a:p>
            <a:fld id="{E27488B4-86CC-4106-95B2-05D9B0994FC9}"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extLst>
      <p:ext uri="{BB962C8B-B14F-4D97-AF65-F5344CB8AC3E}">
        <p14:creationId xmlns:p14="http://schemas.microsoft.com/office/powerpoint/2010/main" val="1918437363"/>
      </p:ext>
    </p:extLst>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3E4A21C6-2A58-41BB-8A99-492F69257989}" type="datetimeFigureOut">
              <a:rPr lang="tr-TR" smtClean="0"/>
              <a:pPr/>
              <a:t>9.12.2020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E27488B4-86CC-4106-95B2-05D9B0994FC9}" type="slidenum">
              <a:rPr lang="tr-TR" smtClean="0"/>
              <a:pPr/>
              <a:t>‹#›</a:t>
            </a:fld>
            <a:endParaRPr lang="tr-TR"/>
          </a:p>
        </p:txBody>
      </p:sp>
    </p:spTree>
    <p:extLst>
      <p:ext uri="{BB962C8B-B14F-4D97-AF65-F5344CB8AC3E}">
        <p14:creationId xmlns:p14="http://schemas.microsoft.com/office/powerpoint/2010/main" val="4099564419"/>
      </p:ext>
    </p:extLst>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3E4A21C6-2A58-41BB-8A99-492F69257989}" type="datetimeFigureOut">
              <a:rPr lang="tr-TR" smtClean="0"/>
              <a:pPr/>
              <a:t>9.12.2020</a:t>
            </a:fld>
            <a:endParaRPr lang="tr-TR"/>
          </a:p>
        </p:txBody>
      </p:sp>
      <p:sp>
        <p:nvSpPr>
          <p:cNvPr id="22" name="21 Slayt Numarası Yer Tutucusu"/>
          <p:cNvSpPr>
            <a:spLocks noGrp="1"/>
          </p:cNvSpPr>
          <p:nvPr>
            <p:ph type="sldNum" sz="quarter" idx="15"/>
          </p:nvPr>
        </p:nvSpPr>
        <p:spPr/>
        <p:txBody>
          <a:bodyPr rtlCol="0"/>
          <a:lstStyle/>
          <a:p>
            <a:fld id="{E27488B4-86CC-4106-95B2-05D9B0994FC9}"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extLst>
      <p:ext uri="{BB962C8B-B14F-4D97-AF65-F5344CB8AC3E}">
        <p14:creationId xmlns:p14="http://schemas.microsoft.com/office/powerpoint/2010/main" val="1209870356"/>
      </p:ext>
    </p:extLst>
  </p:cSld>
  <p:clrMapOvr>
    <a:overrideClrMapping bg1="lt1" tx1="dk1" bg2="lt2" tx2="dk2" accent1="accent1" accent2="accent2" accent3="accent3" accent4="accent4" accent5="accent5" accent6="accent6" hlink="hlink" folHlink="folHlink"/>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17" name="16 Veri Yer Tutucusu"/>
          <p:cNvSpPr>
            <a:spLocks noGrp="1"/>
          </p:cNvSpPr>
          <p:nvPr>
            <p:ph type="dt" sz="half" idx="10"/>
          </p:nvPr>
        </p:nvSpPr>
        <p:spPr/>
        <p:txBody>
          <a:bodyPr rtlCol="0"/>
          <a:lstStyle/>
          <a:p>
            <a:fld id="{3E4A21C6-2A58-41BB-8A99-492F69257989}" type="datetimeFigureOut">
              <a:rPr lang="tr-TR" smtClean="0"/>
              <a:pPr/>
              <a:t>9.12.2020</a:t>
            </a:fld>
            <a:endParaRPr lang="tr-TR"/>
          </a:p>
        </p:txBody>
      </p:sp>
      <p:sp>
        <p:nvSpPr>
          <p:cNvPr id="18" name="17 Slayt Numarası Yer Tutucusu"/>
          <p:cNvSpPr>
            <a:spLocks noGrp="1"/>
          </p:cNvSpPr>
          <p:nvPr>
            <p:ph type="sldNum" sz="quarter" idx="11"/>
          </p:nvPr>
        </p:nvSpPr>
        <p:spPr/>
        <p:txBody>
          <a:bodyPr rtlCol="0"/>
          <a:lstStyle/>
          <a:p>
            <a:fld id="{E27488B4-86CC-4106-95B2-05D9B0994FC9}"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extLst>
      <p:ext uri="{BB962C8B-B14F-4D97-AF65-F5344CB8AC3E}">
        <p14:creationId xmlns:p14="http://schemas.microsoft.com/office/powerpoint/2010/main" val="580819151"/>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3E4A21C6-2A58-41BB-8A99-492F69257989}" type="datetimeFigureOut">
              <a:rPr lang="tr-TR" smtClean="0"/>
              <a:pPr/>
              <a:t>9.12.2020</a:t>
            </a:fld>
            <a:endParaRPr lang="tr-T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E27488B4-86CC-4106-95B2-05D9B0994FC9}" type="slidenum">
              <a:rPr lang="tr-TR" smtClean="0"/>
              <a:pPr/>
              <a:t>‹#›</a:t>
            </a:fld>
            <a:endParaRPr lang="tr-TR"/>
          </a:p>
        </p:txBody>
      </p:sp>
    </p:spTree>
    <p:extLst>
      <p:ext uri="{BB962C8B-B14F-4D97-AF65-F5344CB8AC3E}">
        <p14:creationId xmlns:p14="http://schemas.microsoft.com/office/powerpoint/2010/main" val="36225249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wipe dir="r"/>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8"/>
          <a:srcRect/>
          <a:stretch>
            <a:fillRect/>
          </a:stretch>
        </a:blipFill>
        <a:effectLst/>
      </p:bgPr>
    </p:bg>
    <p:spTree>
      <p:nvGrpSpPr>
        <p:cNvPr id="1" name=""/>
        <p:cNvGrpSpPr/>
        <p:nvPr/>
      </p:nvGrpSpPr>
      <p:grpSpPr>
        <a:xfrm>
          <a:off x="0" y="0"/>
          <a:ext cx="0" cy="0"/>
          <a:chOff x="0" y="0"/>
          <a:chExt cx="0" cy="0"/>
        </a:xfrm>
      </p:grpSpPr>
      <p:grpSp>
        <p:nvGrpSpPr>
          <p:cNvPr id="1026" name="Group 35"/>
          <p:cNvGrpSpPr>
            <a:grpSpLocks/>
          </p:cNvGrpSpPr>
          <p:nvPr/>
        </p:nvGrpSpPr>
        <p:grpSpPr bwMode="auto">
          <a:xfrm>
            <a:off x="0" y="228601"/>
            <a:ext cx="2641600" cy="6638925"/>
            <a:chOff x="2487613" y="285750"/>
            <a:chExt cx="2428875" cy="5654676"/>
          </a:xfrm>
        </p:grpSpPr>
        <p:sp>
          <p:nvSpPr>
            <p:cNvPr id="1046" name="Freeform 11"/>
            <p:cNvSpPr>
              <a:spLocks/>
            </p:cNvSpPr>
            <p:nvPr/>
          </p:nvSpPr>
          <p:spPr bwMode="auto">
            <a:xfrm>
              <a:off x="2487613" y="2284413"/>
              <a:ext cx="85725" cy="533400"/>
            </a:xfrm>
            <a:custGeom>
              <a:avLst/>
              <a:gdLst>
                <a:gd name="T0" fmla="*/ 2147483646 w 22"/>
                <a:gd name="T1" fmla="*/ 2147483646 h 136"/>
                <a:gd name="T2" fmla="*/ 2147483646 w 22"/>
                <a:gd name="T3" fmla="*/ 2147483646 h 136"/>
                <a:gd name="T4" fmla="*/ 0 w 22"/>
                <a:gd name="T5" fmla="*/ 0 h 136"/>
                <a:gd name="T6" fmla="*/ 0 w 22"/>
                <a:gd name="T7" fmla="*/ 2147483646 h 136"/>
                <a:gd name="T8" fmla="*/ 2147483646 w 22"/>
                <a:gd name="T9" fmla="*/ 2147483646 h 136"/>
                <a:gd name="T10" fmla="*/ 2147483646 w 22"/>
                <a:gd name="T11" fmla="*/ 2147483646 h 13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sz="1800"/>
            </a:p>
          </p:txBody>
        </p:sp>
        <p:sp>
          <p:nvSpPr>
            <p:cNvPr id="1047" name="Freeform 12"/>
            <p:cNvSpPr>
              <a:spLocks/>
            </p:cNvSpPr>
            <p:nvPr/>
          </p:nvSpPr>
          <p:spPr bwMode="auto">
            <a:xfrm>
              <a:off x="2597151" y="2779713"/>
              <a:ext cx="550863" cy="1978025"/>
            </a:xfrm>
            <a:custGeom>
              <a:avLst/>
              <a:gdLst>
                <a:gd name="T0" fmla="*/ 2147483646 w 140"/>
                <a:gd name="T1" fmla="*/ 2147483646 h 504"/>
                <a:gd name="T2" fmla="*/ 2147483646 w 140"/>
                <a:gd name="T3" fmla="*/ 2147483646 h 504"/>
                <a:gd name="T4" fmla="*/ 2147483646 w 140"/>
                <a:gd name="T5" fmla="*/ 2147483646 h 504"/>
                <a:gd name="T6" fmla="*/ 2147483646 w 140"/>
                <a:gd name="T7" fmla="*/ 2147483646 h 504"/>
                <a:gd name="T8" fmla="*/ 0 w 140"/>
                <a:gd name="T9" fmla="*/ 0 h 504"/>
                <a:gd name="T10" fmla="*/ 2147483646 w 140"/>
                <a:gd name="T11" fmla="*/ 2147483646 h 504"/>
                <a:gd name="T12" fmla="*/ 2147483646 w 140"/>
                <a:gd name="T13" fmla="*/ 2147483646 h 50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sz="1800"/>
            </a:p>
          </p:txBody>
        </p:sp>
        <p:sp>
          <p:nvSpPr>
            <p:cNvPr id="1048" name="Freeform 13"/>
            <p:cNvSpPr>
              <a:spLocks/>
            </p:cNvSpPr>
            <p:nvPr/>
          </p:nvSpPr>
          <p:spPr bwMode="auto">
            <a:xfrm>
              <a:off x="3175001" y="4730750"/>
              <a:ext cx="519113" cy="1209675"/>
            </a:xfrm>
            <a:custGeom>
              <a:avLst/>
              <a:gdLst>
                <a:gd name="T0" fmla="*/ 2147483646 w 132"/>
                <a:gd name="T1" fmla="*/ 2147483646 h 308"/>
                <a:gd name="T2" fmla="*/ 0 w 132"/>
                <a:gd name="T3" fmla="*/ 0 h 308"/>
                <a:gd name="T4" fmla="*/ 0 w 132"/>
                <a:gd name="T5" fmla="*/ 2147483646 h 308"/>
                <a:gd name="T6" fmla="*/ 2147483646 w 132"/>
                <a:gd name="T7" fmla="*/ 2147483646 h 308"/>
                <a:gd name="T8" fmla="*/ 2147483646 w 132"/>
                <a:gd name="T9" fmla="*/ 2147483646 h 308"/>
                <a:gd name="T10" fmla="*/ 2147483646 w 132"/>
                <a:gd name="T11" fmla="*/ 2147483646 h 308"/>
                <a:gd name="T12" fmla="*/ 2147483646 w 132"/>
                <a:gd name="T13" fmla="*/ 2147483646 h 308"/>
                <a:gd name="T14" fmla="*/ 2147483646 w 132"/>
                <a:gd name="T15" fmla="*/ 2147483646 h 30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sz="1800"/>
            </a:p>
          </p:txBody>
        </p:sp>
        <p:sp>
          <p:nvSpPr>
            <p:cNvPr id="1049" name="Freeform 14"/>
            <p:cNvSpPr>
              <a:spLocks/>
            </p:cNvSpPr>
            <p:nvPr/>
          </p:nvSpPr>
          <p:spPr bwMode="auto">
            <a:xfrm>
              <a:off x="3305176" y="5630863"/>
              <a:ext cx="146050" cy="309563"/>
            </a:xfrm>
            <a:custGeom>
              <a:avLst/>
              <a:gdLst>
                <a:gd name="T0" fmla="*/ 2147483646 w 37"/>
                <a:gd name="T1" fmla="*/ 2147483646 h 79"/>
                <a:gd name="T2" fmla="*/ 2147483646 w 37"/>
                <a:gd name="T3" fmla="*/ 2147483646 h 79"/>
                <a:gd name="T4" fmla="*/ 0 w 37"/>
                <a:gd name="T5" fmla="*/ 0 h 79"/>
                <a:gd name="T6" fmla="*/ 2147483646 w 37"/>
                <a:gd name="T7" fmla="*/ 2147483646 h 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sz="1800"/>
            </a:p>
          </p:txBody>
        </p:sp>
        <p:sp>
          <p:nvSpPr>
            <p:cNvPr id="1050" name="Freeform 15"/>
            <p:cNvSpPr>
              <a:spLocks/>
            </p:cNvSpPr>
            <p:nvPr/>
          </p:nvSpPr>
          <p:spPr bwMode="auto">
            <a:xfrm>
              <a:off x="2573338" y="2817813"/>
              <a:ext cx="700088" cy="2835275"/>
            </a:xfrm>
            <a:custGeom>
              <a:avLst/>
              <a:gdLst>
                <a:gd name="T0" fmla="*/ 2147483646 w 178"/>
                <a:gd name="T1" fmla="*/ 2147483646 h 722"/>
                <a:gd name="T2" fmla="*/ 2147483646 w 178"/>
                <a:gd name="T3" fmla="*/ 2147483646 h 722"/>
                <a:gd name="T4" fmla="*/ 2147483646 w 178"/>
                <a:gd name="T5" fmla="*/ 2147483646 h 722"/>
                <a:gd name="T6" fmla="*/ 2147483646 w 178"/>
                <a:gd name="T7" fmla="*/ 2147483646 h 722"/>
                <a:gd name="T8" fmla="*/ 0 w 178"/>
                <a:gd name="T9" fmla="*/ 0 h 722"/>
                <a:gd name="T10" fmla="*/ 2147483646 w 178"/>
                <a:gd name="T11" fmla="*/ 2147483646 h 722"/>
                <a:gd name="T12" fmla="*/ 2147483646 w 178"/>
                <a:gd name="T13" fmla="*/ 2147483646 h 722"/>
                <a:gd name="T14" fmla="*/ 2147483646 w 178"/>
                <a:gd name="T15" fmla="*/ 2147483646 h 722"/>
                <a:gd name="T16" fmla="*/ 2147483646 w 178"/>
                <a:gd name="T17" fmla="*/ 2147483646 h 722"/>
                <a:gd name="T18" fmla="*/ 2147483646 w 178"/>
                <a:gd name="T19" fmla="*/ 2147483646 h 722"/>
                <a:gd name="T20" fmla="*/ 2147483646 w 178"/>
                <a:gd name="T21" fmla="*/ 2147483646 h 72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sz="1800"/>
            </a:p>
          </p:txBody>
        </p:sp>
        <p:sp>
          <p:nvSpPr>
            <p:cNvPr id="1051" name="Freeform 16"/>
            <p:cNvSpPr>
              <a:spLocks/>
            </p:cNvSpPr>
            <p:nvPr/>
          </p:nvSpPr>
          <p:spPr bwMode="auto">
            <a:xfrm>
              <a:off x="2506663" y="285750"/>
              <a:ext cx="90488" cy="2493963"/>
            </a:xfrm>
            <a:custGeom>
              <a:avLst/>
              <a:gdLst>
                <a:gd name="T0" fmla="*/ 2147483646 w 23"/>
                <a:gd name="T1" fmla="*/ 2147483646 h 635"/>
                <a:gd name="T2" fmla="*/ 2147483646 w 23"/>
                <a:gd name="T3" fmla="*/ 2147483646 h 635"/>
                <a:gd name="T4" fmla="*/ 2147483646 w 23"/>
                <a:gd name="T5" fmla="*/ 2147483646 h 635"/>
                <a:gd name="T6" fmla="*/ 2147483646 w 23"/>
                <a:gd name="T7" fmla="*/ 2147483646 h 635"/>
                <a:gd name="T8" fmla="*/ 2147483646 w 23"/>
                <a:gd name="T9" fmla="*/ 2147483646 h 635"/>
                <a:gd name="T10" fmla="*/ 2147483646 w 23"/>
                <a:gd name="T11" fmla="*/ 2147483646 h 635"/>
                <a:gd name="T12" fmla="*/ 2147483646 w 23"/>
                <a:gd name="T13" fmla="*/ 0 h 635"/>
                <a:gd name="T14" fmla="*/ 2147483646 w 23"/>
                <a:gd name="T15" fmla="*/ 0 h 635"/>
                <a:gd name="T16" fmla="*/ 2147483646 w 23"/>
                <a:gd name="T17" fmla="*/ 2147483646 h 635"/>
                <a:gd name="T18" fmla="*/ 2147483646 w 23"/>
                <a:gd name="T19" fmla="*/ 2147483646 h 63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sz="1800"/>
            </a:p>
          </p:txBody>
        </p:sp>
        <p:sp>
          <p:nvSpPr>
            <p:cNvPr id="1052" name="Freeform 17"/>
            <p:cNvSpPr>
              <a:spLocks/>
            </p:cNvSpPr>
            <p:nvPr/>
          </p:nvSpPr>
          <p:spPr bwMode="auto">
            <a:xfrm>
              <a:off x="2554288" y="2598738"/>
              <a:ext cx="66675" cy="420688"/>
            </a:xfrm>
            <a:custGeom>
              <a:avLst/>
              <a:gdLst>
                <a:gd name="T0" fmla="*/ 0 w 17"/>
                <a:gd name="T1" fmla="*/ 0 h 107"/>
                <a:gd name="T2" fmla="*/ 2147483646 w 17"/>
                <a:gd name="T3" fmla="*/ 2147483646 h 107"/>
                <a:gd name="T4" fmla="*/ 2147483646 w 17"/>
                <a:gd name="T5" fmla="*/ 2147483646 h 107"/>
                <a:gd name="T6" fmla="*/ 2147483646 w 17"/>
                <a:gd name="T7" fmla="*/ 2147483646 h 107"/>
                <a:gd name="T8" fmla="*/ 2147483646 w 17"/>
                <a:gd name="T9" fmla="*/ 2147483646 h 107"/>
                <a:gd name="T10" fmla="*/ 0 w 17"/>
                <a:gd name="T11" fmla="*/ 0 h 10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sz="1800"/>
            </a:p>
          </p:txBody>
        </p:sp>
        <p:sp>
          <p:nvSpPr>
            <p:cNvPr id="1053" name="Freeform 18"/>
            <p:cNvSpPr>
              <a:spLocks/>
            </p:cNvSpPr>
            <p:nvPr/>
          </p:nvSpPr>
          <p:spPr bwMode="auto">
            <a:xfrm>
              <a:off x="3143251" y="4757738"/>
              <a:ext cx="161925" cy="873125"/>
            </a:xfrm>
            <a:custGeom>
              <a:avLst/>
              <a:gdLst>
                <a:gd name="T0" fmla="*/ 0 w 41"/>
                <a:gd name="T1" fmla="*/ 0 h 222"/>
                <a:gd name="T2" fmla="*/ 2147483646 w 41"/>
                <a:gd name="T3" fmla="*/ 2147483646 h 222"/>
                <a:gd name="T4" fmla="*/ 2147483646 w 41"/>
                <a:gd name="T5" fmla="*/ 2147483646 h 222"/>
                <a:gd name="T6" fmla="*/ 2147483646 w 41"/>
                <a:gd name="T7" fmla="*/ 2147483646 h 222"/>
                <a:gd name="T8" fmla="*/ 2147483646 w 41"/>
                <a:gd name="T9" fmla="*/ 2147483646 h 222"/>
                <a:gd name="T10" fmla="*/ 2147483646 w 41"/>
                <a:gd name="T11" fmla="*/ 2147483646 h 222"/>
                <a:gd name="T12" fmla="*/ 2147483646 w 41"/>
                <a:gd name="T13" fmla="*/ 2147483646 h 222"/>
                <a:gd name="T14" fmla="*/ 2147483646 w 41"/>
                <a:gd name="T15" fmla="*/ 2147483646 h 222"/>
                <a:gd name="T16" fmla="*/ 2147483646 w 41"/>
                <a:gd name="T17" fmla="*/ 2147483646 h 222"/>
                <a:gd name="T18" fmla="*/ 0 w 41"/>
                <a:gd name="T19" fmla="*/ 0 h 22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sz="1800"/>
            </a:p>
          </p:txBody>
        </p:sp>
        <p:sp>
          <p:nvSpPr>
            <p:cNvPr id="1054" name="Freeform 19"/>
            <p:cNvSpPr>
              <a:spLocks/>
            </p:cNvSpPr>
            <p:nvPr/>
          </p:nvSpPr>
          <p:spPr bwMode="auto">
            <a:xfrm>
              <a:off x="3148013" y="1282700"/>
              <a:ext cx="1768475" cy="3448050"/>
            </a:xfrm>
            <a:custGeom>
              <a:avLst/>
              <a:gdLst>
                <a:gd name="T0" fmla="*/ 2147483646 w 450"/>
                <a:gd name="T1" fmla="*/ 2147483646 h 878"/>
                <a:gd name="T2" fmla="*/ 2147483646 w 450"/>
                <a:gd name="T3" fmla="*/ 2147483646 h 878"/>
                <a:gd name="T4" fmla="*/ 2147483646 w 450"/>
                <a:gd name="T5" fmla="*/ 2147483646 h 878"/>
                <a:gd name="T6" fmla="*/ 2147483646 w 450"/>
                <a:gd name="T7" fmla="*/ 2147483646 h 878"/>
                <a:gd name="T8" fmla="*/ 2147483646 w 450"/>
                <a:gd name="T9" fmla="*/ 2147483646 h 878"/>
                <a:gd name="T10" fmla="*/ 2147483646 w 450"/>
                <a:gd name="T11" fmla="*/ 2147483646 h 878"/>
                <a:gd name="T12" fmla="*/ 2147483646 w 450"/>
                <a:gd name="T13" fmla="*/ 2147483646 h 878"/>
                <a:gd name="T14" fmla="*/ 2147483646 w 450"/>
                <a:gd name="T15" fmla="*/ 0 h 878"/>
                <a:gd name="T16" fmla="*/ 2147483646 w 450"/>
                <a:gd name="T17" fmla="*/ 2147483646 h 878"/>
                <a:gd name="T18" fmla="*/ 2147483646 w 450"/>
                <a:gd name="T19" fmla="*/ 2147483646 h 878"/>
                <a:gd name="T20" fmla="*/ 2147483646 w 450"/>
                <a:gd name="T21" fmla="*/ 2147483646 h 878"/>
                <a:gd name="T22" fmla="*/ 2147483646 w 450"/>
                <a:gd name="T23" fmla="*/ 2147483646 h 878"/>
                <a:gd name="T24" fmla="*/ 2147483646 w 450"/>
                <a:gd name="T25" fmla="*/ 2147483646 h 878"/>
                <a:gd name="T26" fmla="*/ 0 w 450"/>
                <a:gd name="T27" fmla="*/ 2147483646 h 878"/>
                <a:gd name="T28" fmla="*/ 0 w 450"/>
                <a:gd name="T29" fmla="*/ 2147483646 h 878"/>
                <a:gd name="T30" fmla="*/ 2147483646 w 450"/>
                <a:gd name="T31" fmla="*/ 2147483646 h 878"/>
                <a:gd name="T32" fmla="*/ 2147483646 w 450"/>
                <a:gd name="T33" fmla="*/ 2147483646 h 87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sz="1800"/>
            </a:p>
          </p:txBody>
        </p:sp>
        <p:sp>
          <p:nvSpPr>
            <p:cNvPr id="1055" name="Freeform 20"/>
            <p:cNvSpPr>
              <a:spLocks/>
            </p:cNvSpPr>
            <p:nvPr/>
          </p:nvSpPr>
          <p:spPr bwMode="auto">
            <a:xfrm>
              <a:off x="3273426" y="5653088"/>
              <a:ext cx="138113" cy="287338"/>
            </a:xfrm>
            <a:custGeom>
              <a:avLst/>
              <a:gdLst>
                <a:gd name="T0" fmla="*/ 0 w 35"/>
                <a:gd name="T1" fmla="*/ 0 h 73"/>
                <a:gd name="T2" fmla="*/ 2147483646 w 35"/>
                <a:gd name="T3" fmla="*/ 2147483646 h 73"/>
                <a:gd name="T4" fmla="*/ 2147483646 w 35"/>
                <a:gd name="T5" fmla="*/ 2147483646 h 73"/>
                <a:gd name="T6" fmla="*/ 0 w 35"/>
                <a:gd name="T7" fmla="*/ 0 h 7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sz="1800"/>
            </a:p>
          </p:txBody>
        </p:sp>
        <p:sp>
          <p:nvSpPr>
            <p:cNvPr id="1056" name="Freeform 21"/>
            <p:cNvSpPr>
              <a:spLocks/>
            </p:cNvSpPr>
            <p:nvPr/>
          </p:nvSpPr>
          <p:spPr bwMode="auto">
            <a:xfrm>
              <a:off x="3143251" y="4656138"/>
              <a:ext cx="31750" cy="188913"/>
            </a:xfrm>
            <a:custGeom>
              <a:avLst/>
              <a:gdLst>
                <a:gd name="T0" fmla="*/ 2147483646 w 8"/>
                <a:gd name="T1" fmla="*/ 2147483646 h 48"/>
                <a:gd name="T2" fmla="*/ 2147483646 w 8"/>
                <a:gd name="T3" fmla="*/ 2147483646 h 48"/>
                <a:gd name="T4" fmla="*/ 2147483646 w 8"/>
                <a:gd name="T5" fmla="*/ 2147483646 h 48"/>
                <a:gd name="T6" fmla="*/ 2147483646 w 8"/>
                <a:gd name="T7" fmla="*/ 0 h 48"/>
                <a:gd name="T8" fmla="*/ 0 w 8"/>
                <a:gd name="T9" fmla="*/ 2147483646 h 48"/>
                <a:gd name="T10" fmla="*/ 2147483646 w 8"/>
                <a:gd name="T11" fmla="*/ 2147483646 h 4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sz="1800"/>
            </a:p>
          </p:txBody>
        </p:sp>
        <p:sp>
          <p:nvSpPr>
            <p:cNvPr id="1057" name="Freeform 22"/>
            <p:cNvSpPr>
              <a:spLocks/>
            </p:cNvSpPr>
            <p:nvPr/>
          </p:nvSpPr>
          <p:spPr bwMode="auto">
            <a:xfrm>
              <a:off x="3211513" y="5410200"/>
              <a:ext cx="203200" cy="530225"/>
            </a:xfrm>
            <a:custGeom>
              <a:avLst/>
              <a:gdLst>
                <a:gd name="T0" fmla="*/ 2147483646 w 52"/>
                <a:gd name="T1" fmla="*/ 2147483646 h 135"/>
                <a:gd name="T2" fmla="*/ 0 w 52"/>
                <a:gd name="T3" fmla="*/ 0 h 135"/>
                <a:gd name="T4" fmla="*/ 2147483646 w 52"/>
                <a:gd name="T5" fmla="*/ 2147483646 h 135"/>
                <a:gd name="T6" fmla="*/ 2147483646 w 52"/>
                <a:gd name="T7" fmla="*/ 2147483646 h 135"/>
                <a:gd name="T8" fmla="*/ 2147483646 w 52"/>
                <a:gd name="T9" fmla="*/ 2147483646 h 135"/>
                <a:gd name="T10" fmla="*/ 2147483646 w 52"/>
                <a:gd name="T11" fmla="*/ 2147483646 h 135"/>
                <a:gd name="T12" fmla="*/ 2147483646 w 52"/>
                <a:gd name="T13" fmla="*/ 2147483646 h 135"/>
                <a:gd name="T14" fmla="*/ 2147483646 w 52"/>
                <a:gd name="T15" fmla="*/ 2147483646 h 13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sz="1800"/>
            </a:p>
          </p:txBody>
        </p:sp>
      </p:grpSp>
      <p:grpSp>
        <p:nvGrpSpPr>
          <p:cNvPr id="1027" name="Group 48"/>
          <p:cNvGrpSpPr>
            <a:grpSpLocks/>
          </p:cNvGrpSpPr>
          <p:nvPr/>
        </p:nvGrpSpPr>
        <p:grpSpPr bwMode="auto">
          <a:xfrm>
            <a:off x="27518" y="0"/>
            <a:ext cx="2603500" cy="6853238"/>
            <a:chOff x="6627813" y="195717"/>
            <a:chExt cx="1952625" cy="5678034"/>
          </a:xfrm>
        </p:grpSpPr>
        <p:sp>
          <p:nvSpPr>
            <p:cNvPr id="1034" name="Freeform 27"/>
            <p:cNvSpPr>
              <a:spLocks/>
            </p:cNvSpPr>
            <p:nvPr/>
          </p:nvSpPr>
          <p:spPr bwMode="auto">
            <a:xfrm>
              <a:off x="6627813" y="195717"/>
              <a:ext cx="409575" cy="3646488"/>
            </a:xfrm>
            <a:custGeom>
              <a:avLst/>
              <a:gdLst>
                <a:gd name="T0" fmla="*/ 2147483646 w 103"/>
                <a:gd name="T1" fmla="*/ 2147483646 h 920"/>
                <a:gd name="T2" fmla="*/ 2147483646 w 103"/>
                <a:gd name="T3" fmla="*/ 2147483646 h 920"/>
                <a:gd name="T4" fmla="*/ 2147483646 w 103"/>
                <a:gd name="T5" fmla="*/ 2147483646 h 920"/>
                <a:gd name="T6" fmla="*/ 2147483646 w 103"/>
                <a:gd name="T7" fmla="*/ 2147483646 h 920"/>
                <a:gd name="T8" fmla="*/ 2147483646 w 103"/>
                <a:gd name="T9" fmla="*/ 2147483646 h 920"/>
                <a:gd name="T10" fmla="*/ 2147483646 w 103"/>
                <a:gd name="T11" fmla="*/ 2147483646 h 920"/>
                <a:gd name="T12" fmla="*/ 2147483646 w 103"/>
                <a:gd name="T13" fmla="*/ 2147483646 h 920"/>
                <a:gd name="T14" fmla="*/ 2147483646 w 103"/>
                <a:gd name="T15" fmla="*/ 2147483646 h 920"/>
                <a:gd name="T16" fmla="*/ 2147483646 w 103"/>
                <a:gd name="T17" fmla="*/ 2147483646 h 920"/>
                <a:gd name="T18" fmla="*/ 2147483646 w 103"/>
                <a:gd name="T19" fmla="*/ 2147483646 h 920"/>
                <a:gd name="T20" fmla="*/ 2147483646 w 103"/>
                <a:gd name="T21" fmla="*/ 2147483646 h 920"/>
                <a:gd name="T22" fmla="*/ 2147483646 w 103"/>
                <a:gd name="T23" fmla="*/ 0 h 920"/>
                <a:gd name="T24" fmla="*/ 0 w 103"/>
                <a:gd name="T25" fmla="*/ 0 h 920"/>
                <a:gd name="T26" fmla="*/ 2147483646 w 103"/>
                <a:gd name="T27" fmla="*/ 2147483646 h 920"/>
                <a:gd name="T28" fmla="*/ 2147483646 w 103"/>
                <a:gd name="T29" fmla="*/ 2147483646 h 92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sz="1800"/>
            </a:p>
          </p:txBody>
        </p:sp>
        <p:sp>
          <p:nvSpPr>
            <p:cNvPr id="1035" name="Freeform 28"/>
            <p:cNvSpPr>
              <a:spLocks/>
            </p:cNvSpPr>
            <p:nvPr/>
          </p:nvSpPr>
          <p:spPr bwMode="auto">
            <a:xfrm>
              <a:off x="7061201" y="3771900"/>
              <a:ext cx="350838" cy="1309688"/>
            </a:xfrm>
            <a:custGeom>
              <a:avLst/>
              <a:gdLst>
                <a:gd name="T0" fmla="*/ 2147483646 w 88"/>
                <a:gd name="T1" fmla="*/ 2147483646 h 330"/>
                <a:gd name="T2" fmla="*/ 2147483646 w 88"/>
                <a:gd name="T3" fmla="*/ 2147483646 h 330"/>
                <a:gd name="T4" fmla="*/ 2147483646 w 88"/>
                <a:gd name="T5" fmla="*/ 2147483646 h 330"/>
                <a:gd name="T6" fmla="*/ 2147483646 w 88"/>
                <a:gd name="T7" fmla="*/ 2147483646 h 330"/>
                <a:gd name="T8" fmla="*/ 2147483646 w 88"/>
                <a:gd name="T9" fmla="*/ 2147483646 h 330"/>
                <a:gd name="T10" fmla="*/ 0 w 88"/>
                <a:gd name="T11" fmla="*/ 0 h 330"/>
                <a:gd name="T12" fmla="*/ 2147483646 w 88"/>
                <a:gd name="T13" fmla="*/ 2147483646 h 330"/>
                <a:gd name="T14" fmla="*/ 2147483646 w 88"/>
                <a:gd name="T15" fmla="*/ 2147483646 h 33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sz="1800"/>
            </a:p>
          </p:txBody>
        </p:sp>
        <p:sp>
          <p:nvSpPr>
            <p:cNvPr id="1036" name="Freeform 29"/>
            <p:cNvSpPr>
              <a:spLocks/>
            </p:cNvSpPr>
            <p:nvPr/>
          </p:nvSpPr>
          <p:spPr bwMode="auto">
            <a:xfrm>
              <a:off x="7439026" y="5053013"/>
              <a:ext cx="357188" cy="820738"/>
            </a:xfrm>
            <a:custGeom>
              <a:avLst/>
              <a:gdLst>
                <a:gd name="T0" fmla="*/ 2147483646 w 90"/>
                <a:gd name="T1" fmla="*/ 2147483646 h 207"/>
                <a:gd name="T2" fmla="*/ 0 w 90"/>
                <a:gd name="T3" fmla="*/ 0 h 207"/>
                <a:gd name="T4" fmla="*/ 2147483646 w 90"/>
                <a:gd name="T5" fmla="*/ 2147483646 h 207"/>
                <a:gd name="T6" fmla="*/ 2147483646 w 90"/>
                <a:gd name="T7" fmla="*/ 2147483646 h 207"/>
                <a:gd name="T8" fmla="*/ 2147483646 w 90"/>
                <a:gd name="T9" fmla="*/ 2147483646 h 207"/>
                <a:gd name="T10" fmla="*/ 2147483646 w 90"/>
                <a:gd name="T11" fmla="*/ 2147483646 h 207"/>
                <a:gd name="T12" fmla="*/ 2147483646 w 90"/>
                <a:gd name="T13" fmla="*/ 2147483646 h 207"/>
                <a:gd name="T14" fmla="*/ 2147483646 w 90"/>
                <a:gd name="T15" fmla="*/ 2147483646 h 20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sz="1800"/>
            </a:p>
          </p:txBody>
        </p:sp>
        <p:sp>
          <p:nvSpPr>
            <p:cNvPr id="1037" name="Freeform 30"/>
            <p:cNvSpPr>
              <a:spLocks/>
            </p:cNvSpPr>
            <p:nvPr/>
          </p:nvSpPr>
          <p:spPr bwMode="auto">
            <a:xfrm>
              <a:off x="7037388" y="3811588"/>
              <a:ext cx="457200" cy="1852613"/>
            </a:xfrm>
            <a:custGeom>
              <a:avLst/>
              <a:gdLst>
                <a:gd name="T0" fmla="*/ 2147483646 w 115"/>
                <a:gd name="T1" fmla="*/ 2147483646 h 467"/>
                <a:gd name="T2" fmla="*/ 2147483646 w 115"/>
                <a:gd name="T3" fmla="*/ 2147483646 h 467"/>
                <a:gd name="T4" fmla="*/ 2147483646 w 115"/>
                <a:gd name="T5" fmla="*/ 2147483646 h 467"/>
                <a:gd name="T6" fmla="*/ 2147483646 w 115"/>
                <a:gd name="T7" fmla="*/ 2147483646 h 467"/>
                <a:gd name="T8" fmla="*/ 0 w 115"/>
                <a:gd name="T9" fmla="*/ 0 h 467"/>
                <a:gd name="T10" fmla="*/ 2147483646 w 115"/>
                <a:gd name="T11" fmla="*/ 2147483646 h 467"/>
                <a:gd name="T12" fmla="*/ 2147483646 w 115"/>
                <a:gd name="T13" fmla="*/ 2147483646 h 467"/>
                <a:gd name="T14" fmla="*/ 2147483646 w 115"/>
                <a:gd name="T15" fmla="*/ 2147483646 h 467"/>
                <a:gd name="T16" fmla="*/ 2147483646 w 115"/>
                <a:gd name="T17" fmla="*/ 2147483646 h 467"/>
                <a:gd name="T18" fmla="*/ 2147483646 w 115"/>
                <a:gd name="T19" fmla="*/ 2147483646 h 467"/>
                <a:gd name="T20" fmla="*/ 2147483646 w 115"/>
                <a:gd name="T21" fmla="*/ 2147483646 h 46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sz="1800"/>
            </a:p>
          </p:txBody>
        </p:sp>
        <p:sp>
          <p:nvSpPr>
            <p:cNvPr id="1038" name="Freeform 31"/>
            <p:cNvSpPr>
              <a:spLocks/>
            </p:cNvSpPr>
            <p:nvPr/>
          </p:nvSpPr>
          <p:spPr bwMode="auto">
            <a:xfrm>
              <a:off x="6992938" y="1263650"/>
              <a:ext cx="144463" cy="2508250"/>
            </a:xfrm>
            <a:custGeom>
              <a:avLst/>
              <a:gdLst>
                <a:gd name="T0" fmla="*/ 2147483646 w 36"/>
                <a:gd name="T1" fmla="*/ 2147483646 h 633"/>
                <a:gd name="T2" fmla="*/ 2147483646 w 36"/>
                <a:gd name="T3" fmla="*/ 2147483646 h 633"/>
                <a:gd name="T4" fmla="*/ 2147483646 w 36"/>
                <a:gd name="T5" fmla="*/ 2147483646 h 633"/>
                <a:gd name="T6" fmla="*/ 2147483646 w 36"/>
                <a:gd name="T7" fmla="*/ 2147483646 h 633"/>
                <a:gd name="T8" fmla="*/ 2147483646 w 36"/>
                <a:gd name="T9" fmla="*/ 2147483646 h 633"/>
                <a:gd name="T10" fmla="*/ 2147483646 w 36"/>
                <a:gd name="T11" fmla="*/ 0 h 633"/>
                <a:gd name="T12" fmla="*/ 2147483646 w 36"/>
                <a:gd name="T13" fmla="*/ 0 h 633"/>
                <a:gd name="T14" fmla="*/ 2147483646 w 36"/>
                <a:gd name="T15" fmla="*/ 2147483646 h 633"/>
                <a:gd name="T16" fmla="*/ 2147483646 w 36"/>
                <a:gd name="T17" fmla="*/ 2147483646 h 633"/>
                <a:gd name="T18" fmla="*/ 2147483646 w 36"/>
                <a:gd name="T19" fmla="*/ 2147483646 h 633"/>
                <a:gd name="T20" fmla="*/ 2147483646 w 36"/>
                <a:gd name="T21" fmla="*/ 2147483646 h 633"/>
                <a:gd name="T22" fmla="*/ 2147483646 w 36"/>
                <a:gd name="T23" fmla="*/ 2147483646 h 633"/>
                <a:gd name="T24" fmla="*/ 2147483646 w 36"/>
                <a:gd name="T25" fmla="*/ 2147483646 h 63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sz="1800"/>
            </a:p>
          </p:txBody>
        </p:sp>
        <p:sp>
          <p:nvSpPr>
            <p:cNvPr id="1039" name="Freeform 32"/>
            <p:cNvSpPr>
              <a:spLocks/>
            </p:cNvSpPr>
            <p:nvPr/>
          </p:nvSpPr>
          <p:spPr bwMode="auto">
            <a:xfrm>
              <a:off x="7526338" y="5640388"/>
              <a:ext cx="111125" cy="233363"/>
            </a:xfrm>
            <a:custGeom>
              <a:avLst/>
              <a:gdLst>
                <a:gd name="T0" fmla="*/ 2147483646 w 28"/>
                <a:gd name="T1" fmla="*/ 2147483646 h 59"/>
                <a:gd name="T2" fmla="*/ 2147483646 w 28"/>
                <a:gd name="T3" fmla="*/ 2147483646 h 59"/>
                <a:gd name="T4" fmla="*/ 0 w 28"/>
                <a:gd name="T5" fmla="*/ 0 h 59"/>
                <a:gd name="T6" fmla="*/ 2147483646 w 28"/>
                <a:gd name="T7" fmla="*/ 2147483646 h 5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sz="1800"/>
            </a:p>
          </p:txBody>
        </p:sp>
        <p:sp>
          <p:nvSpPr>
            <p:cNvPr id="1040" name="Freeform 33"/>
            <p:cNvSpPr>
              <a:spLocks/>
            </p:cNvSpPr>
            <p:nvPr/>
          </p:nvSpPr>
          <p:spPr bwMode="auto">
            <a:xfrm>
              <a:off x="7021513" y="3598863"/>
              <a:ext cx="68263" cy="423863"/>
            </a:xfrm>
            <a:custGeom>
              <a:avLst/>
              <a:gdLst>
                <a:gd name="T0" fmla="*/ 2147483646 w 17"/>
                <a:gd name="T1" fmla="*/ 2147483646 h 107"/>
                <a:gd name="T2" fmla="*/ 2147483646 w 17"/>
                <a:gd name="T3" fmla="*/ 2147483646 h 107"/>
                <a:gd name="T4" fmla="*/ 2147483646 w 17"/>
                <a:gd name="T5" fmla="*/ 2147483646 h 107"/>
                <a:gd name="T6" fmla="*/ 2147483646 w 17"/>
                <a:gd name="T7" fmla="*/ 2147483646 h 107"/>
                <a:gd name="T8" fmla="*/ 0 w 17"/>
                <a:gd name="T9" fmla="*/ 0 h 107"/>
                <a:gd name="T10" fmla="*/ 0 w 17"/>
                <a:gd name="T11" fmla="*/ 2147483646 h 107"/>
                <a:gd name="T12" fmla="*/ 2147483646 w 17"/>
                <a:gd name="T13" fmla="*/ 2147483646 h 10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sz="1800"/>
            </a:p>
          </p:txBody>
        </p:sp>
        <p:sp>
          <p:nvSpPr>
            <p:cNvPr id="1041" name="Freeform 34"/>
            <p:cNvSpPr>
              <a:spLocks/>
            </p:cNvSpPr>
            <p:nvPr/>
          </p:nvSpPr>
          <p:spPr bwMode="auto">
            <a:xfrm>
              <a:off x="7412038" y="2801938"/>
              <a:ext cx="1168400" cy="2251075"/>
            </a:xfrm>
            <a:custGeom>
              <a:avLst/>
              <a:gdLst>
                <a:gd name="T0" fmla="*/ 2147483646 w 294"/>
                <a:gd name="T1" fmla="*/ 2147483646 h 568"/>
                <a:gd name="T2" fmla="*/ 2147483646 w 294"/>
                <a:gd name="T3" fmla="*/ 2147483646 h 568"/>
                <a:gd name="T4" fmla="*/ 2147483646 w 294"/>
                <a:gd name="T5" fmla="*/ 2147483646 h 568"/>
                <a:gd name="T6" fmla="*/ 2147483646 w 294"/>
                <a:gd name="T7" fmla="*/ 2147483646 h 568"/>
                <a:gd name="T8" fmla="*/ 2147483646 w 294"/>
                <a:gd name="T9" fmla="*/ 2147483646 h 568"/>
                <a:gd name="T10" fmla="*/ 2147483646 w 294"/>
                <a:gd name="T11" fmla="*/ 2147483646 h 568"/>
                <a:gd name="T12" fmla="*/ 2147483646 w 294"/>
                <a:gd name="T13" fmla="*/ 0 h 568"/>
                <a:gd name="T14" fmla="*/ 2147483646 w 294"/>
                <a:gd name="T15" fmla="*/ 0 h 568"/>
                <a:gd name="T16" fmla="*/ 2147483646 w 294"/>
                <a:gd name="T17" fmla="*/ 2147483646 h 568"/>
                <a:gd name="T18" fmla="*/ 2147483646 w 294"/>
                <a:gd name="T19" fmla="*/ 2147483646 h 568"/>
                <a:gd name="T20" fmla="*/ 2147483646 w 294"/>
                <a:gd name="T21" fmla="*/ 2147483646 h 568"/>
                <a:gd name="T22" fmla="*/ 2147483646 w 294"/>
                <a:gd name="T23" fmla="*/ 2147483646 h 568"/>
                <a:gd name="T24" fmla="*/ 2147483646 w 294"/>
                <a:gd name="T25" fmla="*/ 2147483646 h 568"/>
                <a:gd name="T26" fmla="*/ 0 w 294"/>
                <a:gd name="T27" fmla="*/ 2147483646 h 568"/>
                <a:gd name="T28" fmla="*/ 2147483646 w 294"/>
                <a:gd name="T29" fmla="*/ 2147483646 h 568"/>
                <a:gd name="T30" fmla="*/ 2147483646 w 294"/>
                <a:gd name="T31" fmla="*/ 2147483646 h 56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sz="1800"/>
            </a:p>
          </p:txBody>
        </p:sp>
        <p:sp>
          <p:nvSpPr>
            <p:cNvPr id="1042" name="Freeform 35"/>
            <p:cNvSpPr>
              <a:spLocks/>
            </p:cNvSpPr>
            <p:nvPr/>
          </p:nvSpPr>
          <p:spPr bwMode="auto">
            <a:xfrm>
              <a:off x="7494588" y="5664200"/>
              <a:ext cx="100013" cy="209550"/>
            </a:xfrm>
            <a:custGeom>
              <a:avLst/>
              <a:gdLst>
                <a:gd name="T0" fmla="*/ 0 w 25"/>
                <a:gd name="T1" fmla="*/ 0 h 53"/>
                <a:gd name="T2" fmla="*/ 2147483646 w 25"/>
                <a:gd name="T3" fmla="*/ 2147483646 h 53"/>
                <a:gd name="T4" fmla="*/ 2147483646 w 25"/>
                <a:gd name="T5" fmla="*/ 2147483646 h 53"/>
                <a:gd name="T6" fmla="*/ 0 w 25"/>
                <a:gd name="T7" fmla="*/ 0 h 5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sz="1800"/>
            </a:p>
          </p:txBody>
        </p:sp>
        <p:sp>
          <p:nvSpPr>
            <p:cNvPr id="1043" name="Freeform 36"/>
            <p:cNvSpPr>
              <a:spLocks/>
            </p:cNvSpPr>
            <p:nvPr/>
          </p:nvSpPr>
          <p:spPr bwMode="auto">
            <a:xfrm>
              <a:off x="7412038" y="5081588"/>
              <a:ext cx="114300" cy="558800"/>
            </a:xfrm>
            <a:custGeom>
              <a:avLst/>
              <a:gdLst>
                <a:gd name="T0" fmla="*/ 0 w 29"/>
                <a:gd name="T1" fmla="*/ 0 h 141"/>
                <a:gd name="T2" fmla="*/ 2147483646 w 29"/>
                <a:gd name="T3" fmla="*/ 2147483646 h 141"/>
                <a:gd name="T4" fmla="*/ 2147483646 w 29"/>
                <a:gd name="T5" fmla="*/ 2147483646 h 141"/>
                <a:gd name="T6" fmla="*/ 2147483646 w 29"/>
                <a:gd name="T7" fmla="*/ 2147483646 h 141"/>
                <a:gd name="T8" fmla="*/ 2147483646 w 29"/>
                <a:gd name="T9" fmla="*/ 2147483646 h 141"/>
                <a:gd name="T10" fmla="*/ 2147483646 w 29"/>
                <a:gd name="T11" fmla="*/ 2147483646 h 141"/>
                <a:gd name="T12" fmla="*/ 2147483646 w 29"/>
                <a:gd name="T13" fmla="*/ 2147483646 h 141"/>
                <a:gd name="T14" fmla="*/ 0 w 29"/>
                <a:gd name="T15" fmla="*/ 0 h 14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sz="1800"/>
            </a:p>
          </p:txBody>
        </p:sp>
        <p:sp>
          <p:nvSpPr>
            <p:cNvPr id="1044" name="Freeform 37"/>
            <p:cNvSpPr>
              <a:spLocks/>
            </p:cNvSpPr>
            <p:nvPr/>
          </p:nvSpPr>
          <p:spPr bwMode="auto">
            <a:xfrm>
              <a:off x="7412038" y="4978400"/>
              <a:ext cx="31750" cy="188913"/>
            </a:xfrm>
            <a:custGeom>
              <a:avLst/>
              <a:gdLst>
                <a:gd name="T0" fmla="*/ 0 w 8"/>
                <a:gd name="T1" fmla="*/ 2147483646 h 48"/>
                <a:gd name="T2" fmla="*/ 2147483646 w 8"/>
                <a:gd name="T3" fmla="*/ 2147483646 h 48"/>
                <a:gd name="T4" fmla="*/ 2147483646 w 8"/>
                <a:gd name="T5" fmla="*/ 2147483646 h 48"/>
                <a:gd name="T6" fmla="*/ 2147483646 w 8"/>
                <a:gd name="T7" fmla="*/ 2147483646 h 48"/>
                <a:gd name="T8" fmla="*/ 0 w 8"/>
                <a:gd name="T9" fmla="*/ 0 h 48"/>
                <a:gd name="T10" fmla="*/ 0 w 8"/>
                <a:gd name="T11" fmla="*/ 2147483646 h 48"/>
                <a:gd name="T12" fmla="*/ 0 w 8"/>
                <a:gd name="T13" fmla="*/ 2147483646 h 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sz="1800"/>
            </a:p>
          </p:txBody>
        </p:sp>
        <p:sp>
          <p:nvSpPr>
            <p:cNvPr id="1045" name="Freeform 38"/>
            <p:cNvSpPr>
              <a:spLocks/>
            </p:cNvSpPr>
            <p:nvPr/>
          </p:nvSpPr>
          <p:spPr bwMode="auto">
            <a:xfrm>
              <a:off x="7439026" y="5434013"/>
              <a:ext cx="174625" cy="439738"/>
            </a:xfrm>
            <a:custGeom>
              <a:avLst/>
              <a:gdLst>
                <a:gd name="T0" fmla="*/ 2147483646 w 44"/>
                <a:gd name="T1" fmla="*/ 2147483646 h 111"/>
                <a:gd name="T2" fmla="*/ 0 w 44"/>
                <a:gd name="T3" fmla="*/ 0 h 111"/>
                <a:gd name="T4" fmla="*/ 2147483646 w 44"/>
                <a:gd name="T5" fmla="*/ 2147483646 h 111"/>
                <a:gd name="T6" fmla="*/ 2147483646 w 44"/>
                <a:gd name="T7" fmla="*/ 2147483646 h 111"/>
                <a:gd name="T8" fmla="*/ 2147483646 w 44"/>
                <a:gd name="T9" fmla="*/ 2147483646 h 111"/>
                <a:gd name="T10" fmla="*/ 2147483646 w 44"/>
                <a:gd name="T11" fmla="*/ 2147483646 h 111"/>
                <a:gd name="T12" fmla="*/ 2147483646 w 44"/>
                <a:gd name="T13" fmla="*/ 2147483646 h 111"/>
                <a:gd name="T14" fmla="*/ 2147483646 w 44"/>
                <a:gd name="T15" fmla="*/ 2147483646 h 11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sz="1800"/>
            </a:p>
          </p:txBody>
        </p:sp>
      </p:grpSp>
      <p:sp>
        <p:nvSpPr>
          <p:cNvPr id="62" name="Rectangle 61"/>
          <p:cNvSpPr/>
          <p:nvPr/>
        </p:nvSpPr>
        <p:spPr>
          <a:xfrm>
            <a:off x="1" y="0"/>
            <a:ext cx="243417"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029" name="Title Placeholder 1"/>
          <p:cNvSpPr>
            <a:spLocks noGrp="1"/>
          </p:cNvSpPr>
          <p:nvPr>
            <p:ph type="title"/>
          </p:nvPr>
        </p:nvSpPr>
        <p:spPr bwMode="auto">
          <a:xfrm>
            <a:off x="2592917" y="623888"/>
            <a:ext cx="8786283" cy="1281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başlık stili için tıklatın</a:t>
            </a:r>
            <a:endParaRPr lang="en-US" altLang="tr-TR" smtClean="0"/>
          </a:p>
        </p:txBody>
      </p:sp>
      <p:sp>
        <p:nvSpPr>
          <p:cNvPr id="1030" name="Text Placeholder 2"/>
          <p:cNvSpPr>
            <a:spLocks noGrp="1"/>
          </p:cNvSpPr>
          <p:nvPr>
            <p:ph type="body" idx="1"/>
          </p:nvPr>
        </p:nvSpPr>
        <p:spPr bwMode="auto">
          <a:xfrm>
            <a:off x="2590800" y="2133600"/>
            <a:ext cx="87884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4" name="Date Placeholder 3"/>
          <p:cNvSpPr>
            <a:spLocks noGrp="1"/>
          </p:cNvSpPr>
          <p:nvPr>
            <p:ph type="dt" sz="half" idx="2"/>
          </p:nvPr>
        </p:nvSpPr>
        <p:spPr>
          <a:xfrm>
            <a:off x="10363201" y="6135689"/>
            <a:ext cx="1022351" cy="369887"/>
          </a:xfrm>
          <a:prstGeom prst="rect">
            <a:avLst/>
          </a:prstGeom>
        </p:spPr>
        <p:txBody>
          <a:bodyPr vert="horz" lIns="91440" tIns="45720" rIns="91440" bIns="45720" rtlCol="0" anchor="ctr"/>
          <a:lstStyle>
            <a:lvl1pPr algn="r" eaLnBrk="1" hangingPunct="1">
              <a:defRPr sz="900">
                <a:solidFill>
                  <a:schemeClr val="tx1">
                    <a:tint val="75000"/>
                  </a:schemeClr>
                </a:solidFill>
              </a:defRPr>
            </a:lvl1pPr>
          </a:lstStyle>
          <a:p>
            <a:pPr>
              <a:defRPr/>
            </a:pPr>
            <a:endParaRPr lang="tr-TR"/>
          </a:p>
        </p:txBody>
      </p:sp>
      <p:sp>
        <p:nvSpPr>
          <p:cNvPr id="5" name="Footer Placeholder 4"/>
          <p:cNvSpPr>
            <a:spLocks noGrp="1"/>
          </p:cNvSpPr>
          <p:nvPr>
            <p:ph type="ftr" sz="quarter" idx="3"/>
          </p:nvPr>
        </p:nvSpPr>
        <p:spPr>
          <a:xfrm>
            <a:off x="2590800" y="6135689"/>
            <a:ext cx="7622117" cy="365125"/>
          </a:xfrm>
          <a:prstGeom prst="rect">
            <a:avLst/>
          </a:prstGeom>
        </p:spPr>
        <p:txBody>
          <a:bodyPr vert="horz" lIns="91440" tIns="45720" rIns="91440" bIns="45720" rtlCol="0" anchor="ctr"/>
          <a:lstStyle>
            <a:lvl1pPr algn="l" eaLnBrk="1" hangingPunct="1">
              <a:defRPr sz="900">
                <a:solidFill>
                  <a:schemeClr val="tx1">
                    <a:tint val="75000"/>
                  </a:schemeClr>
                </a:solidFill>
              </a:defRPr>
            </a:lvl1pPr>
          </a:lstStyle>
          <a:p>
            <a:pPr>
              <a:defRPr/>
            </a:pPr>
            <a:endParaRPr lang="tr-TR"/>
          </a:p>
        </p:txBody>
      </p:sp>
      <p:sp>
        <p:nvSpPr>
          <p:cNvPr id="6" name="Slide Number Placeholder 5"/>
          <p:cNvSpPr>
            <a:spLocks noGrp="1"/>
          </p:cNvSpPr>
          <p:nvPr>
            <p:ph type="sldNum" sz="quarter" idx="4"/>
          </p:nvPr>
        </p:nvSpPr>
        <p:spPr bwMode="gray">
          <a:xfrm>
            <a:off x="681567" y="787401"/>
            <a:ext cx="781051" cy="365125"/>
          </a:xfrm>
          <a:prstGeom prst="rect">
            <a:avLst/>
          </a:prstGeom>
        </p:spPr>
        <p:txBody>
          <a:bodyPr vert="horz" lIns="91440" tIns="45720" rIns="91440" bIns="45720" rtlCol="0" anchor="ctr"/>
          <a:lstStyle>
            <a:lvl1pPr algn="r" eaLnBrk="1" hangingPunct="1">
              <a:defRPr sz="2000">
                <a:solidFill>
                  <a:srgbClr val="FEFFFF"/>
                </a:solidFill>
              </a:defRPr>
            </a:lvl1pPr>
          </a:lstStyle>
          <a:p>
            <a:pPr>
              <a:defRPr/>
            </a:pPr>
            <a:fld id="{D77324DC-9245-4CE0-A2D1-FDCCB217E6F1}" type="slidenum">
              <a:rPr lang="tr-TR"/>
              <a:pPr>
                <a:defRPr/>
              </a:pPr>
              <a:t>‹#›</a:t>
            </a:fld>
            <a:endParaRPr lang="tr-TR"/>
          </a:p>
        </p:txBody>
      </p:sp>
    </p:spTree>
    <p:extLst>
      <p:ext uri="{BB962C8B-B14F-4D97-AF65-F5344CB8AC3E}">
        <p14:creationId xmlns:p14="http://schemas.microsoft.com/office/powerpoint/2010/main" val="50441794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0" fontAlgn="base" hangingPunct="0">
        <a:spcBef>
          <a:spcPct val="0"/>
        </a:spcBef>
        <a:spcAft>
          <a:spcPct val="0"/>
        </a:spcAft>
        <a:defRPr sz="3600" kern="1200">
          <a:solidFill>
            <a:srgbClr val="262626"/>
          </a:solidFill>
          <a:latin typeface="+mj-lt"/>
          <a:ea typeface="+mj-ea"/>
          <a:cs typeface="+mj-cs"/>
        </a:defRPr>
      </a:lvl1pPr>
      <a:lvl2pPr algn="l" defTabSz="457200" rtl="0" eaLnBrk="0" fontAlgn="base" hangingPunct="0">
        <a:spcBef>
          <a:spcPct val="0"/>
        </a:spcBef>
        <a:spcAft>
          <a:spcPct val="0"/>
        </a:spcAft>
        <a:defRPr sz="3600">
          <a:solidFill>
            <a:srgbClr val="262626"/>
          </a:solidFill>
          <a:latin typeface="Century Gothic" panose="020B0502020202020204" pitchFamily="34" charset="0"/>
        </a:defRPr>
      </a:lvl2pPr>
      <a:lvl3pPr algn="l" defTabSz="457200" rtl="0" eaLnBrk="0" fontAlgn="base" hangingPunct="0">
        <a:spcBef>
          <a:spcPct val="0"/>
        </a:spcBef>
        <a:spcAft>
          <a:spcPct val="0"/>
        </a:spcAft>
        <a:defRPr sz="3600">
          <a:solidFill>
            <a:srgbClr val="262626"/>
          </a:solidFill>
          <a:latin typeface="Century Gothic" panose="020B0502020202020204" pitchFamily="34" charset="0"/>
        </a:defRPr>
      </a:lvl3pPr>
      <a:lvl4pPr algn="l" defTabSz="457200" rtl="0" eaLnBrk="0" fontAlgn="base" hangingPunct="0">
        <a:spcBef>
          <a:spcPct val="0"/>
        </a:spcBef>
        <a:spcAft>
          <a:spcPct val="0"/>
        </a:spcAft>
        <a:defRPr sz="3600">
          <a:solidFill>
            <a:srgbClr val="262626"/>
          </a:solidFill>
          <a:latin typeface="Century Gothic" panose="020B0502020202020204" pitchFamily="34" charset="0"/>
        </a:defRPr>
      </a:lvl4pPr>
      <a:lvl5pPr algn="l" defTabSz="457200" rtl="0" eaLnBrk="0" fontAlgn="base" hangingPunct="0">
        <a:spcBef>
          <a:spcPct val="0"/>
        </a:spcBef>
        <a:spcAft>
          <a:spcPct val="0"/>
        </a:spcAft>
        <a:defRPr sz="3600">
          <a:solidFill>
            <a:srgbClr val="262626"/>
          </a:solidFill>
          <a:latin typeface="Century Gothic" panose="020B0502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r>
              <a:rPr lang="tr-TR" dirty="0" smtClean="0">
                <a:latin typeface="Andalus" panose="02020603050405020304" pitchFamily="18" charset="-78"/>
                <a:cs typeface="Andalus" panose="02020603050405020304" pitchFamily="18" charset="-78"/>
              </a:rPr>
              <a:t>TAKIM OYUN TURNUVA TEKNİĞİ</a:t>
            </a:r>
            <a:endParaRPr lang="tr-TR" dirty="0">
              <a:latin typeface="Andalus" panose="02020603050405020304" pitchFamily="18" charset="-78"/>
              <a:cs typeface="Andalus" panose="02020603050405020304" pitchFamily="18" charset="-78"/>
            </a:endParaRPr>
          </a:p>
        </p:txBody>
      </p:sp>
      <p:pic>
        <p:nvPicPr>
          <p:cNvPr id="2050" name="Picture 2" descr="C:\Users\Pc\Desktop\img19.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00" y="147660"/>
            <a:ext cx="7560840" cy="32403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66298556"/>
      </p:ext>
    </p:extLst>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3468688" y="623888"/>
            <a:ext cx="6589712" cy="1281112"/>
          </a:xfrm>
        </p:spPr>
        <p:txBody>
          <a:bodyPr rtlCol="0">
            <a:normAutofit fontScale="90000"/>
          </a:bodyPr>
          <a:lstStyle/>
          <a:p>
            <a:pPr eaLnBrk="1" fontAlgn="auto" hangingPunct="1">
              <a:spcAft>
                <a:spcPts val="0"/>
              </a:spcAft>
              <a:defRPr/>
            </a:pPr>
            <a:r>
              <a:rPr lang="tr-TR" sz="4000" b="1">
                <a:solidFill>
                  <a:schemeClr val="tx1">
                    <a:lumMod val="85000"/>
                    <a:lumOff val="15000"/>
                  </a:schemeClr>
                </a:solidFill>
              </a:rPr>
              <a:t>Jigsaw Tekniğinin Uygulanması</a:t>
            </a:r>
          </a:p>
        </p:txBody>
      </p:sp>
      <p:sp>
        <p:nvSpPr>
          <p:cNvPr id="20483" name="Rectangle 3"/>
          <p:cNvSpPr>
            <a:spLocks noGrp="1" noChangeArrowheads="1"/>
          </p:cNvSpPr>
          <p:nvPr>
            <p:ph idx="1"/>
          </p:nvPr>
        </p:nvSpPr>
        <p:spPr>
          <a:xfrm>
            <a:off x="2782889" y="1700213"/>
            <a:ext cx="7634287" cy="3778250"/>
          </a:xfrm>
        </p:spPr>
        <p:txBody>
          <a:bodyPr/>
          <a:lstStyle/>
          <a:p>
            <a:pPr eaLnBrk="1" hangingPunct="1"/>
            <a:r>
              <a:rPr lang="tr-TR" altLang="tr-TR" sz="2400">
                <a:latin typeface="Comic Sans MS" panose="030F0702030302020204" pitchFamily="66" charset="0"/>
              </a:rPr>
              <a:t>Jigsaw yönteminin aşamaları;</a:t>
            </a:r>
          </a:p>
          <a:p>
            <a:pPr eaLnBrk="1" hangingPunct="1">
              <a:buFontTx/>
              <a:buNone/>
            </a:pPr>
            <a:r>
              <a:rPr lang="tr-TR" altLang="tr-TR" sz="2400">
                <a:latin typeface="Comic Sans MS" panose="030F0702030302020204" pitchFamily="66" charset="0"/>
              </a:rPr>
              <a:t> </a:t>
            </a:r>
          </a:p>
          <a:p>
            <a:pPr eaLnBrk="1" hangingPunct="1">
              <a:buFontTx/>
              <a:buNone/>
            </a:pPr>
            <a:r>
              <a:rPr lang="tr-TR" altLang="tr-TR" sz="2400">
                <a:latin typeface="Comic Sans MS" panose="030F0702030302020204" pitchFamily="66" charset="0"/>
              </a:rPr>
              <a:t>1)Giriş</a:t>
            </a:r>
          </a:p>
          <a:p>
            <a:pPr eaLnBrk="1" hangingPunct="1">
              <a:buFontTx/>
              <a:buNone/>
            </a:pPr>
            <a:r>
              <a:rPr lang="tr-TR" altLang="tr-TR" sz="2400">
                <a:latin typeface="Comic Sans MS" panose="030F0702030302020204" pitchFamily="66" charset="0"/>
              </a:rPr>
              <a:t> </a:t>
            </a:r>
          </a:p>
          <a:p>
            <a:pPr eaLnBrk="1" hangingPunct="1">
              <a:buFontTx/>
              <a:buNone/>
            </a:pPr>
            <a:r>
              <a:rPr lang="tr-TR" altLang="tr-TR" sz="2400">
                <a:latin typeface="Comic Sans MS" panose="030F0702030302020204" pitchFamily="66" charset="0"/>
              </a:rPr>
              <a:t>2)Uzman Araştırması</a:t>
            </a:r>
          </a:p>
          <a:p>
            <a:pPr eaLnBrk="1" hangingPunct="1">
              <a:buFontTx/>
              <a:buNone/>
            </a:pPr>
            <a:r>
              <a:rPr lang="tr-TR" altLang="tr-TR" sz="2400">
                <a:latin typeface="Comic Sans MS" panose="030F0702030302020204" pitchFamily="66" charset="0"/>
              </a:rPr>
              <a:t> </a:t>
            </a:r>
          </a:p>
          <a:p>
            <a:pPr eaLnBrk="1" hangingPunct="1">
              <a:buFontTx/>
              <a:buNone/>
            </a:pPr>
            <a:r>
              <a:rPr lang="tr-TR" altLang="tr-TR" sz="2400">
                <a:latin typeface="Comic Sans MS" panose="030F0702030302020204" pitchFamily="66" charset="0"/>
              </a:rPr>
              <a:t>3)Rapor Hazırlama ve Yeniden Biçimlendirme</a:t>
            </a:r>
          </a:p>
          <a:p>
            <a:pPr eaLnBrk="1" hangingPunct="1">
              <a:buFontTx/>
              <a:buNone/>
            </a:pPr>
            <a:endParaRPr lang="tr-TR" altLang="tr-TR" sz="2400">
              <a:latin typeface="Comic Sans MS" panose="030F0702030302020204" pitchFamily="66" charset="0"/>
            </a:endParaRPr>
          </a:p>
          <a:p>
            <a:pPr eaLnBrk="1" hangingPunct="1">
              <a:buFontTx/>
              <a:buNone/>
            </a:pPr>
            <a:r>
              <a:rPr lang="tr-TR" altLang="tr-TR" sz="2400">
                <a:latin typeface="Comic Sans MS" panose="030F0702030302020204" pitchFamily="66" charset="0"/>
              </a:rPr>
              <a:t>4)Tamamlama ve Değerlendirme </a:t>
            </a:r>
          </a:p>
          <a:p>
            <a:pPr eaLnBrk="1" hangingPunct="1">
              <a:buFontTx/>
              <a:buNone/>
            </a:pPr>
            <a:r>
              <a:rPr lang="tr-TR" altLang="tr-TR" sz="2400">
                <a:latin typeface="Comic Sans MS" panose="030F0702030302020204" pitchFamily="66" charset="0"/>
              </a:rPr>
              <a:t>aşamalarıdır</a:t>
            </a:r>
          </a:p>
        </p:txBody>
      </p:sp>
    </p:spTree>
    <p:extLst>
      <p:ext uri="{BB962C8B-B14F-4D97-AF65-F5344CB8AC3E}">
        <p14:creationId xmlns:p14="http://schemas.microsoft.com/office/powerpoint/2010/main" val="13612279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idx="1"/>
          </p:nvPr>
        </p:nvSpPr>
        <p:spPr>
          <a:xfrm>
            <a:off x="3467101" y="2133600"/>
            <a:ext cx="6805613" cy="4248150"/>
          </a:xfrm>
        </p:spPr>
        <p:txBody>
          <a:bodyPr/>
          <a:lstStyle/>
          <a:p>
            <a:pPr algn="just" eaLnBrk="1" hangingPunct="1">
              <a:buFontTx/>
              <a:buNone/>
            </a:pPr>
            <a:r>
              <a:rPr lang="tr-TR" altLang="tr-TR" sz="2400">
                <a:latin typeface="Comic Sans MS" panose="030F0702030302020204" pitchFamily="66" charset="0"/>
              </a:rPr>
              <a:t>   </a:t>
            </a:r>
            <a:r>
              <a:rPr lang="tr-TR" altLang="tr-TR" sz="2400" b="1">
                <a:latin typeface="Comic Sans MS" panose="030F0702030302020204" pitchFamily="66" charset="0"/>
              </a:rPr>
              <a:t>Giriş </a:t>
            </a:r>
          </a:p>
          <a:p>
            <a:pPr algn="just" eaLnBrk="1" hangingPunct="1"/>
            <a:r>
              <a:rPr lang="tr-TR" altLang="tr-TR" sz="2400">
                <a:latin typeface="Comic Sans MS" panose="030F0702030302020204" pitchFamily="66" charset="0"/>
              </a:rPr>
              <a:t>Giriş aşamasında ilk olarak 2-6 kişi arasında değişen gruplar oluşturulur ve bu gruplar asıl grup olarak adlandırılır. Bu grupların heterojen gruplar olmasına dikkat edilir. Sonra grup üyeleri bir grup başkanı seçerler ve gruplarına isim verirler.</a:t>
            </a:r>
            <a:r>
              <a:rPr lang="tr-TR" altLang="tr-TR" sz="2400"/>
              <a:t> </a:t>
            </a:r>
            <a:r>
              <a:rPr lang="tr-TR" altLang="tr-TR" sz="2400">
                <a:latin typeface="Comic Sans MS" panose="030F0702030302020204" pitchFamily="66" charset="0"/>
              </a:rPr>
              <a:t>Çalışmalarında başarılı olabilmeleri için ortak amaçlarının ne olduğu açıklanarak grup üyeleri arasında olumlu bir bağımlılık sağlanır.</a:t>
            </a:r>
          </a:p>
          <a:p>
            <a:pPr algn="just" eaLnBrk="1" hangingPunct="1"/>
            <a:endParaRPr lang="tr-TR" altLang="tr-TR" sz="2400">
              <a:latin typeface="Comic Sans MS" panose="030F0702030302020204" pitchFamily="66" charset="0"/>
            </a:endParaRPr>
          </a:p>
          <a:p>
            <a:pPr eaLnBrk="1" hangingPunct="1"/>
            <a:endParaRPr lang="tr-TR" altLang="tr-TR" sz="2400"/>
          </a:p>
        </p:txBody>
      </p:sp>
    </p:spTree>
    <p:extLst>
      <p:ext uri="{BB962C8B-B14F-4D97-AF65-F5344CB8AC3E}">
        <p14:creationId xmlns:p14="http://schemas.microsoft.com/office/powerpoint/2010/main" val="8876387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468688" y="623888"/>
            <a:ext cx="6589712" cy="1281112"/>
          </a:xfrm>
        </p:spPr>
        <p:txBody>
          <a:bodyPr rtlCol="0">
            <a:normAutofit fontScale="90000"/>
          </a:bodyPr>
          <a:lstStyle/>
          <a:p>
            <a:pPr eaLnBrk="1" fontAlgn="auto" hangingPunct="1">
              <a:spcAft>
                <a:spcPts val="0"/>
              </a:spcAft>
              <a:defRPr/>
            </a:pPr>
            <a:r>
              <a:rPr lang="tr-TR" sz="4000" b="1">
                <a:solidFill>
                  <a:schemeClr val="tx1">
                    <a:lumMod val="85000"/>
                    <a:lumOff val="15000"/>
                  </a:schemeClr>
                </a:solidFill>
              </a:rPr>
              <a:t>Jigsaw Tekniğinin Uygulanması</a:t>
            </a:r>
          </a:p>
        </p:txBody>
      </p:sp>
      <p:sp>
        <p:nvSpPr>
          <p:cNvPr id="29699" name="Rectangle 3"/>
          <p:cNvSpPr>
            <a:spLocks noGrp="1" noChangeArrowheads="1"/>
          </p:cNvSpPr>
          <p:nvPr>
            <p:ph idx="1"/>
          </p:nvPr>
        </p:nvSpPr>
        <p:spPr>
          <a:xfrm>
            <a:off x="2135188" y="2133600"/>
            <a:ext cx="7923212" cy="3778250"/>
          </a:xfrm>
        </p:spPr>
        <p:txBody>
          <a:bodyPr rtlCol="0">
            <a:normAutofit fontScale="92500" lnSpcReduction="10000"/>
          </a:bodyPr>
          <a:lstStyle/>
          <a:p>
            <a:pPr eaLnBrk="1" fontAlgn="auto" hangingPunct="1">
              <a:spcAft>
                <a:spcPts val="0"/>
              </a:spcAft>
              <a:buFont typeface="Wingdings 3" charset="2"/>
              <a:buChar char=""/>
              <a:defRPr/>
            </a:pPr>
            <a:endParaRPr lang="tr-TR" sz="2800" dirty="0">
              <a:solidFill>
                <a:schemeClr val="tx1">
                  <a:lumMod val="75000"/>
                  <a:lumOff val="25000"/>
                </a:schemeClr>
              </a:solidFill>
            </a:endParaRPr>
          </a:p>
          <a:p>
            <a:pPr eaLnBrk="1" fontAlgn="auto" hangingPunct="1">
              <a:spcAft>
                <a:spcPts val="0"/>
              </a:spcAft>
              <a:buFont typeface="Wingdings 3" charset="2"/>
              <a:buChar char=""/>
              <a:defRPr/>
            </a:pPr>
            <a:r>
              <a:rPr lang="tr-TR" sz="2800" dirty="0">
                <a:solidFill>
                  <a:schemeClr val="tx1">
                    <a:lumMod val="75000"/>
                    <a:lumOff val="25000"/>
                  </a:schemeClr>
                </a:solidFill>
                <a:latin typeface="Comic Sans MS" panose="030F0702030302020204" pitchFamily="66" charset="0"/>
              </a:rPr>
              <a:t>Öğretmen bu süreçte öğrencilerin nasıl öğreneceklerini ve nasıl değerlendirileceklerini öğrencilere açıklar ve asıl gruplardaki öğrencilerin her birine çalışılacak olan materyalin bir parçasını verir ya da öğrencinin materyalin bir parçasını seçmesini sağlar. </a:t>
            </a:r>
          </a:p>
          <a:p>
            <a:pPr eaLnBrk="1" fontAlgn="auto" hangingPunct="1">
              <a:spcAft>
                <a:spcPts val="0"/>
              </a:spcAft>
              <a:buFont typeface="Wingdings 3" charset="2"/>
              <a:buChar char=""/>
              <a:defRPr/>
            </a:pPr>
            <a:r>
              <a:rPr lang="tr-TR" sz="2800" dirty="0">
                <a:solidFill>
                  <a:schemeClr val="tx1">
                    <a:lumMod val="75000"/>
                    <a:lumOff val="25000"/>
                  </a:schemeClr>
                </a:solidFill>
                <a:latin typeface="Comic Sans MS" panose="030F0702030302020204" pitchFamily="66" charset="0"/>
              </a:rPr>
              <a:t>Bu süreçlerin sonunda </a:t>
            </a:r>
            <a:r>
              <a:rPr lang="en-US" sz="2800" dirty="0">
                <a:solidFill>
                  <a:schemeClr val="tx1">
                    <a:lumMod val="75000"/>
                    <a:lumOff val="25000"/>
                  </a:schemeClr>
                </a:solidFill>
                <a:latin typeface="Comic Sans MS" panose="030F0702030302020204" pitchFamily="66" charset="0"/>
              </a:rPr>
              <a:t>Jigsaw </a:t>
            </a:r>
            <a:r>
              <a:rPr lang="tr-TR" sz="2800" dirty="0">
                <a:solidFill>
                  <a:schemeClr val="tx1">
                    <a:lumMod val="75000"/>
                    <a:lumOff val="25000"/>
                  </a:schemeClr>
                </a:solidFill>
                <a:latin typeface="Comic Sans MS" panose="030F0702030302020204" pitchFamily="66" charset="0"/>
              </a:rPr>
              <a:t>tekniğinin birinci aşama uygulamaları bitmiş olur.</a:t>
            </a:r>
          </a:p>
          <a:p>
            <a:pPr eaLnBrk="1" fontAlgn="auto" hangingPunct="1">
              <a:spcAft>
                <a:spcPts val="0"/>
              </a:spcAft>
              <a:buFont typeface="Wingdings 3" charset="2"/>
              <a:buChar char=""/>
              <a:defRPr/>
            </a:pPr>
            <a:endParaRPr lang="tr-TR" sz="2800" dirty="0">
              <a:solidFill>
                <a:schemeClr val="tx1">
                  <a:lumMod val="75000"/>
                  <a:lumOff val="25000"/>
                </a:schemeClr>
              </a:solidFill>
              <a:latin typeface="Times New Roman" panose="02020603050405020304" pitchFamily="18" charset="0"/>
            </a:endParaRPr>
          </a:p>
        </p:txBody>
      </p:sp>
    </p:spTree>
    <p:extLst>
      <p:ext uri="{BB962C8B-B14F-4D97-AF65-F5344CB8AC3E}">
        <p14:creationId xmlns:p14="http://schemas.microsoft.com/office/powerpoint/2010/main" val="534229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noChangeArrowheads="1"/>
          </p:cNvSpPr>
          <p:nvPr>
            <p:ph idx="1"/>
          </p:nvPr>
        </p:nvSpPr>
        <p:spPr>
          <a:xfrm>
            <a:off x="3143251" y="692151"/>
            <a:ext cx="6697663" cy="4105275"/>
          </a:xfrm>
        </p:spPr>
        <p:txBody>
          <a:bodyPr/>
          <a:lstStyle/>
          <a:p>
            <a:pPr algn="just" eaLnBrk="1" hangingPunct="1"/>
            <a:r>
              <a:rPr lang="tr-TR" altLang="tr-TR" sz="2400">
                <a:latin typeface="Comic Sans MS" panose="030F0702030302020204" pitchFamily="66" charset="0"/>
              </a:rPr>
              <a:t>İkinci aşaması olan </a:t>
            </a:r>
            <a:r>
              <a:rPr lang="tr-TR" altLang="tr-TR" sz="2400" b="1">
                <a:latin typeface="Comic Sans MS" panose="030F0702030302020204" pitchFamily="66" charset="0"/>
              </a:rPr>
              <a:t>uzman araştırmasında,</a:t>
            </a:r>
          </a:p>
          <a:p>
            <a:pPr algn="just" eaLnBrk="1" hangingPunct="1">
              <a:buFontTx/>
              <a:buNone/>
            </a:pPr>
            <a:r>
              <a:rPr lang="tr-TR" altLang="tr-TR" sz="2400">
                <a:latin typeface="Comic Sans MS" panose="030F0702030302020204" pitchFamily="66" charset="0"/>
              </a:rPr>
              <a:t>    Öğretmen asıl grupların da materyalin ya da ilgili çalışma ünitesinin aynı parçasını    alan öğrencileri bir gruba toplayarak uzman gruplar dediğimiz yeni gruplar oluşturur. Bu gruplarda öğrenciler birbirleriyle araştırma sonuçlarını paylaşır ve üzerinde çalıştıkları konuyu arkadaşlarına nasıl anlatacakları konusunda fikir alışverişinde bulunur.</a:t>
            </a:r>
          </a:p>
          <a:p>
            <a:pPr eaLnBrk="1" hangingPunct="1"/>
            <a:endParaRPr lang="tr-TR" altLang="tr-TR" smtClean="0"/>
          </a:p>
        </p:txBody>
      </p:sp>
    </p:spTree>
    <p:extLst>
      <p:ext uri="{BB962C8B-B14F-4D97-AF65-F5344CB8AC3E}">
        <p14:creationId xmlns:p14="http://schemas.microsoft.com/office/powerpoint/2010/main" val="39040961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idx="1"/>
          </p:nvPr>
        </p:nvSpPr>
        <p:spPr>
          <a:xfrm>
            <a:off x="2351089" y="1557338"/>
            <a:ext cx="7705725" cy="3778250"/>
          </a:xfrm>
        </p:spPr>
        <p:txBody>
          <a:bodyPr/>
          <a:lstStyle/>
          <a:p>
            <a:pPr algn="just" eaLnBrk="1" hangingPunct="1"/>
            <a:r>
              <a:rPr lang="tr-TR" altLang="tr-TR" sz="2400">
                <a:latin typeface="Comic Sans MS" panose="030F0702030302020204" pitchFamily="66" charset="0"/>
              </a:rPr>
              <a:t>Bu süreçte öğretmen, öğrencileri fikirlerini açıklama, düşüncelerini paylaşma ve diğer arkadaşları ile yardımlaşma gibi davranışlara yönlendirir ve onları cesaretlendirir.</a:t>
            </a:r>
          </a:p>
          <a:p>
            <a:pPr algn="just" eaLnBrk="1" hangingPunct="1"/>
            <a:r>
              <a:rPr lang="tr-TR" altLang="tr-TR" sz="2400">
                <a:latin typeface="Comic Sans MS" panose="030F0702030302020204" pitchFamily="66" charset="0"/>
              </a:rPr>
              <a:t>Bu sürecin sonunda uzman gruplardaki öğrenciler kendi konu başlıklarını ya da materyalin bir parçasını öğrenmeye yönelik çalışmalarını tamamlamış olurlar.</a:t>
            </a:r>
          </a:p>
          <a:p>
            <a:pPr eaLnBrk="1" hangingPunct="1"/>
            <a:endParaRPr lang="tr-TR" altLang="tr-TR" sz="2400"/>
          </a:p>
          <a:p>
            <a:pPr eaLnBrk="1" hangingPunct="1"/>
            <a:endParaRPr lang="tr-TR" altLang="tr-TR" smtClean="0"/>
          </a:p>
        </p:txBody>
      </p:sp>
    </p:spTree>
    <p:extLst>
      <p:ext uri="{BB962C8B-B14F-4D97-AF65-F5344CB8AC3E}">
        <p14:creationId xmlns:p14="http://schemas.microsoft.com/office/powerpoint/2010/main" val="8137106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3468688" y="623888"/>
            <a:ext cx="6589712" cy="1281112"/>
          </a:xfrm>
        </p:spPr>
        <p:txBody>
          <a:bodyPr rtlCol="0">
            <a:normAutofit fontScale="90000"/>
          </a:bodyPr>
          <a:lstStyle/>
          <a:p>
            <a:pPr eaLnBrk="1" fontAlgn="auto" hangingPunct="1">
              <a:spcAft>
                <a:spcPts val="0"/>
              </a:spcAft>
              <a:defRPr/>
            </a:pPr>
            <a:r>
              <a:rPr lang="tr-TR" b="1" dirty="0">
                <a:solidFill>
                  <a:schemeClr val="tx1">
                    <a:lumMod val="85000"/>
                    <a:lumOff val="15000"/>
                  </a:schemeClr>
                </a:solidFill>
              </a:rPr>
              <a:t>Rapor Hazırlama ve Yeniden Biçimlendirme Aşaması</a:t>
            </a:r>
            <a:br>
              <a:rPr lang="tr-TR" b="1" dirty="0">
                <a:solidFill>
                  <a:schemeClr val="tx1">
                    <a:lumMod val="85000"/>
                    <a:lumOff val="15000"/>
                  </a:schemeClr>
                </a:solidFill>
              </a:rPr>
            </a:br>
            <a:endParaRPr lang="tr-TR" dirty="0">
              <a:solidFill>
                <a:schemeClr val="tx1">
                  <a:lumMod val="85000"/>
                  <a:lumOff val="15000"/>
                </a:schemeClr>
              </a:solidFill>
            </a:endParaRPr>
          </a:p>
        </p:txBody>
      </p:sp>
      <p:sp>
        <p:nvSpPr>
          <p:cNvPr id="26627" name="Rectangle 3"/>
          <p:cNvSpPr>
            <a:spLocks noGrp="1" noChangeArrowheads="1"/>
          </p:cNvSpPr>
          <p:nvPr>
            <p:ph idx="1"/>
          </p:nvPr>
        </p:nvSpPr>
        <p:spPr>
          <a:xfrm>
            <a:off x="3467100" y="2133601"/>
            <a:ext cx="6877050" cy="4391025"/>
          </a:xfrm>
        </p:spPr>
        <p:txBody>
          <a:bodyPr/>
          <a:lstStyle/>
          <a:p>
            <a:pPr algn="just" eaLnBrk="1" hangingPunct="1"/>
            <a:r>
              <a:rPr lang="tr-TR" altLang="tr-TR" sz="2400">
                <a:latin typeface="Comic Sans MS" panose="030F0702030302020204" pitchFamily="66" charset="0"/>
              </a:rPr>
              <a:t>Uzman gruplardaki öğrenciler asıl gruplarına dönerler ve uzman gruplarında araştırmalarını yapıp çalıştıkları konu başlıklarını diğer arkadaşlarına öğretmeye çalışırlar. Bu süreçte de asıl grup arkadaşları ile derinlemesine tartışarak konu başlıklarını iyice öğrenir ve öğretirler.</a:t>
            </a:r>
          </a:p>
          <a:p>
            <a:pPr algn="just" eaLnBrk="1" hangingPunct="1"/>
            <a:r>
              <a:rPr lang="tr-TR" altLang="tr-TR" sz="2400">
                <a:latin typeface="Comic Sans MS" panose="030F0702030302020204" pitchFamily="66" charset="0"/>
              </a:rPr>
              <a:t>Öğrencilerin asıl gruplarında ünitenin tüm bölümlerini birbirlerine öğretmelerinden sonra bir rapor hazırlayarak çalışmalarını tamamlarlar. </a:t>
            </a:r>
          </a:p>
          <a:p>
            <a:pPr algn="just" eaLnBrk="1" hangingPunct="1"/>
            <a:endParaRPr lang="tr-TR" altLang="tr-TR" smtClean="0"/>
          </a:p>
        </p:txBody>
      </p:sp>
    </p:spTree>
    <p:extLst>
      <p:ext uri="{BB962C8B-B14F-4D97-AF65-F5344CB8AC3E}">
        <p14:creationId xmlns:p14="http://schemas.microsoft.com/office/powerpoint/2010/main" val="28025670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3468688" y="623888"/>
            <a:ext cx="6589712" cy="1281112"/>
          </a:xfrm>
        </p:spPr>
        <p:txBody>
          <a:bodyPr rtlCol="0">
            <a:normAutofit fontScale="90000"/>
          </a:bodyPr>
          <a:lstStyle/>
          <a:p>
            <a:pPr eaLnBrk="1" fontAlgn="auto" hangingPunct="1">
              <a:spcAft>
                <a:spcPts val="0"/>
              </a:spcAft>
              <a:defRPr/>
            </a:pPr>
            <a:r>
              <a:rPr lang="tr-TR" b="1" dirty="0">
                <a:solidFill>
                  <a:schemeClr val="tx1">
                    <a:lumMod val="85000"/>
                    <a:lumOff val="15000"/>
                  </a:schemeClr>
                </a:solidFill>
              </a:rPr>
              <a:t>Tamamlama ve Değerlendirme Aşaması</a:t>
            </a:r>
            <a:br>
              <a:rPr lang="tr-TR" b="1" dirty="0">
                <a:solidFill>
                  <a:schemeClr val="tx1">
                    <a:lumMod val="85000"/>
                    <a:lumOff val="15000"/>
                  </a:schemeClr>
                </a:solidFill>
              </a:rPr>
            </a:br>
            <a:endParaRPr lang="tr-TR" dirty="0">
              <a:solidFill>
                <a:schemeClr val="tx1">
                  <a:lumMod val="85000"/>
                  <a:lumOff val="15000"/>
                </a:schemeClr>
              </a:solidFill>
            </a:endParaRPr>
          </a:p>
        </p:txBody>
      </p:sp>
      <p:sp>
        <p:nvSpPr>
          <p:cNvPr id="27651" name="Rectangle 3"/>
          <p:cNvSpPr>
            <a:spLocks noGrp="1" noChangeArrowheads="1"/>
          </p:cNvSpPr>
          <p:nvPr>
            <p:ph idx="1"/>
          </p:nvPr>
        </p:nvSpPr>
        <p:spPr>
          <a:xfrm>
            <a:off x="2063750" y="2133600"/>
            <a:ext cx="8135938" cy="3778250"/>
          </a:xfrm>
        </p:spPr>
        <p:txBody>
          <a:bodyPr/>
          <a:lstStyle/>
          <a:p>
            <a:pPr algn="just" eaLnBrk="1" hangingPunct="1"/>
            <a:r>
              <a:rPr lang="tr-TR" altLang="tr-TR" sz="2400">
                <a:latin typeface="Comic Sans MS" panose="030F0702030302020204" pitchFamily="66" charset="0"/>
              </a:rPr>
              <a:t>Öğretmen öğrencilerin öğrenmelerini bütünleştirmek için bireysel, küçük grup ya da tüm sınıfın katıldığı bir aktivite gerçekleştirilebilir. Örneğin, asıl gruplardan birine konu materyalini sunmaları için bir gösteri sunusu yaptırabilir ya da bireysel sunular yaptırarak öğrenmeleri bütünleştirebilir.</a:t>
            </a:r>
          </a:p>
          <a:p>
            <a:pPr algn="just" eaLnBrk="1" hangingPunct="1"/>
            <a:r>
              <a:rPr lang="tr-TR" altLang="tr-TR" sz="2400">
                <a:latin typeface="Comic Sans MS" panose="030F0702030302020204" pitchFamily="66" charset="0"/>
              </a:rPr>
              <a:t>Değerlendirme aşamasında; öğrencilere tüm üniteyi kapsayan bir test uygulanır. Uygulanan testten elde edilen puanlar bireysel olarak değerlendirilir.</a:t>
            </a:r>
          </a:p>
          <a:p>
            <a:pPr algn="just" eaLnBrk="1" hangingPunct="1"/>
            <a:endParaRPr lang="tr-TR" altLang="tr-TR" sz="2400">
              <a:latin typeface="Comic Sans MS" panose="030F0702030302020204" pitchFamily="66" charset="0"/>
            </a:endParaRPr>
          </a:p>
          <a:p>
            <a:pPr eaLnBrk="1" hangingPunct="1"/>
            <a:endParaRPr lang="tr-TR" altLang="tr-TR" smtClean="0"/>
          </a:p>
        </p:txBody>
      </p:sp>
    </p:spTree>
    <p:extLst>
      <p:ext uri="{BB962C8B-B14F-4D97-AF65-F5344CB8AC3E}">
        <p14:creationId xmlns:p14="http://schemas.microsoft.com/office/powerpoint/2010/main" val="8808276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4" descr="Ads%C4%B1z"/>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1" y="0"/>
            <a:ext cx="8893175" cy="6858000"/>
          </a:xfrm>
          <a:noFill/>
          <a:extLs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26059018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3468688" y="623888"/>
            <a:ext cx="6589712" cy="1281112"/>
          </a:xfrm>
        </p:spPr>
        <p:txBody>
          <a:bodyPr rtlCol="0">
            <a:normAutofit fontScale="90000"/>
          </a:bodyPr>
          <a:lstStyle/>
          <a:p>
            <a:pPr eaLnBrk="1" fontAlgn="auto" hangingPunct="1">
              <a:spcAft>
                <a:spcPts val="0"/>
              </a:spcAft>
              <a:defRPr/>
            </a:pPr>
            <a:r>
              <a:rPr lang="tr-TR" sz="3200" b="1">
                <a:solidFill>
                  <a:schemeClr val="tx1">
                    <a:lumMod val="85000"/>
                    <a:lumOff val="15000"/>
                  </a:schemeClr>
                </a:solidFill>
              </a:rPr>
              <a:t>JİGSAW TEKNİĞİNİN AVANTAJLARI VE DEZAVANTAJLARI</a:t>
            </a:r>
          </a:p>
        </p:txBody>
      </p:sp>
      <p:sp>
        <p:nvSpPr>
          <p:cNvPr id="29699" name="Rectangle 3"/>
          <p:cNvSpPr>
            <a:spLocks noGrp="1" noChangeArrowheads="1"/>
          </p:cNvSpPr>
          <p:nvPr>
            <p:ph idx="1"/>
          </p:nvPr>
        </p:nvSpPr>
        <p:spPr>
          <a:xfrm>
            <a:off x="3000376" y="2133600"/>
            <a:ext cx="7343775" cy="3778250"/>
          </a:xfrm>
        </p:spPr>
        <p:txBody>
          <a:bodyPr/>
          <a:lstStyle/>
          <a:p>
            <a:pPr algn="just" eaLnBrk="1" hangingPunct="1">
              <a:lnSpc>
                <a:spcPct val="90000"/>
              </a:lnSpc>
            </a:pPr>
            <a:r>
              <a:rPr lang="tr-TR" altLang="tr-TR" sz="2400">
                <a:latin typeface="Comic Sans MS" panose="030F0702030302020204" pitchFamily="66" charset="0"/>
              </a:rPr>
              <a:t>Jigsaw tekniğinde bir konu hakkında uzman olan öğrenciler arkadaşlarının öğrenmelerinde önemli rol oynar.</a:t>
            </a:r>
          </a:p>
          <a:p>
            <a:pPr algn="just" eaLnBrk="1" hangingPunct="1">
              <a:lnSpc>
                <a:spcPct val="90000"/>
              </a:lnSpc>
            </a:pPr>
            <a:r>
              <a:rPr lang="tr-TR" altLang="tr-TR" sz="2400">
                <a:latin typeface="Comic Sans MS" panose="030F0702030302020204" pitchFamily="66" charset="0"/>
              </a:rPr>
              <a:t>Bu teknik sayesinde her öğrenciye grup içinde dersin her bir bölümü için bilgi karşılaştırması yapma fırsatı tanınır. Dolayısıyla öğrenci Jigsaw grubunda, diğer üyelerin başarısı için kendini sorumlu hisseder. </a:t>
            </a:r>
          </a:p>
        </p:txBody>
      </p:sp>
    </p:spTree>
    <p:extLst>
      <p:ext uri="{BB962C8B-B14F-4D97-AF65-F5344CB8AC3E}">
        <p14:creationId xmlns:p14="http://schemas.microsoft.com/office/powerpoint/2010/main" val="11778495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28800" y="228600"/>
            <a:ext cx="8305800" cy="6400800"/>
          </a:xfrm>
        </p:spPr>
        <p:txBody>
          <a:bodyPr>
            <a:normAutofit/>
          </a:bodyPr>
          <a:lstStyle/>
          <a:p>
            <a:r>
              <a:rPr lang="tr-TR" dirty="0" smtClean="0">
                <a:latin typeface="Andalus" panose="02020603050405020304" pitchFamily="18" charset="-78"/>
                <a:cs typeface="Andalus" panose="02020603050405020304" pitchFamily="18" charset="-78"/>
              </a:rPr>
              <a:t>Ö</a:t>
            </a:r>
            <a:r>
              <a:rPr lang="nl-NL" dirty="0" smtClean="0">
                <a:latin typeface="Andalus" panose="02020603050405020304" pitchFamily="18" charset="-78"/>
                <a:cs typeface="Andalus" panose="02020603050405020304" pitchFamily="18" charset="-78"/>
              </a:rPr>
              <a:t>ğ</a:t>
            </a:r>
            <a:r>
              <a:rPr lang="tr-TR" dirty="0" err="1">
                <a:latin typeface="Andalus" panose="02020603050405020304" pitchFamily="18" charset="-78"/>
                <a:cs typeface="Andalus" panose="02020603050405020304" pitchFamily="18" charset="-78"/>
              </a:rPr>
              <a:t>renci</a:t>
            </a:r>
            <a:r>
              <a:rPr lang="tr-TR" dirty="0">
                <a:latin typeface="Andalus" panose="02020603050405020304" pitchFamily="18" charset="-78"/>
                <a:cs typeface="Andalus" panose="02020603050405020304" pitchFamily="18" charset="-78"/>
              </a:rPr>
              <a:t> takımları ve başarı bölümleri tekniğine </a:t>
            </a:r>
            <a:r>
              <a:rPr lang="tr-TR" dirty="0" err="1">
                <a:latin typeface="Andalus" panose="02020603050405020304" pitchFamily="18" charset="-78"/>
                <a:cs typeface="Andalus" panose="02020603050405020304" pitchFamily="18" charset="-78"/>
              </a:rPr>
              <a:t>benzer.TOT</a:t>
            </a:r>
            <a:r>
              <a:rPr lang="tr-TR" dirty="0">
                <a:latin typeface="Andalus" panose="02020603050405020304" pitchFamily="18" charset="-78"/>
                <a:cs typeface="Andalus" panose="02020603050405020304" pitchFamily="18" charset="-78"/>
              </a:rPr>
              <a:t> </a:t>
            </a:r>
            <a:r>
              <a:rPr lang="tr-TR" dirty="0" smtClean="0">
                <a:latin typeface="Andalus" panose="02020603050405020304" pitchFamily="18" charset="-78"/>
                <a:cs typeface="Andalus" panose="02020603050405020304" pitchFamily="18" charset="-78"/>
              </a:rPr>
              <a:t>ve ÖTBB arasındaki fark </a:t>
            </a:r>
            <a:r>
              <a:rPr lang="tr-TR" dirty="0" err="1" smtClean="0">
                <a:latin typeface="Andalus" panose="02020603050405020304" pitchFamily="18" charset="-78"/>
                <a:cs typeface="Andalus" panose="02020603050405020304" pitchFamily="18" charset="-78"/>
              </a:rPr>
              <a:t>TOT’da</a:t>
            </a:r>
            <a:r>
              <a:rPr lang="tr-TR" dirty="0" smtClean="0">
                <a:latin typeface="Andalus" panose="02020603050405020304" pitchFamily="18" charset="-78"/>
                <a:cs typeface="Andalus" panose="02020603050405020304" pitchFamily="18" charset="-78"/>
              </a:rPr>
              <a:t> bireysel değerlendirme testleri yerine, bir turnuvada oyunlar kullanılarak gruplar ödül için puanlar kazanırlar.</a:t>
            </a:r>
            <a:endParaRPr lang="en-US" dirty="0" smtClean="0">
              <a:latin typeface="Andalus" panose="02020603050405020304" pitchFamily="18" charset="-78"/>
              <a:cs typeface="Andalus" panose="02020603050405020304" pitchFamily="18" charset="-78"/>
            </a:endParaRPr>
          </a:p>
          <a:p>
            <a:endParaRPr lang="en-US" dirty="0" smtClean="0">
              <a:latin typeface="Andalus" panose="02020603050405020304" pitchFamily="18" charset="-78"/>
              <a:cs typeface="Andalus" panose="02020603050405020304" pitchFamily="18" charset="-78"/>
            </a:endParaRPr>
          </a:p>
          <a:p>
            <a:r>
              <a:rPr lang="en-US" dirty="0" smtClean="0">
                <a:cs typeface="Andalus" panose="02020603050405020304"/>
              </a:rPr>
              <a:t>Bu </a:t>
            </a:r>
            <a:r>
              <a:rPr lang="en-US" dirty="0" err="1" smtClean="0">
                <a:cs typeface="Andalus" panose="02020603050405020304"/>
              </a:rPr>
              <a:t>teknikte</a:t>
            </a:r>
            <a:r>
              <a:rPr lang="en-US" dirty="0" smtClean="0">
                <a:cs typeface="Andalus" panose="02020603050405020304"/>
              </a:rPr>
              <a:t> </a:t>
            </a:r>
            <a:r>
              <a:rPr lang="en-US" dirty="0" err="1" smtClean="0">
                <a:cs typeface="Andalus" panose="02020603050405020304"/>
              </a:rPr>
              <a:t>aşağıdaki</a:t>
            </a:r>
            <a:r>
              <a:rPr lang="en-US" dirty="0" smtClean="0">
                <a:cs typeface="Andalus" panose="02020603050405020304"/>
              </a:rPr>
              <a:t> </a:t>
            </a:r>
            <a:r>
              <a:rPr lang="en-US" dirty="0" err="1" smtClean="0">
                <a:cs typeface="Andalus" panose="02020603050405020304"/>
              </a:rPr>
              <a:t>adımlar</a:t>
            </a:r>
            <a:r>
              <a:rPr lang="en-US" dirty="0" smtClean="0">
                <a:cs typeface="Andalus" panose="02020603050405020304"/>
              </a:rPr>
              <a:t> </a:t>
            </a:r>
            <a:r>
              <a:rPr lang="en-US" dirty="0" err="1" smtClean="0">
                <a:cs typeface="Andalus" panose="02020603050405020304"/>
              </a:rPr>
              <a:t>izlenir</a:t>
            </a:r>
            <a:r>
              <a:rPr lang="en-US" dirty="0" smtClean="0">
                <a:cs typeface="Andalus" panose="02020603050405020304"/>
              </a:rPr>
              <a:t>;</a:t>
            </a:r>
          </a:p>
          <a:p>
            <a:pPr marL="0" indent="0">
              <a:buClr>
                <a:srgbClr val="B83D68"/>
              </a:buClr>
              <a:buNone/>
            </a:pPr>
            <a:r>
              <a:rPr lang="tr-TR" dirty="0">
                <a:solidFill>
                  <a:prstClr val="black"/>
                </a:solidFill>
                <a:cs typeface="Andalus" panose="02020603050405020304"/>
              </a:rPr>
              <a:t>1) Amaç</a:t>
            </a:r>
          </a:p>
          <a:p>
            <a:pPr marL="0" indent="0">
              <a:buClr>
                <a:srgbClr val="B83D68"/>
              </a:buClr>
              <a:buNone/>
            </a:pPr>
            <a:r>
              <a:rPr lang="tr-TR" dirty="0">
                <a:solidFill>
                  <a:prstClr val="black"/>
                </a:solidFill>
                <a:cs typeface="Andalus" panose="02020603050405020304"/>
              </a:rPr>
              <a:t>2) Ön Hazırlık </a:t>
            </a:r>
          </a:p>
          <a:p>
            <a:pPr marL="0" indent="0">
              <a:buClr>
                <a:srgbClr val="B83D68"/>
              </a:buClr>
              <a:buNone/>
            </a:pPr>
            <a:r>
              <a:rPr lang="tr-TR" dirty="0">
                <a:solidFill>
                  <a:prstClr val="black"/>
                </a:solidFill>
                <a:cs typeface="Andalus" panose="02020603050405020304"/>
              </a:rPr>
              <a:t>3)</a:t>
            </a:r>
            <a:r>
              <a:rPr lang="en-US" dirty="0">
                <a:solidFill>
                  <a:prstClr val="black"/>
                </a:solidFill>
                <a:cs typeface="Andalus" panose="02020603050405020304"/>
              </a:rPr>
              <a:t> </a:t>
            </a:r>
            <a:r>
              <a:rPr lang="tr-TR" dirty="0">
                <a:solidFill>
                  <a:prstClr val="black"/>
                </a:solidFill>
                <a:cs typeface="Andalus" panose="02020603050405020304"/>
              </a:rPr>
              <a:t>Öğretme</a:t>
            </a:r>
          </a:p>
          <a:p>
            <a:pPr marL="0" indent="0">
              <a:buClr>
                <a:srgbClr val="B83D68"/>
              </a:buClr>
              <a:buNone/>
            </a:pPr>
            <a:r>
              <a:rPr lang="tr-TR" dirty="0">
                <a:solidFill>
                  <a:prstClr val="black"/>
                </a:solidFill>
                <a:cs typeface="Andalus" panose="02020603050405020304"/>
              </a:rPr>
              <a:t>4)</a:t>
            </a:r>
            <a:r>
              <a:rPr lang="en-US" dirty="0">
                <a:solidFill>
                  <a:prstClr val="black"/>
                </a:solidFill>
                <a:cs typeface="Andalus" panose="02020603050405020304"/>
              </a:rPr>
              <a:t> </a:t>
            </a:r>
            <a:r>
              <a:rPr lang="tr-TR" dirty="0">
                <a:solidFill>
                  <a:prstClr val="black"/>
                </a:solidFill>
                <a:cs typeface="Andalus" panose="02020603050405020304"/>
              </a:rPr>
              <a:t>Grupların takım oyun turnuvaya hazırlanması</a:t>
            </a:r>
          </a:p>
          <a:p>
            <a:pPr marL="0" indent="0">
              <a:buClr>
                <a:srgbClr val="B83D68"/>
              </a:buClr>
              <a:buNone/>
            </a:pPr>
            <a:r>
              <a:rPr lang="tr-TR" dirty="0">
                <a:solidFill>
                  <a:prstClr val="black"/>
                </a:solidFill>
                <a:cs typeface="Andalus" panose="02020603050405020304"/>
              </a:rPr>
              <a:t>5) Takım oyun turnuva çalışması</a:t>
            </a:r>
          </a:p>
          <a:p>
            <a:endParaRPr lang="tr-TR" dirty="0" smtClean="0">
              <a:cs typeface="Andalus" panose="02020603050405020304"/>
            </a:endParaRPr>
          </a:p>
          <a:p>
            <a:endParaRPr lang="tr-TR"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26288" y="2743200"/>
            <a:ext cx="2808312" cy="1872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59375773"/>
      </p:ext>
    </p:extLst>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847528" y="332656"/>
            <a:ext cx="7467600" cy="1143000"/>
          </a:xfrm>
        </p:spPr>
        <p:txBody>
          <a:bodyPr>
            <a:normAutofit/>
          </a:bodyPr>
          <a:lstStyle/>
          <a:p>
            <a:r>
              <a:rPr lang="tr-TR" sz="2800" dirty="0">
                <a:latin typeface="Andalus" panose="02020603050405020304" pitchFamily="18" charset="-78"/>
                <a:cs typeface="Andalus" panose="02020603050405020304" pitchFamily="18" charset="-78"/>
              </a:rPr>
              <a:t>1)</a:t>
            </a:r>
            <a:r>
              <a:rPr lang="en-US" sz="2800" dirty="0">
                <a:latin typeface="Andalus" panose="02020603050405020304" pitchFamily="18" charset="-78"/>
                <a:cs typeface="Andalus" panose="02020603050405020304" pitchFamily="18" charset="-78"/>
              </a:rPr>
              <a:t> </a:t>
            </a:r>
            <a:r>
              <a:rPr lang="tr-TR" sz="2800" dirty="0">
                <a:latin typeface="Andalus" panose="02020603050405020304" pitchFamily="18" charset="-78"/>
                <a:cs typeface="Andalus" panose="02020603050405020304" pitchFamily="18" charset="-78"/>
              </a:rPr>
              <a:t>AMAÇ</a:t>
            </a:r>
            <a:br>
              <a:rPr lang="tr-TR" sz="2800" dirty="0">
                <a:latin typeface="Andalus" panose="02020603050405020304" pitchFamily="18" charset="-78"/>
                <a:cs typeface="Andalus" panose="02020603050405020304" pitchFamily="18" charset="-78"/>
              </a:rPr>
            </a:br>
            <a:endParaRPr lang="tr-TR" sz="2800" dirty="0">
              <a:latin typeface="Andalus" panose="02020603050405020304" pitchFamily="18" charset="-78"/>
              <a:cs typeface="Andalus" panose="02020603050405020304" pitchFamily="18" charset="-78"/>
            </a:endParaRPr>
          </a:p>
        </p:txBody>
      </p:sp>
      <p:sp>
        <p:nvSpPr>
          <p:cNvPr id="3" name="İçerik Yer Tutucusu 2"/>
          <p:cNvSpPr>
            <a:spLocks noGrp="1"/>
          </p:cNvSpPr>
          <p:nvPr>
            <p:ph idx="1"/>
          </p:nvPr>
        </p:nvSpPr>
        <p:spPr>
          <a:xfrm>
            <a:off x="1631504" y="1464277"/>
            <a:ext cx="8352928" cy="3687688"/>
          </a:xfrm>
        </p:spPr>
        <p:txBody>
          <a:bodyPr>
            <a:normAutofit fontScale="92500" lnSpcReduction="20000"/>
          </a:bodyPr>
          <a:lstStyle/>
          <a:p>
            <a:pPr algn="just"/>
            <a:r>
              <a:rPr lang="tr-TR" sz="2600" dirty="0">
                <a:latin typeface="Andalus" panose="02020603050405020304" pitchFamily="18" charset="-78"/>
                <a:cs typeface="Andalus" panose="02020603050405020304" pitchFamily="18" charset="-78"/>
              </a:rPr>
              <a:t>Öğretilmesi düşünülen konu ile ilgili amaçlar ve bu amaçlara bağlı hedeflerin açık bir şekilde belirlenmesi</a:t>
            </a:r>
            <a:r>
              <a:rPr lang="en-US" sz="2600" dirty="0">
                <a:latin typeface="Andalus" panose="02020603050405020304" pitchFamily="18" charset="-78"/>
                <a:cs typeface="Andalus" panose="02020603050405020304" pitchFamily="18" charset="-78"/>
              </a:rPr>
              <a:t>.</a:t>
            </a:r>
            <a:endParaRPr lang="tr-TR" sz="2600" dirty="0">
              <a:latin typeface="Andalus" panose="02020603050405020304" pitchFamily="18" charset="-78"/>
              <a:cs typeface="Andalus" panose="02020603050405020304" pitchFamily="18" charset="-78"/>
            </a:endParaRPr>
          </a:p>
          <a:p>
            <a:pPr marL="0" indent="0" algn="just">
              <a:buNone/>
            </a:pPr>
            <a:endParaRPr lang="tr-TR" dirty="0" smtClean="0">
              <a:latin typeface="Andalus" panose="02020603050405020304" pitchFamily="18" charset="-78"/>
              <a:cs typeface="Andalus" panose="02020603050405020304" pitchFamily="18" charset="-78"/>
            </a:endParaRPr>
          </a:p>
          <a:p>
            <a:pPr marL="0" indent="0" algn="just">
              <a:buNone/>
            </a:pPr>
            <a:r>
              <a:rPr lang="tr-TR" sz="2600" dirty="0">
                <a:solidFill>
                  <a:schemeClr val="tx1">
                    <a:lumMod val="65000"/>
                    <a:lumOff val="35000"/>
                  </a:schemeClr>
                </a:solidFill>
                <a:cs typeface="Andalus" panose="02020603050405020304"/>
              </a:rPr>
              <a:t>   2)ÖN HAZIRLIK</a:t>
            </a:r>
          </a:p>
          <a:p>
            <a:pPr marL="0" indent="0" algn="just">
              <a:buNone/>
            </a:pPr>
            <a:endParaRPr lang="tr-TR" sz="2600" dirty="0">
              <a:solidFill>
                <a:schemeClr val="tx1">
                  <a:lumMod val="65000"/>
                  <a:lumOff val="35000"/>
                </a:schemeClr>
              </a:solidFill>
              <a:cs typeface="Andalus" panose="02020603050405020304"/>
            </a:endParaRPr>
          </a:p>
          <a:p>
            <a:pPr algn="just"/>
            <a:r>
              <a:rPr lang="tr-TR" dirty="0"/>
              <a:t>Öğretmen oyun ve turnuva materyallerini hazırlar.(Ders planı, çalışma için yol gösterme, çalışma kağıtları, ilgili referans materyalleri, ders notları, oyun kartları, sorular)</a:t>
            </a:r>
          </a:p>
          <a:p>
            <a:pPr algn="just"/>
            <a:r>
              <a:rPr lang="tr-TR" dirty="0"/>
              <a:t>Her turnuva masasına aynı sorular verilir. Soru sayısında grup üye sayısına dikkat edilir.</a:t>
            </a:r>
          </a:p>
          <a:p>
            <a:pPr algn="just"/>
            <a:r>
              <a:rPr lang="tr-TR" dirty="0"/>
              <a:t>Heterojen ve homojen olmak üzere iki grup oluşturulur.</a:t>
            </a:r>
          </a:p>
          <a:p>
            <a:endParaRPr lang="tr-TR" dirty="0">
              <a:solidFill>
                <a:schemeClr val="tx1">
                  <a:lumMod val="65000"/>
                  <a:lumOff val="35000"/>
                </a:schemeClr>
              </a:solidFill>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352943813"/>
      </p:ext>
    </p:extLst>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981200" y="704088"/>
            <a:ext cx="8229600" cy="420656"/>
          </a:xfrm>
        </p:spPr>
        <p:txBody>
          <a:bodyPr>
            <a:normAutofit fontScale="90000"/>
          </a:bodyPr>
          <a:lstStyle/>
          <a:p>
            <a:r>
              <a:rPr lang="tr-TR" dirty="0" smtClean="0"/>
              <a:t>ÇALIŞMA KAĞIDI</a:t>
            </a:r>
            <a:endParaRPr lang="tr-TR" dirty="0"/>
          </a:p>
        </p:txBody>
      </p:sp>
      <p:sp>
        <p:nvSpPr>
          <p:cNvPr id="3" name="İçerik Yer Tutucusu 2"/>
          <p:cNvSpPr>
            <a:spLocks noGrp="1"/>
          </p:cNvSpPr>
          <p:nvPr>
            <p:ph idx="1"/>
          </p:nvPr>
        </p:nvSpPr>
        <p:spPr>
          <a:xfrm>
            <a:off x="1981200" y="1412776"/>
            <a:ext cx="8229600" cy="5256584"/>
          </a:xfrm>
        </p:spPr>
        <p:txBody>
          <a:bodyPr>
            <a:normAutofit fontScale="55000" lnSpcReduction="20000"/>
          </a:bodyPr>
          <a:lstStyle/>
          <a:p>
            <a:pPr marL="0" indent="0">
              <a:buNone/>
            </a:pPr>
            <a:r>
              <a:rPr lang="tr-TR" dirty="0" smtClean="0"/>
              <a:t>OKUYUCU</a:t>
            </a:r>
          </a:p>
          <a:p>
            <a:pPr>
              <a:buFont typeface="Wingdings" pitchFamily="2" charset="2"/>
              <a:buChar char="ü"/>
            </a:pPr>
            <a:r>
              <a:rPr lang="tr-TR" dirty="0" smtClean="0"/>
              <a:t>Grup üyelerinin önünde soru kartlarını karıştırarak masanın üzerine yatırır.</a:t>
            </a:r>
          </a:p>
          <a:p>
            <a:pPr>
              <a:buFont typeface="Wingdings" pitchFamily="2" charset="2"/>
              <a:buChar char="ü"/>
            </a:pPr>
            <a:r>
              <a:rPr lang="tr-TR" dirty="0" smtClean="0"/>
              <a:t>Bir kart seçerek bu kartta bulunan soruyu sesli bir şekilde okur.</a:t>
            </a:r>
          </a:p>
          <a:p>
            <a:pPr>
              <a:buFont typeface="Wingdings" pitchFamily="2" charset="2"/>
              <a:buChar char="ü"/>
            </a:pPr>
            <a:r>
              <a:rPr lang="tr-TR" dirty="0" smtClean="0"/>
              <a:t>Bir cevap takdim eder.</a:t>
            </a:r>
          </a:p>
          <a:p>
            <a:pPr>
              <a:buFont typeface="Wingdings" pitchFamily="2" charset="2"/>
              <a:buChar char="ü"/>
            </a:pPr>
            <a:r>
              <a:rPr lang="tr-TR" dirty="0" smtClean="0"/>
              <a:t>Herhangi bir ceza olmaksızın tahmini bir cevap verebilir.</a:t>
            </a:r>
          </a:p>
          <a:p>
            <a:pPr marL="0" indent="0">
              <a:buNone/>
            </a:pPr>
            <a:r>
              <a:rPr lang="tr-TR" dirty="0" smtClean="0"/>
              <a:t>İLK MEYDAN OKUYUCU</a:t>
            </a:r>
          </a:p>
          <a:p>
            <a:pPr>
              <a:buFont typeface="Wingdings" pitchFamily="2" charset="2"/>
              <a:buChar char="ü"/>
            </a:pPr>
            <a:r>
              <a:rPr lang="tr-TR" dirty="0" smtClean="0"/>
              <a:t>Okuyucunun cevabının doğru olduğunu düşünüyorsa pas geçer.</a:t>
            </a:r>
          </a:p>
          <a:p>
            <a:pPr>
              <a:buFont typeface="Wingdings" pitchFamily="2" charset="2"/>
              <a:buChar char="ü"/>
            </a:pPr>
            <a:r>
              <a:rPr lang="tr-TR" dirty="0" smtClean="0"/>
              <a:t>Okuyucu tarafından verilen cevabın doğru olmadığını düşündüğünde meydan okur.</a:t>
            </a:r>
          </a:p>
          <a:p>
            <a:pPr>
              <a:buFont typeface="Wingdings" pitchFamily="2" charset="2"/>
              <a:buChar char="ü"/>
            </a:pPr>
            <a:r>
              <a:rPr lang="tr-TR" dirty="0" smtClean="0"/>
              <a:t>Bir meydan okuma oluştuğunda öğrenci kendisinin doğru cevabını sunar.</a:t>
            </a:r>
          </a:p>
          <a:p>
            <a:pPr marL="0" indent="0">
              <a:buNone/>
            </a:pPr>
            <a:r>
              <a:rPr lang="tr-TR" dirty="0" smtClean="0"/>
              <a:t>İKİNCİ MEYDAN OKUYUCU</a:t>
            </a:r>
          </a:p>
          <a:p>
            <a:pPr>
              <a:buFont typeface="Wingdings" pitchFamily="2" charset="2"/>
              <a:buChar char="ü"/>
            </a:pPr>
            <a:r>
              <a:rPr lang="tr-TR" dirty="0" smtClean="0"/>
              <a:t>Okuyucu ve ilk meydan okuyucunun verdiği cevaplardan birinin doğru olduğunu düşünüyorsa pas geçer.</a:t>
            </a:r>
          </a:p>
          <a:p>
            <a:pPr>
              <a:buFont typeface="Wingdings" pitchFamily="2" charset="2"/>
              <a:buChar char="ü"/>
            </a:pPr>
            <a:r>
              <a:rPr lang="tr-TR" dirty="0" smtClean="0"/>
              <a:t>İlk meydan okuma pas geçildiğinde okuyucunun cevabına meydan okuma oluşur.</a:t>
            </a:r>
          </a:p>
          <a:p>
            <a:pPr>
              <a:buFont typeface="Wingdings" pitchFamily="2" charset="2"/>
              <a:buChar char="ü"/>
            </a:pPr>
            <a:r>
              <a:rPr lang="tr-TR" dirty="0" smtClean="0"/>
              <a:t>İlk meydan okuyanın cevabının yanlış olduğunu düşünüyorsa bu kişiye meydan okur.</a:t>
            </a:r>
          </a:p>
          <a:p>
            <a:pPr>
              <a:buFont typeface="Wingdings" pitchFamily="2" charset="2"/>
              <a:buChar char="ü"/>
            </a:pPr>
            <a:r>
              <a:rPr lang="tr-TR" dirty="0" smtClean="0"/>
              <a:t>Meydan okuma olduğun da mutlaka kendi doğru cevabını sunar.</a:t>
            </a:r>
          </a:p>
          <a:p>
            <a:pPr marL="0" indent="0">
              <a:buNone/>
            </a:pPr>
            <a:r>
              <a:rPr lang="tr-TR" dirty="0" smtClean="0"/>
              <a:t>ÜÇÜNCÜ MEYDAN OKUYUCU</a:t>
            </a:r>
          </a:p>
          <a:p>
            <a:pPr>
              <a:buFont typeface="Wingdings" pitchFamily="2" charset="2"/>
              <a:buChar char="ü"/>
            </a:pPr>
            <a:r>
              <a:rPr lang="tr-TR" dirty="0" smtClean="0"/>
              <a:t>Okuyucu, ilk meydan okuyucu ve ikinci meydan okuyucunun verdiği cevaplardan birinin doğru olduğunu düşünüyorsa pas geçer. </a:t>
            </a:r>
          </a:p>
          <a:p>
            <a:pPr>
              <a:buFont typeface="Wingdings" pitchFamily="2" charset="2"/>
              <a:buChar char="ü"/>
            </a:pPr>
            <a:r>
              <a:rPr lang="tr-TR" dirty="0" smtClean="0"/>
              <a:t>İlk ve ikinci meydan okuyucular pas geçtiğinde okuyucunun cevabına meydan okuma oluşur.</a:t>
            </a:r>
          </a:p>
          <a:p>
            <a:pPr>
              <a:buFont typeface="Wingdings" pitchFamily="2" charset="2"/>
              <a:buChar char="ü"/>
            </a:pPr>
            <a:r>
              <a:rPr lang="tr-TR" dirty="0" smtClean="0"/>
              <a:t>İlk ve ikinci meydan okuyanların cevaplarının yanlış olduğu düşünüldüğünde meydan okuma oluşur.</a:t>
            </a:r>
          </a:p>
          <a:p>
            <a:pPr>
              <a:buFont typeface="Wingdings" pitchFamily="2" charset="2"/>
              <a:buChar char="ü"/>
            </a:pPr>
            <a:r>
              <a:rPr lang="tr-TR" dirty="0" smtClean="0"/>
              <a:t>Meydan okuma oluştuğunda mutlaka kendi doğru cevabını sunar.</a:t>
            </a:r>
            <a:endParaRPr lang="tr-TR"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850435">
            <a:off x="8140720" y="468445"/>
            <a:ext cx="2088232" cy="1319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9741301"/>
      </p:ext>
    </p:extLst>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03512" y="476672"/>
            <a:ext cx="8712968" cy="5112568"/>
          </a:xfrm>
        </p:spPr>
        <p:txBody>
          <a:bodyPr>
            <a:normAutofit lnSpcReduction="10000"/>
          </a:bodyPr>
          <a:lstStyle/>
          <a:p>
            <a:pPr algn="just"/>
            <a:r>
              <a:rPr lang="tr-TR" dirty="0" smtClean="0"/>
              <a:t>Her soru kartı tamamlandığında son meydan okuyucu cevap kağıdını kontrol eder. Kimin cevabı doğru ise bu soru kartı o birey tarafından saklanır.</a:t>
            </a:r>
          </a:p>
          <a:p>
            <a:pPr algn="just"/>
            <a:r>
              <a:rPr lang="tr-TR" dirty="0" smtClean="0"/>
              <a:t>Okuyucu yanlış cevap vermiş ise herhangi bir ceza verilmez. Ancak meydan okuyuculardan biri yanlış cevap vermişse daha önce kazandıkları kartlardan biri iptal edilir.</a:t>
            </a:r>
          </a:p>
          <a:p>
            <a:r>
              <a:rPr lang="tr-TR" dirty="0"/>
              <a:t>Öğrenciler turnuva sonunda kaç kart kazanmışsa her biri için bir puan kazanır.</a:t>
            </a:r>
          </a:p>
          <a:p>
            <a:r>
              <a:rPr lang="tr-TR" dirty="0"/>
              <a:t>Birinci tur bittikten sonra grubu oluşturan bireylerin rolleri değişir.</a:t>
            </a:r>
          </a:p>
          <a:p>
            <a:r>
              <a:rPr lang="tr-TR" dirty="0"/>
              <a:t>Turnuva sonunda grupların aldıkları puanlara göre ödülleri verilir.</a:t>
            </a:r>
          </a:p>
          <a:p>
            <a:pPr algn="just"/>
            <a:endParaRPr lang="tr-TR" dirty="0"/>
          </a:p>
        </p:txBody>
      </p:sp>
    </p:spTree>
    <p:extLst>
      <p:ext uri="{BB962C8B-B14F-4D97-AF65-F5344CB8AC3E}">
        <p14:creationId xmlns:p14="http://schemas.microsoft.com/office/powerpoint/2010/main" val="3205445047"/>
      </p:ext>
    </p:extLst>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TEKNİĞİN FAYDALARI</a:t>
            </a:r>
            <a:endParaRPr lang="tr-TR" dirty="0"/>
          </a:p>
        </p:txBody>
      </p:sp>
      <p:sp>
        <p:nvSpPr>
          <p:cNvPr id="3" name="İçerik Yer Tutucusu 2"/>
          <p:cNvSpPr>
            <a:spLocks noGrp="1"/>
          </p:cNvSpPr>
          <p:nvPr>
            <p:ph idx="1"/>
          </p:nvPr>
        </p:nvSpPr>
        <p:spPr>
          <a:xfrm>
            <a:off x="1905000" y="1856220"/>
            <a:ext cx="7467600" cy="4873752"/>
          </a:xfrm>
        </p:spPr>
        <p:txBody>
          <a:bodyPr>
            <a:normAutofit lnSpcReduction="10000"/>
          </a:bodyPr>
          <a:lstStyle/>
          <a:p>
            <a:pPr marL="0" indent="0">
              <a:buNone/>
            </a:pPr>
            <a:r>
              <a:rPr lang="tr-TR" dirty="0" smtClean="0"/>
              <a:t>1) Olumlu bağlılık pozitif etkileşimi sağlar.</a:t>
            </a:r>
          </a:p>
          <a:p>
            <a:pPr marL="0" indent="0">
              <a:buNone/>
            </a:pPr>
            <a:r>
              <a:rPr lang="tr-TR" dirty="0" smtClean="0"/>
              <a:t>2)Bireysel </a:t>
            </a:r>
            <a:r>
              <a:rPr lang="tr-TR" dirty="0" err="1" smtClean="0"/>
              <a:t>değerlendirilebilirlik</a:t>
            </a:r>
            <a:r>
              <a:rPr lang="tr-TR" dirty="0" smtClean="0"/>
              <a:t> sayesinde hangi öğrencilerin daha fazla yardıma, desteğe ve cesaretlendirilmeye ihtiyacı olduğunun bilinmesi sağlanır.</a:t>
            </a:r>
          </a:p>
          <a:p>
            <a:pPr marL="0" indent="0">
              <a:buNone/>
            </a:pPr>
            <a:r>
              <a:rPr lang="tr-TR" dirty="0" smtClean="0"/>
              <a:t>3) Yüz yüze destekleyici iletişim sayesinde öğrenciler birbirlerine yardım ederek görevi tamamlıyorlar.</a:t>
            </a:r>
          </a:p>
          <a:p>
            <a:pPr marL="0" indent="0">
              <a:buNone/>
            </a:pPr>
            <a:r>
              <a:rPr lang="tr-TR" dirty="0" smtClean="0"/>
              <a:t>4) Sosyal becerilerin gelişmesini sağlıyor.</a:t>
            </a:r>
          </a:p>
          <a:p>
            <a:pPr marL="0" indent="0">
              <a:buNone/>
            </a:pPr>
            <a:r>
              <a:rPr lang="tr-TR" dirty="0" smtClean="0"/>
              <a:t>5) Bilginin kalıcılığını arttırır.</a:t>
            </a:r>
          </a:p>
          <a:p>
            <a:pPr marL="0" indent="0">
              <a:buNone/>
            </a:pPr>
            <a:r>
              <a:rPr lang="tr-TR" dirty="0" smtClean="0"/>
              <a:t>6) Öğrenciler derse karşı olumlu </a:t>
            </a:r>
          </a:p>
          <a:p>
            <a:pPr marL="0" indent="0">
              <a:buNone/>
            </a:pPr>
            <a:r>
              <a:rPr lang="tr-TR" dirty="0" smtClean="0"/>
              <a:t>tutumlar geliştirir, motivasyonları artar.</a:t>
            </a:r>
            <a:endParaRPr lang="tr-TR" dirty="0"/>
          </a:p>
        </p:txBody>
      </p:sp>
      <p:pic>
        <p:nvPicPr>
          <p:cNvPr id="307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689729">
            <a:off x="7824191" y="395564"/>
            <a:ext cx="2342009" cy="15121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45017309"/>
      </p:ext>
    </p:extLst>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TEKNİĞİN SINIRLILIKLARI</a:t>
            </a:r>
            <a:endParaRPr lang="tr-TR" dirty="0"/>
          </a:p>
        </p:txBody>
      </p:sp>
      <p:sp>
        <p:nvSpPr>
          <p:cNvPr id="3" name="İçerik Yer Tutucusu 2"/>
          <p:cNvSpPr>
            <a:spLocks noGrp="1"/>
          </p:cNvSpPr>
          <p:nvPr>
            <p:ph idx="1"/>
          </p:nvPr>
        </p:nvSpPr>
        <p:spPr>
          <a:xfrm>
            <a:off x="1981200" y="1600200"/>
            <a:ext cx="8219256" cy="4873752"/>
          </a:xfrm>
        </p:spPr>
        <p:txBody>
          <a:bodyPr>
            <a:normAutofit/>
          </a:bodyPr>
          <a:lstStyle/>
          <a:p>
            <a:pPr algn="just"/>
            <a:r>
              <a:rPr lang="tr-TR" dirty="0" smtClean="0"/>
              <a:t>En büyük sınırlılığı üyelerden kazananların kaybedenlere göre daha iyi öğrenmeler gerçekleştirmeleri, kaybeden üyelerin öğrenilmiş çaresizlik durumunu yaşamalarıdır.</a:t>
            </a:r>
          </a:p>
          <a:p>
            <a:pPr marL="0" indent="0">
              <a:buNone/>
            </a:pPr>
            <a:endParaRPr lang="tr-TR" dirty="0"/>
          </a:p>
        </p:txBody>
      </p:sp>
      <p:pic>
        <p:nvPicPr>
          <p:cNvPr id="5" name="Picture 2" descr="C:\Users\Pc\Desktop\img17.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1" y="3429000"/>
            <a:ext cx="2342009" cy="22322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8754667"/>
      </p:ext>
    </p:extLst>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2209800" y="2130426"/>
            <a:ext cx="7772400" cy="1470025"/>
          </a:xfrm>
        </p:spPr>
        <p:txBody>
          <a:bodyPr anchor="ctr"/>
          <a:lstStyle/>
          <a:p>
            <a:pPr eaLnBrk="1" hangingPunct="1"/>
            <a:r>
              <a:rPr lang="tr-TR" altLang="tr-TR" sz="4400"/>
              <a:t>İş Birlikli Öğrenme </a:t>
            </a:r>
          </a:p>
        </p:txBody>
      </p:sp>
      <p:sp>
        <p:nvSpPr>
          <p:cNvPr id="2051" name="Rectangle 3"/>
          <p:cNvSpPr>
            <a:spLocks noGrp="1" noChangeArrowheads="1"/>
          </p:cNvSpPr>
          <p:nvPr>
            <p:ph type="subTitle" idx="1"/>
          </p:nvPr>
        </p:nvSpPr>
        <p:spPr>
          <a:xfrm>
            <a:off x="2895600" y="3886200"/>
            <a:ext cx="6400800" cy="1752600"/>
          </a:xfrm>
        </p:spPr>
        <p:txBody>
          <a:bodyPr rtlCol="0">
            <a:normAutofit/>
          </a:bodyPr>
          <a:lstStyle/>
          <a:p>
            <a:pPr eaLnBrk="1" fontAlgn="auto" hangingPunct="1">
              <a:spcAft>
                <a:spcPts val="0"/>
              </a:spcAft>
              <a:defRPr/>
            </a:pPr>
            <a:r>
              <a:rPr lang="tr-TR" sz="3200"/>
              <a:t>Birleştirme Tekniği</a:t>
            </a:r>
          </a:p>
          <a:p>
            <a:pPr eaLnBrk="1" fontAlgn="auto" hangingPunct="1">
              <a:spcAft>
                <a:spcPts val="0"/>
              </a:spcAft>
              <a:defRPr/>
            </a:pPr>
            <a:endParaRPr lang="tr-TR" sz="3200"/>
          </a:p>
        </p:txBody>
      </p:sp>
    </p:spTree>
    <p:extLst>
      <p:ext uri="{BB962C8B-B14F-4D97-AF65-F5344CB8AC3E}">
        <p14:creationId xmlns:p14="http://schemas.microsoft.com/office/powerpoint/2010/main" val="31184249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idx="1"/>
          </p:nvPr>
        </p:nvSpPr>
        <p:spPr>
          <a:xfrm>
            <a:off x="1992313" y="1052513"/>
            <a:ext cx="8496300" cy="3778250"/>
          </a:xfrm>
        </p:spPr>
        <p:txBody>
          <a:bodyPr rtlCol="0">
            <a:normAutofit fontScale="92500" lnSpcReduction="20000"/>
          </a:bodyPr>
          <a:lstStyle/>
          <a:p>
            <a:pPr eaLnBrk="1" fontAlgn="auto" hangingPunct="1">
              <a:spcAft>
                <a:spcPts val="0"/>
              </a:spcAft>
              <a:buFont typeface="Wingdings 3" charset="2"/>
              <a:buChar char=""/>
              <a:defRPr/>
            </a:pPr>
            <a:endParaRPr lang="tr-TR" sz="2800" dirty="0">
              <a:solidFill>
                <a:schemeClr val="tx1">
                  <a:lumMod val="75000"/>
                  <a:lumOff val="25000"/>
                </a:schemeClr>
              </a:solidFill>
            </a:endParaRPr>
          </a:p>
          <a:p>
            <a:pPr algn="just" eaLnBrk="1" fontAlgn="auto" hangingPunct="1">
              <a:spcAft>
                <a:spcPts val="0"/>
              </a:spcAft>
              <a:buFont typeface="Wingdings 3" charset="2"/>
              <a:buChar char=""/>
              <a:defRPr/>
            </a:pPr>
            <a:r>
              <a:rPr lang="tr-TR" sz="2800" dirty="0">
                <a:solidFill>
                  <a:schemeClr val="tx1">
                    <a:lumMod val="75000"/>
                    <a:lumOff val="25000"/>
                  </a:schemeClr>
                </a:solidFill>
                <a:latin typeface="Comic Sans MS" panose="030F0702030302020204" pitchFamily="66" charset="0"/>
              </a:rPr>
              <a:t> İşbirliğine dayalı öğrenme, öğrencilerin ortak öğrenme hedefleri doğrultusunda küçük gruplar hâlinde birbirlerinin öğrenmesine yardım edecekleri </a:t>
            </a:r>
            <a:r>
              <a:rPr lang="tr-TR" sz="2800" dirty="0">
                <a:solidFill>
                  <a:schemeClr val="tx1">
                    <a:lumMod val="75000"/>
                    <a:lumOff val="25000"/>
                  </a:schemeClr>
                </a:solidFill>
                <a:latin typeface="Comic Sans MS" panose="030F0702030302020204" pitchFamily="66" charset="0"/>
              </a:rPr>
              <a:t>çalışmalar </a:t>
            </a:r>
            <a:r>
              <a:rPr lang="tr-TR" sz="2800" dirty="0">
                <a:solidFill>
                  <a:schemeClr val="tx1">
                    <a:lumMod val="75000"/>
                    <a:lumOff val="25000"/>
                  </a:schemeClr>
                </a:solidFill>
                <a:latin typeface="Comic Sans MS" panose="030F0702030302020204" pitchFamily="66" charset="0"/>
              </a:rPr>
              <a:t>ve öğrencilerin küçük gruplar hâlinde birlikte </a:t>
            </a:r>
            <a:r>
              <a:rPr lang="tr-TR" sz="2800" dirty="0">
                <a:solidFill>
                  <a:schemeClr val="tx1">
                    <a:lumMod val="75000"/>
                    <a:lumOff val="25000"/>
                  </a:schemeClr>
                </a:solidFill>
                <a:latin typeface="Comic Sans MS" panose="030F0702030302020204" pitchFamily="66" charset="0"/>
              </a:rPr>
              <a:t>çalıştığı  bir </a:t>
            </a:r>
            <a:r>
              <a:rPr lang="tr-TR" sz="2800" dirty="0">
                <a:solidFill>
                  <a:schemeClr val="tx1">
                    <a:lumMod val="75000"/>
                    <a:lumOff val="25000"/>
                  </a:schemeClr>
                </a:solidFill>
                <a:latin typeface="Comic Sans MS" panose="030F0702030302020204" pitchFamily="66" charset="0"/>
              </a:rPr>
              <a:t>öğretim yöntemi </a:t>
            </a:r>
            <a:r>
              <a:rPr lang="tr-TR" sz="2800" dirty="0">
                <a:solidFill>
                  <a:schemeClr val="tx1">
                    <a:lumMod val="75000"/>
                    <a:lumOff val="25000"/>
                  </a:schemeClr>
                </a:solidFill>
                <a:latin typeface="Comic Sans MS" panose="030F0702030302020204" pitchFamily="66" charset="0"/>
              </a:rPr>
              <a:t>olarak </a:t>
            </a:r>
            <a:r>
              <a:rPr lang="tr-TR" sz="2800" dirty="0">
                <a:solidFill>
                  <a:schemeClr val="tx1">
                    <a:lumMod val="75000"/>
                    <a:lumOff val="25000"/>
                  </a:schemeClr>
                </a:solidFill>
                <a:latin typeface="Comic Sans MS" panose="030F0702030302020204" pitchFamily="66" charset="0"/>
              </a:rPr>
              <a:t>tanımlanmaktadır. </a:t>
            </a:r>
            <a:r>
              <a:rPr lang="tr-TR" sz="2800" dirty="0">
                <a:solidFill>
                  <a:schemeClr val="tx1">
                    <a:lumMod val="75000"/>
                    <a:lumOff val="25000"/>
                  </a:schemeClr>
                </a:solidFill>
                <a:latin typeface="Comic Sans MS" panose="030F0702030302020204" pitchFamily="66" charset="0"/>
              </a:rPr>
              <a:t>Birlikte </a:t>
            </a:r>
            <a:r>
              <a:rPr lang="tr-TR" sz="2800" dirty="0">
                <a:solidFill>
                  <a:schemeClr val="tx1">
                    <a:lumMod val="75000"/>
                    <a:lumOff val="25000"/>
                  </a:schemeClr>
                </a:solidFill>
                <a:latin typeface="Comic Sans MS" panose="030F0702030302020204" pitchFamily="66" charset="0"/>
              </a:rPr>
              <a:t>çalışan öğrencilerin amacı birbirlerinden daha iyi olmak değil, birbirleriyle daha iyi yapmak ve ortak bir hedefi gerçekleştirmektir.</a:t>
            </a:r>
            <a:r>
              <a:rPr lang="tr-TR" sz="3200" dirty="0">
                <a:solidFill>
                  <a:schemeClr val="tx1">
                    <a:lumMod val="75000"/>
                    <a:lumOff val="25000"/>
                  </a:schemeClr>
                </a:solidFill>
                <a:latin typeface="Comic Sans MS" panose="030F0702030302020204" pitchFamily="66" charset="0"/>
              </a:rPr>
              <a:t> </a:t>
            </a:r>
          </a:p>
          <a:p>
            <a:pPr algn="just" eaLnBrk="1" fontAlgn="auto" hangingPunct="1">
              <a:spcAft>
                <a:spcPts val="0"/>
              </a:spcAft>
              <a:buFont typeface="Wingdings 3" charset="2"/>
              <a:buChar char=""/>
              <a:defRPr/>
            </a:pPr>
            <a:endParaRPr lang="tr-TR" sz="2800" dirty="0">
              <a:solidFill>
                <a:schemeClr val="tx1">
                  <a:lumMod val="75000"/>
                  <a:lumOff val="25000"/>
                </a:schemeClr>
              </a:solidFill>
              <a:latin typeface="Comic Sans MS" panose="030F0702030302020204" pitchFamily="66" charset="0"/>
            </a:endParaRPr>
          </a:p>
        </p:txBody>
      </p:sp>
    </p:spTree>
    <p:extLst>
      <p:ext uri="{BB962C8B-B14F-4D97-AF65-F5344CB8AC3E}">
        <p14:creationId xmlns:p14="http://schemas.microsoft.com/office/powerpoint/2010/main" val="130738565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916</Words>
  <Application>Microsoft Office PowerPoint</Application>
  <PresentationFormat>Geniş ekran</PresentationFormat>
  <Paragraphs>86</Paragraphs>
  <Slides>18</Slides>
  <Notes>0</Notes>
  <HiddenSlides>0</HiddenSlides>
  <MMClips>0</MMClips>
  <ScaleCrop>false</ScaleCrop>
  <HeadingPairs>
    <vt:vector size="6" baseType="variant">
      <vt:variant>
        <vt:lpstr>Kullanılan Yazı Tipleri</vt:lpstr>
      </vt:variant>
      <vt:variant>
        <vt:i4>10</vt:i4>
      </vt:variant>
      <vt:variant>
        <vt:lpstr>Tema</vt:lpstr>
      </vt:variant>
      <vt:variant>
        <vt:i4>2</vt:i4>
      </vt:variant>
      <vt:variant>
        <vt:lpstr>Slayt Başlıkları</vt:lpstr>
      </vt:variant>
      <vt:variant>
        <vt:i4>18</vt:i4>
      </vt:variant>
    </vt:vector>
  </HeadingPairs>
  <TitlesOfParts>
    <vt:vector size="30" baseType="lpstr">
      <vt:lpstr>Andalus</vt:lpstr>
      <vt:lpstr>Arial</vt:lpstr>
      <vt:lpstr>Calibri</vt:lpstr>
      <vt:lpstr>Century Gothic</vt:lpstr>
      <vt:lpstr>Century Schoolbook</vt:lpstr>
      <vt:lpstr>Comic Sans MS</vt:lpstr>
      <vt:lpstr>Times New Roman</vt:lpstr>
      <vt:lpstr>Wingdings</vt:lpstr>
      <vt:lpstr>Wingdings 2</vt:lpstr>
      <vt:lpstr>Wingdings 3</vt:lpstr>
      <vt:lpstr>Cumba</vt:lpstr>
      <vt:lpstr>Duman</vt:lpstr>
      <vt:lpstr>TAKIM OYUN TURNUVA TEKNİĞİ</vt:lpstr>
      <vt:lpstr>PowerPoint Sunusu</vt:lpstr>
      <vt:lpstr>1) AMAÇ </vt:lpstr>
      <vt:lpstr>ÇALIŞMA KAĞIDI</vt:lpstr>
      <vt:lpstr>PowerPoint Sunusu</vt:lpstr>
      <vt:lpstr>TEKNİĞİN FAYDALARI</vt:lpstr>
      <vt:lpstr>TEKNİĞİN SINIRLILIKLARI</vt:lpstr>
      <vt:lpstr>İş Birlikli Öğrenme </vt:lpstr>
      <vt:lpstr>PowerPoint Sunusu</vt:lpstr>
      <vt:lpstr>Jigsaw Tekniğinin Uygulanması</vt:lpstr>
      <vt:lpstr>PowerPoint Sunusu</vt:lpstr>
      <vt:lpstr>Jigsaw Tekniğinin Uygulanması</vt:lpstr>
      <vt:lpstr>PowerPoint Sunusu</vt:lpstr>
      <vt:lpstr>PowerPoint Sunusu</vt:lpstr>
      <vt:lpstr>Rapor Hazırlama ve Yeniden Biçimlendirme Aşaması </vt:lpstr>
      <vt:lpstr>Tamamlama ve Değerlendirme Aşaması </vt:lpstr>
      <vt:lpstr>PowerPoint Sunusu</vt:lpstr>
      <vt:lpstr>JİGSAW TEKNİĞİNİN AVANTAJLARI VE DEZAVANTAJLARI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İŞBİRLİĞİNE      DAYALI ÖĞRENME</dc:title>
  <dc:creator>EBF</dc:creator>
  <cp:lastModifiedBy>EBF</cp:lastModifiedBy>
  <cp:revision>3</cp:revision>
  <dcterms:created xsi:type="dcterms:W3CDTF">2020-12-02T04:15:12Z</dcterms:created>
  <dcterms:modified xsi:type="dcterms:W3CDTF">2020-12-09T05:11:43Z</dcterms:modified>
</cp:coreProperties>
</file>