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6615" y="875240"/>
            <a:ext cx="7017293" cy="481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148" y="980853"/>
            <a:ext cx="6985998" cy="207821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9148" y="3025312"/>
            <a:ext cx="7069830" cy="276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112" y="1106486"/>
            <a:ext cx="7727177" cy="433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988" y="1272116"/>
            <a:ext cx="8538739" cy="393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6</cp:revision>
  <dcterms:created xsi:type="dcterms:W3CDTF">2020-05-16T23:30:02Z</dcterms:created>
  <dcterms:modified xsi:type="dcterms:W3CDTF">2020-05-17T00:05:00Z</dcterms:modified>
</cp:coreProperties>
</file>