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0203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9940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8437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178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285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0676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0260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2207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0120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5138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7636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0581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351273"/>
            <a:ext cx="11085689" cy="6155453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6615" y="875240"/>
            <a:ext cx="7017293" cy="4814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417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111" y="339984"/>
            <a:ext cx="10972800" cy="6155453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9148" y="980853"/>
            <a:ext cx="6985998" cy="2078215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9148" y="3025312"/>
            <a:ext cx="7069830" cy="2763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903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351273"/>
            <a:ext cx="11085689" cy="6155453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2112" y="1106486"/>
            <a:ext cx="7727177" cy="4334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281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351273"/>
            <a:ext cx="11085689" cy="6155453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9988" y="1272116"/>
            <a:ext cx="8538739" cy="3932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7912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0</Words>
  <Application>Microsoft Office PowerPoint</Application>
  <PresentationFormat>Geniş ekran</PresentationFormat>
  <Paragraphs>0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Erdem Direkler</dc:creator>
  <cp:lastModifiedBy>Erdem Direkler</cp:lastModifiedBy>
  <cp:revision>6</cp:revision>
  <dcterms:created xsi:type="dcterms:W3CDTF">2020-05-16T23:30:02Z</dcterms:created>
  <dcterms:modified xsi:type="dcterms:W3CDTF">2020-05-17T00:05:00Z</dcterms:modified>
</cp:coreProperties>
</file>