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84" y="1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389EF-FFD1-42A1-9CA6-36FDD57A1058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9A1A5-48D9-4763-896A-8F4D130208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8210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389EF-FFD1-42A1-9CA6-36FDD57A1058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9A1A5-48D9-4763-896A-8F4D130208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0072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389EF-FFD1-42A1-9CA6-36FDD57A1058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9A1A5-48D9-4763-896A-8F4D130208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75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389EF-FFD1-42A1-9CA6-36FDD57A1058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9A1A5-48D9-4763-896A-8F4D130208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7704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389EF-FFD1-42A1-9CA6-36FDD57A1058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9A1A5-48D9-4763-896A-8F4D130208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666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389EF-FFD1-42A1-9CA6-36FDD57A1058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9A1A5-48D9-4763-896A-8F4D130208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8836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389EF-FFD1-42A1-9CA6-36FDD57A1058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9A1A5-48D9-4763-896A-8F4D130208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2194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389EF-FFD1-42A1-9CA6-36FDD57A1058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9A1A5-48D9-4763-896A-8F4D130208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4763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389EF-FFD1-42A1-9CA6-36FDD57A1058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9A1A5-48D9-4763-896A-8F4D130208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33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389EF-FFD1-42A1-9CA6-36FDD57A1058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9A1A5-48D9-4763-896A-8F4D130208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1586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389EF-FFD1-42A1-9CA6-36FDD57A1058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9A1A5-48D9-4763-896A-8F4D130208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1157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389EF-FFD1-42A1-9CA6-36FDD57A1058}" type="datetimeFigureOut">
              <a:rPr lang="tr-TR" smtClean="0"/>
              <a:t>14.12.2019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9A1A5-48D9-4763-896A-8F4D130208A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9862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10. Hafta-Okul öncesi dönemde okuma güçlüğü gösteren çocuklara yönelik müdahale programları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/>
              <a:t>https://dergipark.org.tr/tr/download/article-file/159217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1490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Geniş ekran</PresentationFormat>
  <Paragraphs>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10. Hafta-Okul öncesi dönemde okuma güçlüğü gösteren çocuklara yönelik müdahale programları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HAKEM</dc:creator>
  <cp:lastModifiedBy>HAKEM</cp:lastModifiedBy>
  <cp:revision>3</cp:revision>
  <dcterms:created xsi:type="dcterms:W3CDTF">2019-12-13T16:36:34Z</dcterms:created>
  <dcterms:modified xsi:type="dcterms:W3CDTF">2019-12-14T05:33:37Z</dcterms:modified>
</cp:coreProperties>
</file>