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3"/>
  </p:notesMasterIdLst>
  <p:sldIdLst>
    <p:sldId id="256" r:id="rId2"/>
    <p:sldId id="324" r:id="rId3"/>
    <p:sldId id="319" r:id="rId4"/>
    <p:sldId id="302" r:id="rId5"/>
    <p:sldId id="303" r:id="rId6"/>
    <p:sldId id="326" r:id="rId7"/>
    <p:sldId id="304" r:id="rId8"/>
    <p:sldId id="305" r:id="rId9"/>
    <p:sldId id="306" r:id="rId10"/>
    <p:sldId id="334" r:id="rId11"/>
    <p:sldId id="307" r:id="rId12"/>
    <p:sldId id="308" r:id="rId13"/>
    <p:sldId id="330" r:id="rId14"/>
    <p:sldId id="309" r:id="rId15"/>
    <p:sldId id="331" r:id="rId16"/>
    <p:sldId id="332" r:id="rId17"/>
    <p:sldId id="333" r:id="rId18"/>
    <p:sldId id="335" r:id="rId19"/>
    <p:sldId id="336" r:id="rId20"/>
    <p:sldId id="310" r:id="rId21"/>
    <p:sldId id="340" r:id="rId22"/>
    <p:sldId id="339" r:id="rId23"/>
    <p:sldId id="311" r:id="rId24"/>
    <p:sldId id="312" r:id="rId25"/>
    <p:sldId id="337" r:id="rId26"/>
    <p:sldId id="341" r:id="rId27"/>
    <p:sldId id="338" r:id="rId28"/>
    <p:sldId id="327" r:id="rId29"/>
    <p:sldId id="342" r:id="rId30"/>
    <p:sldId id="320" r:id="rId31"/>
    <p:sldId id="313" r:id="rId32"/>
    <p:sldId id="328" r:id="rId33"/>
    <p:sldId id="314" r:id="rId34"/>
    <p:sldId id="301" r:id="rId35"/>
    <p:sldId id="329" r:id="rId36"/>
    <p:sldId id="315" r:id="rId37"/>
    <p:sldId id="316" r:id="rId38"/>
    <p:sldId id="317" r:id="rId39"/>
    <p:sldId id="321" r:id="rId40"/>
    <p:sldId id="318" r:id="rId41"/>
    <p:sldId id="323" r:id="rId42"/>
  </p:sldIdLst>
  <p:sldSz cx="9144000" cy="5143500" type="screen16x9"/>
  <p:notesSz cx="6858000" cy="9144000"/>
  <p:embeddedFontLst>
    <p:embeddedFont>
      <p:font typeface="Calibri" panose="020F0502020204030204" pitchFamily="34" charset="0"/>
      <p:regular r:id="rId44"/>
      <p:bold r:id="rId45"/>
      <p:italic r:id="rId46"/>
      <p:boldItalic r:id="rId47"/>
    </p:embeddedFont>
    <p:embeddedFont>
      <p:font typeface="Satisfy" panose="020B0604020202020204" charset="0"/>
      <p:regular r:id="rId48"/>
    </p:embeddedFont>
    <p:embeddedFont>
      <p:font typeface="Raleway Thin" panose="020B0604020202020204" charset="-94"/>
      <p:regular r:id="rId49"/>
      <p:bold r:id="rId50"/>
      <p:italic r:id="rId51"/>
      <p:boldItalic r:id="rId52"/>
    </p:embeddedFont>
    <p:embeddedFont>
      <p:font typeface="Cambria Math" panose="02040503050406030204" pitchFamily="18" charset="0"/>
      <p:regular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BF1EB4-3A25-41AD-A42F-6A2342810EE1}">
  <a:tblStyle styleId="{40BF1EB4-3A25-41AD-A42F-6A2342810EE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86"/>
  </p:normalViewPr>
  <p:slideViewPr>
    <p:cSldViewPr snapToGrid="0" snapToObjects="1">
      <p:cViewPr varScale="1">
        <p:scale>
          <a:sx n="100" d="100"/>
          <a:sy n="100" d="100"/>
        </p:scale>
        <p:origin x="30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A6A7D4-A1DD-E74D-97E0-905B25D8242C}" type="doc">
      <dgm:prSet loTypeId="urn:microsoft.com/office/officeart/2005/8/layout/default" loCatId="" qsTypeId="urn:microsoft.com/office/officeart/2005/8/quickstyle/simple2" qsCatId="simple" csTypeId="urn:microsoft.com/office/officeart/2005/8/colors/colorful1" csCatId="colorful" phldr="1"/>
      <dgm:spPr/>
      <dgm:t>
        <a:bodyPr/>
        <a:lstStyle/>
        <a:p>
          <a:endParaRPr lang="tr-TR"/>
        </a:p>
      </dgm:t>
    </dgm:pt>
    <dgm:pt modelId="{F235AC06-FFFB-C943-A780-472AD21DD4E8}">
      <dgm:prSet phldrT="[Metin]"/>
      <dgm:spPr/>
      <dgm:t>
        <a:bodyPr/>
        <a:lstStyle/>
        <a:p>
          <a:r>
            <a:rPr lang="tr-TR" dirty="0"/>
            <a:t>Bireysel Zeka Testleri</a:t>
          </a:r>
        </a:p>
      </dgm:t>
    </dgm:pt>
    <dgm:pt modelId="{CB7BE5DA-BB59-5244-A75E-DAC071128AFF}" type="parTrans" cxnId="{51A771C8-0BE2-244E-B24D-673A675F63A9}">
      <dgm:prSet/>
      <dgm:spPr/>
      <dgm:t>
        <a:bodyPr/>
        <a:lstStyle/>
        <a:p>
          <a:endParaRPr lang="tr-TR"/>
        </a:p>
      </dgm:t>
    </dgm:pt>
    <dgm:pt modelId="{F1237D5D-1674-A64C-9352-BFEDF83C5EBD}" type="sibTrans" cxnId="{51A771C8-0BE2-244E-B24D-673A675F63A9}">
      <dgm:prSet/>
      <dgm:spPr/>
      <dgm:t>
        <a:bodyPr/>
        <a:lstStyle/>
        <a:p>
          <a:endParaRPr lang="tr-TR"/>
        </a:p>
      </dgm:t>
    </dgm:pt>
    <dgm:pt modelId="{071F35D3-C11F-AD42-9C23-183654D3E96F}">
      <dgm:prSet phldrT="[Metin]"/>
      <dgm:spPr/>
      <dgm:t>
        <a:bodyPr/>
        <a:lstStyle/>
        <a:p>
          <a:r>
            <a:rPr lang="tr-TR" dirty="0"/>
            <a:t>Grup Zeka Testleri</a:t>
          </a:r>
        </a:p>
      </dgm:t>
    </dgm:pt>
    <dgm:pt modelId="{4CC40102-300A-A34D-998E-972024DBEA66}" type="parTrans" cxnId="{B53FDD59-4100-994D-8B95-BF4B3B31A0CD}">
      <dgm:prSet/>
      <dgm:spPr/>
      <dgm:t>
        <a:bodyPr/>
        <a:lstStyle/>
        <a:p>
          <a:endParaRPr lang="tr-TR"/>
        </a:p>
      </dgm:t>
    </dgm:pt>
    <dgm:pt modelId="{1E7E2E02-A6B7-1A46-82A1-CEB4F08A9738}" type="sibTrans" cxnId="{B53FDD59-4100-994D-8B95-BF4B3B31A0CD}">
      <dgm:prSet/>
      <dgm:spPr/>
      <dgm:t>
        <a:bodyPr/>
        <a:lstStyle/>
        <a:p>
          <a:endParaRPr lang="tr-TR"/>
        </a:p>
      </dgm:t>
    </dgm:pt>
    <dgm:pt modelId="{3DEC2B94-8C6D-D948-9389-CF3BB17D6E65}">
      <dgm:prSet phldrT="[Metin]"/>
      <dgm:spPr/>
      <dgm:t>
        <a:bodyPr/>
        <a:lstStyle/>
        <a:p>
          <a:r>
            <a:rPr lang="tr-TR" dirty="0"/>
            <a:t>Zeka Testleri</a:t>
          </a:r>
        </a:p>
      </dgm:t>
    </dgm:pt>
    <dgm:pt modelId="{25D02FEE-AE39-CC42-B109-DE8EC4BB358B}" type="parTrans" cxnId="{2600FE23-AF78-6849-80A9-1B5D2F60FEAA}">
      <dgm:prSet/>
      <dgm:spPr/>
      <dgm:t>
        <a:bodyPr/>
        <a:lstStyle/>
        <a:p>
          <a:endParaRPr lang="tr-TR"/>
        </a:p>
      </dgm:t>
    </dgm:pt>
    <dgm:pt modelId="{8358BED7-A18F-614E-85C7-BB24367EF152}" type="sibTrans" cxnId="{2600FE23-AF78-6849-80A9-1B5D2F60FEAA}">
      <dgm:prSet/>
      <dgm:spPr/>
      <dgm:t>
        <a:bodyPr/>
        <a:lstStyle/>
        <a:p>
          <a:endParaRPr lang="tr-TR"/>
        </a:p>
      </dgm:t>
    </dgm:pt>
    <dgm:pt modelId="{7564F770-8C07-DD4D-9EB1-0FA4729BA07E}" type="pres">
      <dgm:prSet presAssocID="{73A6A7D4-A1DD-E74D-97E0-905B25D8242C}" presName="diagram" presStyleCnt="0">
        <dgm:presLayoutVars>
          <dgm:dir/>
          <dgm:resizeHandles val="exact"/>
        </dgm:presLayoutVars>
      </dgm:prSet>
      <dgm:spPr/>
      <dgm:t>
        <a:bodyPr/>
        <a:lstStyle/>
        <a:p>
          <a:endParaRPr lang="tr-TR"/>
        </a:p>
      </dgm:t>
    </dgm:pt>
    <dgm:pt modelId="{34FEF854-521D-384C-A675-2594D0CAC3E4}" type="pres">
      <dgm:prSet presAssocID="{F235AC06-FFFB-C943-A780-472AD21DD4E8}" presName="node" presStyleLbl="node1" presStyleIdx="0" presStyleCnt="3">
        <dgm:presLayoutVars>
          <dgm:bulletEnabled val="1"/>
        </dgm:presLayoutVars>
      </dgm:prSet>
      <dgm:spPr/>
      <dgm:t>
        <a:bodyPr/>
        <a:lstStyle/>
        <a:p>
          <a:endParaRPr lang="tr-TR"/>
        </a:p>
      </dgm:t>
    </dgm:pt>
    <dgm:pt modelId="{2660BB6E-19B0-6242-9FF0-032D151F3CAF}" type="pres">
      <dgm:prSet presAssocID="{F1237D5D-1674-A64C-9352-BFEDF83C5EBD}" presName="sibTrans" presStyleCnt="0"/>
      <dgm:spPr/>
    </dgm:pt>
    <dgm:pt modelId="{D29A06AC-E977-5D4F-B1EF-712D94806915}" type="pres">
      <dgm:prSet presAssocID="{071F35D3-C11F-AD42-9C23-183654D3E96F}" presName="node" presStyleLbl="node1" presStyleIdx="1" presStyleCnt="3">
        <dgm:presLayoutVars>
          <dgm:bulletEnabled val="1"/>
        </dgm:presLayoutVars>
      </dgm:prSet>
      <dgm:spPr/>
      <dgm:t>
        <a:bodyPr/>
        <a:lstStyle/>
        <a:p>
          <a:endParaRPr lang="tr-TR"/>
        </a:p>
      </dgm:t>
    </dgm:pt>
    <dgm:pt modelId="{9382F692-AED2-0A4A-99DC-B600024D47B7}" type="pres">
      <dgm:prSet presAssocID="{1E7E2E02-A6B7-1A46-82A1-CEB4F08A9738}" presName="sibTrans" presStyleCnt="0"/>
      <dgm:spPr/>
    </dgm:pt>
    <dgm:pt modelId="{443FF52E-EE86-6B4F-A972-6F6080DEFD6A}" type="pres">
      <dgm:prSet presAssocID="{3DEC2B94-8C6D-D948-9389-CF3BB17D6E65}" presName="node" presStyleLbl="node1" presStyleIdx="2" presStyleCnt="3">
        <dgm:presLayoutVars>
          <dgm:bulletEnabled val="1"/>
        </dgm:presLayoutVars>
      </dgm:prSet>
      <dgm:spPr/>
      <dgm:t>
        <a:bodyPr/>
        <a:lstStyle/>
        <a:p>
          <a:endParaRPr lang="tr-TR"/>
        </a:p>
      </dgm:t>
    </dgm:pt>
  </dgm:ptLst>
  <dgm:cxnLst>
    <dgm:cxn modelId="{B53FDD59-4100-994D-8B95-BF4B3B31A0CD}" srcId="{73A6A7D4-A1DD-E74D-97E0-905B25D8242C}" destId="{071F35D3-C11F-AD42-9C23-183654D3E96F}" srcOrd="1" destOrd="0" parTransId="{4CC40102-300A-A34D-998E-972024DBEA66}" sibTransId="{1E7E2E02-A6B7-1A46-82A1-CEB4F08A9738}"/>
    <dgm:cxn modelId="{AFA97C04-A6E7-D341-B448-E808F335D269}" type="presOf" srcId="{F235AC06-FFFB-C943-A780-472AD21DD4E8}" destId="{34FEF854-521D-384C-A675-2594D0CAC3E4}" srcOrd="0" destOrd="0" presId="urn:microsoft.com/office/officeart/2005/8/layout/default"/>
    <dgm:cxn modelId="{3460A79B-593D-2C41-AF0A-F3B25F6F3D9C}" type="presOf" srcId="{071F35D3-C11F-AD42-9C23-183654D3E96F}" destId="{D29A06AC-E977-5D4F-B1EF-712D94806915}" srcOrd="0" destOrd="0" presId="urn:microsoft.com/office/officeart/2005/8/layout/default"/>
    <dgm:cxn modelId="{3595C72D-256A-BF49-8B28-C856F29E1C3D}" type="presOf" srcId="{3DEC2B94-8C6D-D948-9389-CF3BB17D6E65}" destId="{443FF52E-EE86-6B4F-A972-6F6080DEFD6A}" srcOrd="0" destOrd="0" presId="urn:microsoft.com/office/officeart/2005/8/layout/default"/>
    <dgm:cxn modelId="{51A771C8-0BE2-244E-B24D-673A675F63A9}" srcId="{73A6A7D4-A1DD-E74D-97E0-905B25D8242C}" destId="{F235AC06-FFFB-C943-A780-472AD21DD4E8}" srcOrd="0" destOrd="0" parTransId="{CB7BE5DA-BB59-5244-A75E-DAC071128AFF}" sibTransId="{F1237D5D-1674-A64C-9352-BFEDF83C5EBD}"/>
    <dgm:cxn modelId="{C3342F7F-05D8-5E49-9416-C931CC6A3600}" type="presOf" srcId="{73A6A7D4-A1DD-E74D-97E0-905B25D8242C}" destId="{7564F770-8C07-DD4D-9EB1-0FA4729BA07E}" srcOrd="0" destOrd="0" presId="urn:microsoft.com/office/officeart/2005/8/layout/default"/>
    <dgm:cxn modelId="{2600FE23-AF78-6849-80A9-1B5D2F60FEAA}" srcId="{73A6A7D4-A1DD-E74D-97E0-905B25D8242C}" destId="{3DEC2B94-8C6D-D948-9389-CF3BB17D6E65}" srcOrd="2" destOrd="0" parTransId="{25D02FEE-AE39-CC42-B109-DE8EC4BB358B}" sibTransId="{8358BED7-A18F-614E-85C7-BB24367EF152}"/>
    <dgm:cxn modelId="{5DC3B208-6C4E-9C48-B78A-8C182FE65FE8}" type="presParOf" srcId="{7564F770-8C07-DD4D-9EB1-0FA4729BA07E}" destId="{34FEF854-521D-384C-A675-2594D0CAC3E4}" srcOrd="0" destOrd="0" presId="urn:microsoft.com/office/officeart/2005/8/layout/default"/>
    <dgm:cxn modelId="{94236B50-3F9D-4F4D-B549-2E7551BE1731}" type="presParOf" srcId="{7564F770-8C07-DD4D-9EB1-0FA4729BA07E}" destId="{2660BB6E-19B0-6242-9FF0-032D151F3CAF}" srcOrd="1" destOrd="0" presId="urn:microsoft.com/office/officeart/2005/8/layout/default"/>
    <dgm:cxn modelId="{6630B137-A22C-014B-BF5B-F80A60906703}" type="presParOf" srcId="{7564F770-8C07-DD4D-9EB1-0FA4729BA07E}" destId="{D29A06AC-E977-5D4F-B1EF-712D94806915}" srcOrd="2" destOrd="0" presId="urn:microsoft.com/office/officeart/2005/8/layout/default"/>
    <dgm:cxn modelId="{AE5C2A3E-0C54-184A-A7E7-EDFC604E0EEC}" type="presParOf" srcId="{7564F770-8C07-DD4D-9EB1-0FA4729BA07E}" destId="{9382F692-AED2-0A4A-99DC-B600024D47B7}" srcOrd="3" destOrd="0" presId="urn:microsoft.com/office/officeart/2005/8/layout/default"/>
    <dgm:cxn modelId="{7755A070-76E2-3D4D-9DD7-F9EE352A8EEF}" type="presParOf" srcId="{7564F770-8C07-DD4D-9EB1-0FA4729BA07E}" destId="{443FF52E-EE86-6B4F-A972-6F6080DEFD6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2E05DD-3D02-3443-80CF-9DE34F1B360E}" type="doc">
      <dgm:prSet loTypeId="urn:microsoft.com/office/officeart/2008/layout/VerticalCurvedList" loCatId="" qsTypeId="urn:microsoft.com/office/officeart/2005/8/quickstyle/simple2" qsCatId="simple" csTypeId="urn:microsoft.com/office/officeart/2005/8/colors/colorful1" csCatId="colorful" phldr="1"/>
      <dgm:spPr/>
      <dgm:t>
        <a:bodyPr/>
        <a:lstStyle/>
        <a:p>
          <a:endParaRPr lang="tr-TR"/>
        </a:p>
      </dgm:t>
    </dgm:pt>
    <dgm:pt modelId="{7F130D43-315B-7E45-9FD2-D651B61AEE92}">
      <dgm:prSet phldrT="[Metin]"/>
      <dgm:spPr/>
      <dgm:t>
        <a:bodyPr/>
        <a:lstStyle/>
        <a:p>
          <a:r>
            <a:rPr lang="tr-TR" dirty="0" err="1"/>
            <a:t>Wechsler</a:t>
          </a:r>
          <a:r>
            <a:rPr lang="tr-TR" dirty="0"/>
            <a:t> Zeka Ölçeği WISC-IV</a:t>
          </a:r>
        </a:p>
      </dgm:t>
    </dgm:pt>
    <dgm:pt modelId="{3841A5AB-0F1A-114C-A3A0-FC4AB9005DC9}" type="parTrans" cxnId="{CD48A526-3FE0-7541-B0C0-5170391D68E1}">
      <dgm:prSet/>
      <dgm:spPr/>
      <dgm:t>
        <a:bodyPr/>
        <a:lstStyle/>
        <a:p>
          <a:endParaRPr lang="tr-TR"/>
        </a:p>
      </dgm:t>
    </dgm:pt>
    <dgm:pt modelId="{26C502D5-5213-7048-8F21-DB346A3E0685}" type="sibTrans" cxnId="{CD48A526-3FE0-7541-B0C0-5170391D68E1}">
      <dgm:prSet/>
      <dgm:spPr/>
      <dgm:t>
        <a:bodyPr/>
        <a:lstStyle/>
        <a:p>
          <a:endParaRPr lang="tr-TR"/>
        </a:p>
      </dgm:t>
    </dgm:pt>
    <dgm:pt modelId="{F0B8A8F3-00FC-0E45-8A1B-82918326BDC1}">
      <dgm:prSet phldrT="[Metin]"/>
      <dgm:spPr/>
      <dgm:t>
        <a:bodyPr/>
        <a:lstStyle/>
        <a:p>
          <a:r>
            <a:rPr lang="tr-TR" dirty="0" err="1"/>
            <a:t>Standford-Binet</a:t>
          </a:r>
          <a:r>
            <a:rPr lang="tr-TR" dirty="0"/>
            <a:t> Zeka Ölçeği (SB-5)</a:t>
          </a:r>
        </a:p>
      </dgm:t>
    </dgm:pt>
    <dgm:pt modelId="{A7C8B8E3-9FB5-ED4B-925B-C9DAC558D3B7}" type="parTrans" cxnId="{C15DA034-8743-D242-A76E-37F237B685EC}">
      <dgm:prSet/>
      <dgm:spPr/>
      <dgm:t>
        <a:bodyPr/>
        <a:lstStyle/>
        <a:p>
          <a:endParaRPr lang="tr-TR"/>
        </a:p>
      </dgm:t>
    </dgm:pt>
    <dgm:pt modelId="{A9F57EAC-C395-6844-BABE-97A0A431B164}" type="sibTrans" cxnId="{C15DA034-8743-D242-A76E-37F237B685EC}">
      <dgm:prSet/>
      <dgm:spPr/>
      <dgm:t>
        <a:bodyPr/>
        <a:lstStyle/>
        <a:p>
          <a:endParaRPr lang="tr-TR"/>
        </a:p>
      </dgm:t>
    </dgm:pt>
    <dgm:pt modelId="{E6D58895-2DA8-984A-97F8-DE71E880693E}" type="pres">
      <dgm:prSet presAssocID="{FD2E05DD-3D02-3443-80CF-9DE34F1B360E}" presName="Name0" presStyleCnt="0">
        <dgm:presLayoutVars>
          <dgm:chMax val="7"/>
          <dgm:chPref val="7"/>
          <dgm:dir/>
        </dgm:presLayoutVars>
      </dgm:prSet>
      <dgm:spPr/>
      <dgm:t>
        <a:bodyPr/>
        <a:lstStyle/>
        <a:p>
          <a:endParaRPr lang="tr-TR"/>
        </a:p>
      </dgm:t>
    </dgm:pt>
    <dgm:pt modelId="{A7F7D884-D630-404E-8BDB-C0B7F55074B1}" type="pres">
      <dgm:prSet presAssocID="{FD2E05DD-3D02-3443-80CF-9DE34F1B360E}" presName="Name1" presStyleCnt="0"/>
      <dgm:spPr/>
    </dgm:pt>
    <dgm:pt modelId="{4E4F086F-EEBC-2848-985F-98C14277348B}" type="pres">
      <dgm:prSet presAssocID="{FD2E05DD-3D02-3443-80CF-9DE34F1B360E}" presName="cycle" presStyleCnt="0"/>
      <dgm:spPr/>
    </dgm:pt>
    <dgm:pt modelId="{9B0125F5-A9C8-8A49-95B2-39A61A02B4EB}" type="pres">
      <dgm:prSet presAssocID="{FD2E05DD-3D02-3443-80CF-9DE34F1B360E}" presName="srcNode" presStyleLbl="node1" presStyleIdx="0" presStyleCnt="2"/>
      <dgm:spPr/>
    </dgm:pt>
    <dgm:pt modelId="{1074E615-5172-534F-A1EC-D731C4CF1E98}" type="pres">
      <dgm:prSet presAssocID="{FD2E05DD-3D02-3443-80CF-9DE34F1B360E}" presName="conn" presStyleLbl="parChTrans1D2" presStyleIdx="0" presStyleCnt="1"/>
      <dgm:spPr/>
      <dgm:t>
        <a:bodyPr/>
        <a:lstStyle/>
        <a:p>
          <a:endParaRPr lang="tr-TR"/>
        </a:p>
      </dgm:t>
    </dgm:pt>
    <dgm:pt modelId="{63DC7A9F-8520-B34E-8FAC-615D509209CD}" type="pres">
      <dgm:prSet presAssocID="{FD2E05DD-3D02-3443-80CF-9DE34F1B360E}" presName="extraNode" presStyleLbl="node1" presStyleIdx="0" presStyleCnt="2"/>
      <dgm:spPr/>
    </dgm:pt>
    <dgm:pt modelId="{752AB7DF-8220-CB4B-9D2B-08771A21DDAA}" type="pres">
      <dgm:prSet presAssocID="{FD2E05DD-3D02-3443-80CF-9DE34F1B360E}" presName="dstNode" presStyleLbl="node1" presStyleIdx="0" presStyleCnt="2"/>
      <dgm:spPr/>
    </dgm:pt>
    <dgm:pt modelId="{E88F2C45-5E83-0747-AF39-AAA81D6CD7E6}" type="pres">
      <dgm:prSet presAssocID="{7F130D43-315B-7E45-9FD2-D651B61AEE92}" presName="text_1" presStyleLbl="node1" presStyleIdx="0" presStyleCnt="2">
        <dgm:presLayoutVars>
          <dgm:bulletEnabled val="1"/>
        </dgm:presLayoutVars>
      </dgm:prSet>
      <dgm:spPr/>
      <dgm:t>
        <a:bodyPr/>
        <a:lstStyle/>
        <a:p>
          <a:endParaRPr lang="tr-TR"/>
        </a:p>
      </dgm:t>
    </dgm:pt>
    <dgm:pt modelId="{E503F9E2-2370-6043-B1D5-FED456556C8A}" type="pres">
      <dgm:prSet presAssocID="{7F130D43-315B-7E45-9FD2-D651B61AEE92}" presName="accent_1" presStyleCnt="0"/>
      <dgm:spPr/>
    </dgm:pt>
    <dgm:pt modelId="{738DF287-F557-F34C-B2F6-A788EF21F657}" type="pres">
      <dgm:prSet presAssocID="{7F130D43-315B-7E45-9FD2-D651B61AEE92}" presName="accentRepeatNode" presStyleLbl="solidFgAcc1" presStyleIdx="0" presStyleCnt="2"/>
      <dgm:spPr/>
    </dgm:pt>
    <dgm:pt modelId="{9027EC66-841D-8947-865E-403EA10BC1A4}" type="pres">
      <dgm:prSet presAssocID="{F0B8A8F3-00FC-0E45-8A1B-82918326BDC1}" presName="text_2" presStyleLbl="node1" presStyleIdx="1" presStyleCnt="2">
        <dgm:presLayoutVars>
          <dgm:bulletEnabled val="1"/>
        </dgm:presLayoutVars>
      </dgm:prSet>
      <dgm:spPr/>
      <dgm:t>
        <a:bodyPr/>
        <a:lstStyle/>
        <a:p>
          <a:endParaRPr lang="tr-TR"/>
        </a:p>
      </dgm:t>
    </dgm:pt>
    <dgm:pt modelId="{7AB6ADDA-55B5-354F-A9BE-3F3140A52D76}" type="pres">
      <dgm:prSet presAssocID="{F0B8A8F3-00FC-0E45-8A1B-82918326BDC1}" presName="accent_2" presStyleCnt="0"/>
      <dgm:spPr/>
    </dgm:pt>
    <dgm:pt modelId="{233A3789-DA80-8849-990F-A33398D2AAA3}" type="pres">
      <dgm:prSet presAssocID="{F0B8A8F3-00FC-0E45-8A1B-82918326BDC1}" presName="accentRepeatNode" presStyleLbl="solidFgAcc1" presStyleIdx="1" presStyleCnt="2"/>
      <dgm:spPr/>
    </dgm:pt>
  </dgm:ptLst>
  <dgm:cxnLst>
    <dgm:cxn modelId="{5EEE9644-85DA-EB4E-B4C1-F6DA6DD18D2E}" type="presOf" srcId="{F0B8A8F3-00FC-0E45-8A1B-82918326BDC1}" destId="{9027EC66-841D-8947-865E-403EA10BC1A4}" srcOrd="0" destOrd="0" presId="urn:microsoft.com/office/officeart/2008/layout/VerticalCurvedList"/>
    <dgm:cxn modelId="{E5FEDB13-6745-DD4D-86FC-4A9562EAA3E7}" type="presOf" srcId="{FD2E05DD-3D02-3443-80CF-9DE34F1B360E}" destId="{E6D58895-2DA8-984A-97F8-DE71E880693E}" srcOrd="0" destOrd="0" presId="urn:microsoft.com/office/officeart/2008/layout/VerticalCurvedList"/>
    <dgm:cxn modelId="{C15DA034-8743-D242-A76E-37F237B685EC}" srcId="{FD2E05DD-3D02-3443-80CF-9DE34F1B360E}" destId="{F0B8A8F3-00FC-0E45-8A1B-82918326BDC1}" srcOrd="1" destOrd="0" parTransId="{A7C8B8E3-9FB5-ED4B-925B-C9DAC558D3B7}" sibTransId="{A9F57EAC-C395-6844-BABE-97A0A431B164}"/>
    <dgm:cxn modelId="{97C4F857-8ED4-3545-A6CC-8CF4EBBC6322}" type="presOf" srcId="{7F130D43-315B-7E45-9FD2-D651B61AEE92}" destId="{E88F2C45-5E83-0747-AF39-AAA81D6CD7E6}" srcOrd="0" destOrd="0" presId="urn:microsoft.com/office/officeart/2008/layout/VerticalCurvedList"/>
    <dgm:cxn modelId="{CD48A526-3FE0-7541-B0C0-5170391D68E1}" srcId="{FD2E05DD-3D02-3443-80CF-9DE34F1B360E}" destId="{7F130D43-315B-7E45-9FD2-D651B61AEE92}" srcOrd="0" destOrd="0" parTransId="{3841A5AB-0F1A-114C-A3A0-FC4AB9005DC9}" sibTransId="{26C502D5-5213-7048-8F21-DB346A3E0685}"/>
    <dgm:cxn modelId="{C62911CD-0B37-9440-8691-7DE2F8FCF779}" type="presOf" srcId="{26C502D5-5213-7048-8F21-DB346A3E0685}" destId="{1074E615-5172-534F-A1EC-D731C4CF1E98}" srcOrd="0" destOrd="0" presId="urn:microsoft.com/office/officeart/2008/layout/VerticalCurvedList"/>
    <dgm:cxn modelId="{9F227762-171F-E946-82FC-93EC0BD7F16E}" type="presParOf" srcId="{E6D58895-2DA8-984A-97F8-DE71E880693E}" destId="{A7F7D884-D630-404E-8BDB-C0B7F55074B1}" srcOrd="0" destOrd="0" presId="urn:microsoft.com/office/officeart/2008/layout/VerticalCurvedList"/>
    <dgm:cxn modelId="{17B272BE-65FB-9F4C-A8EE-CEEE7F6D98F3}" type="presParOf" srcId="{A7F7D884-D630-404E-8BDB-C0B7F55074B1}" destId="{4E4F086F-EEBC-2848-985F-98C14277348B}" srcOrd="0" destOrd="0" presId="urn:microsoft.com/office/officeart/2008/layout/VerticalCurvedList"/>
    <dgm:cxn modelId="{40C3F66D-5D36-8240-BCA4-58BF3F3B0E34}" type="presParOf" srcId="{4E4F086F-EEBC-2848-985F-98C14277348B}" destId="{9B0125F5-A9C8-8A49-95B2-39A61A02B4EB}" srcOrd="0" destOrd="0" presId="urn:microsoft.com/office/officeart/2008/layout/VerticalCurvedList"/>
    <dgm:cxn modelId="{8E1A12BC-276B-B342-AEC6-EEDDDC2484B4}" type="presParOf" srcId="{4E4F086F-EEBC-2848-985F-98C14277348B}" destId="{1074E615-5172-534F-A1EC-D731C4CF1E98}" srcOrd="1" destOrd="0" presId="urn:microsoft.com/office/officeart/2008/layout/VerticalCurvedList"/>
    <dgm:cxn modelId="{7C98C64A-955E-4E48-9366-CC197990BB5C}" type="presParOf" srcId="{4E4F086F-EEBC-2848-985F-98C14277348B}" destId="{63DC7A9F-8520-B34E-8FAC-615D509209CD}" srcOrd="2" destOrd="0" presId="urn:microsoft.com/office/officeart/2008/layout/VerticalCurvedList"/>
    <dgm:cxn modelId="{E18ECF33-52A9-E147-BF74-DFD801F42A28}" type="presParOf" srcId="{4E4F086F-EEBC-2848-985F-98C14277348B}" destId="{752AB7DF-8220-CB4B-9D2B-08771A21DDAA}" srcOrd="3" destOrd="0" presId="urn:microsoft.com/office/officeart/2008/layout/VerticalCurvedList"/>
    <dgm:cxn modelId="{7CEF553B-5F81-6044-9686-6C2F55B5CDC7}" type="presParOf" srcId="{A7F7D884-D630-404E-8BDB-C0B7F55074B1}" destId="{E88F2C45-5E83-0747-AF39-AAA81D6CD7E6}" srcOrd="1" destOrd="0" presId="urn:microsoft.com/office/officeart/2008/layout/VerticalCurvedList"/>
    <dgm:cxn modelId="{1BD1F1D3-9187-EA45-A98D-9D9A987569D5}" type="presParOf" srcId="{A7F7D884-D630-404E-8BDB-C0B7F55074B1}" destId="{E503F9E2-2370-6043-B1D5-FED456556C8A}" srcOrd="2" destOrd="0" presId="urn:microsoft.com/office/officeart/2008/layout/VerticalCurvedList"/>
    <dgm:cxn modelId="{BBC36372-8AD9-5846-822A-1D80CFC5D76C}" type="presParOf" srcId="{E503F9E2-2370-6043-B1D5-FED456556C8A}" destId="{738DF287-F557-F34C-B2F6-A788EF21F657}" srcOrd="0" destOrd="0" presId="urn:microsoft.com/office/officeart/2008/layout/VerticalCurvedList"/>
    <dgm:cxn modelId="{3D4CA86A-7C65-2645-8DF1-74FF54777122}" type="presParOf" srcId="{A7F7D884-D630-404E-8BDB-C0B7F55074B1}" destId="{9027EC66-841D-8947-865E-403EA10BC1A4}" srcOrd="3" destOrd="0" presId="urn:microsoft.com/office/officeart/2008/layout/VerticalCurvedList"/>
    <dgm:cxn modelId="{A1917A6F-05C1-6F46-86F4-98C9ECC8A74A}" type="presParOf" srcId="{A7F7D884-D630-404E-8BDB-C0B7F55074B1}" destId="{7AB6ADDA-55B5-354F-A9BE-3F3140A52D76}" srcOrd="4" destOrd="0" presId="urn:microsoft.com/office/officeart/2008/layout/VerticalCurvedList"/>
    <dgm:cxn modelId="{C7C2E94F-FBAA-7449-A327-5B7088D744EC}" type="presParOf" srcId="{7AB6ADDA-55B5-354F-A9BE-3F3140A52D76}" destId="{233A3789-DA80-8849-990F-A33398D2AAA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3BFF75-0D44-E048-B06B-21361A6EDD4E}" type="doc">
      <dgm:prSet loTypeId="urn:microsoft.com/office/officeart/2005/8/layout/hierarchy3" loCatId="" qsTypeId="urn:microsoft.com/office/officeart/2005/8/quickstyle/simple2" qsCatId="simple" csTypeId="urn:microsoft.com/office/officeart/2005/8/colors/colorful1" csCatId="colorful" phldr="1"/>
      <dgm:spPr/>
      <dgm:t>
        <a:bodyPr/>
        <a:lstStyle/>
        <a:p>
          <a:endParaRPr lang="tr-TR"/>
        </a:p>
      </dgm:t>
    </dgm:pt>
    <dgm:pt modelId="{9C9C53F1-3497-FF46-9B8E-817D8D85B5BA}">
      <dgm:prSet phldrT="[Metin]" custT="1"/>
      <dgm:spPr/>
      <dgm:t>
        <a:bodyPr/>
        <a:lstStyle/>
        <a:p>
          <a:r>
            <a:rPr lang="tr-TR" sz="1400" b="1" dirty="0"/>
            <a:t>Sözel</a:t>
          </a:r>
          <a:endParaRPr lang="tr-TR" sz="1400" dirty="0"/>
        </a:p>
      </dgm:t>
    </dgm:pt>
    <dgm:pt modelId="{214EB2DF-36FD-5D40-BEF3-D8F94AC580D3}" type="parTrans" cxnId="{660BE508-249A-5B4C-9E4F-4C25DCEC013B}">
      <dgm:prSet/>
      <dgm:spPr/>
      <dgm:t>
        <a:bodyPr/>
        <a:lstStyle/>
        <a:p>
          <a:endParaRPr lang="tr-TR"/>
        </a:p>
      </dgm:t>
    </dgm:pt>
    <dgm:pt modelId="{47EB9F8B-70BF-4E4E-97B3-D3D52BA3CC61}" type="sibTrans" cxnId="{660BE508-249A-5B4C-9E4F-4C25DCEC013B}">
      <dgm:prSet/>
      <dgm:spPr/>
      <dgm:t>
        <a:bodyPr/>
        <a:lstStyle/>
        <a:p>
          <a:endParaRPr lang="tr-TR"/>
        </a:p>
      </dgm:t>
    </dgm:pt>
    <dgm:pt modelId="{B24B5A13-84F0-4E44-9029-FA909E76DDF5}">
      <dgm:prSet phldrT="[Metin]" custT="1"/>
      <dgm:spPr/>
      <dgm:t>
        <a:bodyPr/>
        <a:lstStyle/>
        <a:p>
          <a:r>
            <a:rPr lang="tr-TR" sz="1400" b="1" dirty="0"/>
            <a:t>1- Genel Bilgi</a:t>
          </a:r>
          <a:endParaRPr lang="tr-TR" sz="1400" dirty="0"/>
        </a:p>
      </dgm:t>
    </dgm:pt>
    <dgm:pt modelId="{26DFDFA6-6C14-C44E-A03B-563CD6A87A7A}" type="parTrans" cxnId="{59F00756-0D8E-5548-97B8-A3EFE19A310A}">
      <dgm:prSet/>
      <dgm:spPr/>
      <dgm:t>
        <a:bodyPr/>
        <a:lstStyle/>
        <a:p>
          <a:endParaRPr lang="tr-TR"/>
        </a:p>
      </dgm:t>
    </dgm:pt>
    <dgm:pt modelId="{F374221D-E156-AE40-93FA-828DA458ADAC}" type="sibTrans" cxnId="{59F00756-0D8E-5548-97B8-A3EFE19A310A}">
      <dgm:prSet/>
      <dgm:spPr/>
      <dgm:t>
        <a:bodyPr/>
        <a:lstStyle/>
        <a:p>
          <a:endParaRPr lang="tr-TR"/>
        </a:p>
      </dgm:t>
    </dgm:pt>
    <dgm:pt modelId="{66BE42E2-919D-C54B-9168-4CB148BE05B1}">
      <dgm:prSet phldrT="[Metin]" custT="1"/>
      <dgm:spPr/>
      <dgm:t>
        <a:bodyPr/>
        <a:lstStyle/>
        <a:p>
          <a:r>
            <a:rPr lang="tr-TR" sz="1400" b="1" dirty="0"/>
            <a:t>Performans</a:t>
          </a:r>
          <a:endParaRPr lang="tr-TR" sz="1400" dirty="0"/>
        </a:p>
      </dgm:t>
    </dgm:pt>
    <dgm:pt modelId="{31473B7E-4005-E74B-A3B8-88EA8F5696F9}" type="parTrans" cxnId="{FF44E3C2-B942-B647-B44E-2E63B47CFC31}">
      <dgm:prSet/>
      <dgm:spPr/>
      <dgm:t>
        <a:bodyPr/>
        <a:lstStyle/>
        <a:p>
          <a:endParaRPr lang="tr-TR"/>
        </a:p>
      </dgm:t>
    </dgm:pt>
    <dgm:pt modelId="{ED750548-81C6-444E-A1DC-105C6D4240E2}" type="sibTrans" cxnId="{FF44E3C2-B942-B647-B44E-2E63B47CFC31}">
      <dgm:prSet/>
      <dgm:spPr/>
      <dgm:t>
        <a:bodyPr/>
        <a:lstStyle/>
        <a:p>
          <a:endParaRPr lang="tr-TR"/>
        </a:p>
      </dgm:t>
    </dgm:pt>
    <dgm:pt modelId="{8B329D51-95E9-2443-8326-2DF99477B9F5}">
      <dgm:prSet phldrT="[Metin]" custT="1"/>
      <dgm:spPr/>
      <dgm:t>
        <a:bodyPr/>
        <a:lstStyle/>
        <a:p>
          <a:r>
            <a:rPr lang="tr-TR" sz="1400" b="1" dirty="0"/>
            <a:t>1-Resim Tamamlama</a:t>
          </a:r>
          <a:endParaRPr lang="tr-TR" sz="1400" dirty="0"/>
        </a:p>
      </dgm:t>
    </dgm:pt>
    <dgm:pt modelId="{78678B61-9488-9D42-9690-AD2A55ADDD4D}" type="parTrans" cxnId="{ECD83684-31FF-3B43-ABC6-2663E40C40CF}">
      <dgm:prSet/>
      <dgm:spPr/>
      <dgm:t>
        <a:bodyPr/>
        <a:lstStyle/>
        <a:p>
          <a:endParaRPr lang="tr-TR"/>
        </a:p>
      </dgm:t>
    </dgm:pt>
    <dgm:pt modelId="{7F159493-F5D3-6E41-8C2A-D74070E2D6DB}" type="sibTrans" cxnId="{ECD83684-31FF-3B43-ABC6-2663E40C40CF}">
      <dgm:prSet/>
      <dgm:spPr/>
      <dgm:t>
        <a:bodyPr/>
        <a:lstStyle/>
        <a:p>
          <a:endParaRPr lang="tr-TR"/>
        </a:p>
      </dgm:t>
    </dgm:pt>
    <dgm:pt modelId="{92A7D1BF-FB72-474C-8CE7-13FEF3448F6B}">
      <dgm:prSet custT="1"/>
      <dgm:spPr/>
      <dgm:t>
        <a:bodyPr/>
        <a:lstStyle/>
        <a:p>
          <a:r>
            <a:rPr lang="tr-TR" sz="1400" b="1" dirty="0"/>
            <a:t>2- Benzerlikler </a:t>
          </a:r>
        </a:p>
      </dgm:t>
    </dgm:pt>
    <dgm:pt modelId="{2E346348-15D8-614B-8D2C-13F27EE88717}" type="parTrans" cxnId="{B039098D-0450-2643-BEA5-5346F46E019E}">
      <dgm:prSet/>
      <dgm:spPr/>
      <dgm:t>
        <a:bodyPr/>
        <a:lstStyle/>
        <a:p>
          <a:endParaRPr lang="tr-TR"/>
        </a:p>
      </dgm:t>
    </dgm:pt>
    <dgm:pt modelId="{6D52C82C-A5C6-4646-90B8-9FC58424E197}" type="sibTrans" cxnId="{B039098D-0450-2643-BEA5-5346F46E019E}">
      <dgm:prSet/>
      <dgm:spPr/>
      <dgm:t>
        <a:bodyPr/>
        <a:lstStyle/>
        <a:p>
          <a:endParaRPr lang="tr-TR"/>
        </a:p>
      </dgm:t>
    </dgm:pt>
    <dgm:pt modelId="{3C3244BF-73DC-134C-8696-953AE3EB3540}">
      <dgm:prSet custT="1"/>
      <dgm:spPr/>
      <dgm:t>
        <a:bodyPr/>
        <a:lstStyle/>
        <a:p>
          <a:r>
            <a:rPr lang="tr-TR" sz="1400" b="1" dirty="0"/>
            <a:t>3- Aritmetik</a:t>
          </a:r>
        </a:p>
      </dgm:t>
    </dgm:pt>
    <dgm:pt modelId="{0528B1AD-D672-5147-A562-D96286725C28}" type="parTrans" cxnId="{D5822D70-62DE-CA4E-9119-9F1346548695}">
      <dgm:prSet/>
      <dgm:spPr/>
      <dgm:t>
        <a:bodyPr/>
        <a:lstStyle/>
        <a:p>
          <a:endParaRPr lang="tr-TR"/>
        </a:p>
      </dgm:t>
    </dgm:pt>
    <dgm:pt modelId="{5B55744D-92D9-CD49-B14B-194816AF81C0}" type="sibTrans" cxnId="{D5822D70-62DE-CA4E-9119-9F1346548695}">
      <dgm:prSet/>
      <dgm:spPr/>
      <dgm:t>
        <a:bodyPr/>
        <a:lstStyle/>
        <a:p>
          <a:endParaRPr lang="tr-TR"/>
        </a:p>
      </dgm:t>
    </dgm:pt>
    <dgm:pt modelId="{9FF8C0BA-F46A-374E-A422-391FBEFF5FBB}">
      <dgm:prSet custT="1"/>
      <dgm:spPr/>
      <dgm:t>
        <a:bodyPr/>
        <a:lstStyle/>
        <a:p>
          <a:r>
            <a:rPr lang="tr-TR" sz="1400" b="1" dirty="0"/>
            <a:t>4- Sözcük Dağarcığı </a:t>
          </a:r>
        </a:p>
      </dgm:t>
    </dgm:pt>
    <dgm:pt modelId="{11E6E2F2-D814-7D49-8A33-EAA711CAC209}" type="parTrans" cxnId="{08009965-249E-8E4A-BF1D-B9DA450E7BBE}">
      <dgm:prSet/>
      <dgm:spPr/>
      <dgm:t>
        <a:bodyPr/>
        <a:lstStyle/>
        <a:p>
          <a:endParaRPr lang="tr-TR"/>
        </a:p>
      </dgm:t>
    </dgm:pt>
    <dgm:pt modelId="{8B35E799-26A9-FD4E-B8A7-A49BFA87E215}" type="sibTrans" cxnId="{08009965-249E-8E4A-BF1D-B9DA450E7BBE}">
      <dgm:prSet/>
      <dgm:spPr/>
      <dgm:t>
        <a:bodyPr/>
        <a:lstStyle/>
        <a:p>
          <a:endParaRPr lang="tr-TR"/>
        </a:p>
      </dgm:t>
    </dgm:pt>
    <dgm:pt modelId="{891FF5E0-8EFD-9F42-A898-7C0258A38F49}">
      <dgm:prSet custT="1"/>
      <dgm:spPr/>
      <dgm:t>
        <a:bodyPr/>
        <a:lstStyle/>
        <a:p>
          <a:r>
            <a:rPr lang="tr-TR" sz="1400" b="1" dirty="0"/>
            <a:t>6- Sayı Dizisi </a:t>
          </a:r>
        </a:p>
      </dgm:t>
    </dgm:pt>
    <dgm:pt modelId="{7CC1DC42-B752-F543-8B12-84F350C88D1E}" type="parTrans" cxnId="{237EAE9D-D5D4-BE42-B21F-589FC2451633}">
      <dgm:prSet/>
      <dgm:spPr/>
      <dgm:t>
        <a:bodyPr/>
        <a:lstStyle/>
        <a:p>
          <a:endParaRPr lang="tr-TR"/>
        </a:p>
      </dgm:t>
    </dgm:pt>
    <dgm:pt modelId="{8A8FDD85-AA8D-104A-8B24-D5B93543C1E1}" type="sibTrans" cxnId="{237EAE9D-D5D4-BE42-B21F-589FC2451633}">
      <dgm:prSet/>
      <dgm:spPr/>
      <dgm:t>
        <a:bodyPr/>
        <a:lstStyle/>
        <a:p>
          <a:endParaRPr lang="tr-TR"/>
        </a:p>
      </dgm:t>
    </dgm:pt>
    <dgm:pt modelId="{BE058CD3-45EC-C340-B9CF-8CD6CD64C022}">
      <dgm:prSet custT="1"/>
      <dgm:spPr/>
      <dgm:t>
        <a:bodyPr/>
        <a:lstStyle/>
        <a:p>
          <a:r>
            <a:rPr lang="tr-TR" sz="1400" b="1" dirty="0"/>
            <a:t>5- Yargılama</a:t>
          </a:r>
        </a:p>
      </dgm:t>
    </dgm:pt>
    <dgm:pt modelId="{18081BB9-5CD0-9F46-99A2-D3D13774C4C5}" type="parTrans" cxnId="{55647D00-A5B0-584A-BCF6-E4BA46BAC6B9}">
      <dgm:prSet/>
      <dgm:spPr/>
      <dgm:t>
        <a:bodyPr/>
        <a:lstStyle/>
        <a:p>
          <a:endParaRPr lang="tr-TR"/>
        </a:p>
      </dgm:t>
    </dgm:pt>
    <dgm:pt modelId="{0EA44CA9-9B2E-614A-9913-EB69EAA0AC77}" type="sibTrans" cxnId="{55647D00-A5B0-584A-BCF6-E4BA46BAC6B9}">
      <dgm:prSet/>
      <dgm:spPr/>
      <dgm:t>
        <a:bodyPr/>
        <a:lstStyle/>
        <a:p>
          <a:endParaRPr lang="tr-TR"/>
        </a:p>
      </dgm:t>
    </dgm:pt>
    <dgm:pt modelId="{F8CEEC52-693F-2644-81A0-E21F248BEBDE}">
      <dgm:prSet custT="1"/>
      <dgm:spPr/>
      <dgm:t>
        <a:bodyPr/>
        <a:lstStyle/>
        <a:p>
          <a:r>
            <a:rPr lang="tr-TR" sz="1400" b="1" dirty="0"/>
            <a:t>2-Resim Düzenleme</a:t>
          </a:r>
        </a:p>
      </dgm:t>
    </dgm:pt>
    <dgm:pt modelId="{9F81860F-F77C-B54B-BFA4-8DE15DBECAF3}" type="parTrans" cxnId="{8D302C9F-AAC0-CA45-A004-31152B72B52F}">
      <dgm:prSet/>
      <dgm:spPr/>
      <dgm:t>
        <a:bodyPr/>
        <a:lstStyle/>
        <a:p>
          <a:endParaRPr lang="tr-TR"/>
        </a:p>
      </dgm:t>
    </dgm:pt>
    <dgm:pt modelId="{E5AAF6E1-2475-D940-AA9C-876102569302}" type="sibTrans" cxnId="{8D302C9F-AAC0-CA45-A004-31152B72B52F}">
      <dgm:prSet/>
      <dgm:spPr/>
      <dgm:t>
        <a:bodyPr/>
        <a:lstStyle/>
        <a:p>
          <a:endParaRPr lang="tr-TR"/>
        </a:p>
      </dgm:t>
    </dgm:pt>
    <dgm:pt modelId="{1D6F06B9-B5C0-A546-B025-6CBB4E51813E}">
      <dgm:prSet custT="1"/>
      <dgm:spPr/>
      <dgm:t>
        <a:bodyPr/>
        <a:lstStyle/>
        <a:p>
          <a:r>
            <a:rPr lang="tr-TR" sz="1400" b="1" dirty="0"/>
            <a:t>3-Küplerle Desen</a:t>
          </a:r>
        </a:p>
      </dgm:t>
    </dgm:pt>
    <dgm:pt modelId="{3BA77E86-EEF9-F447-A5CE-1F248C04C31C}" type="parTrans" cxnId="{5022A3F9-93E2-2249-80C7-2CBB1708CC3A}">
      <dgm:prSet/>
      <dgm:spPr/>
      <dgm:t>
        <a:bodyPr/>
        <a:lstStyle/>
        <a:p>
          <a:endParaRPr lang="tr-TR"/>
        </a:p>
      </dgm:t>
    </dgm:pt>
    <dgm:pt modelId="{361DD436-4B1E-8D42-BB7A-D49743D474FD}" type="sibTrans" cxnId="{5022A3F9-93E2-2249-80C7-2CBB1708CC3A}">
      <dgm:prSet/>
      <dgm:spPr/>
      <dgm:t>
        <a:bodyPr/>
        <a:lstStyle/>
        <a:p>
          <a:endParaRPr lang="tr-TR"/>
        </a:p>
      </dgm:t>
    </dgm:pt>
    <dgm:pt modelId="{1BA41320-A769-DF42-AFDA-CA4ECA4FE201}">
      <dgm:prSet custT="1"/>
      <dgm:spPr/>
      <dgm:t>
        <a:bodyPr/>
        <a:lstStyle/>
        <a:p>
          <a:r>
            <a:rPr lang="tr-TR" sz="1400" b="1" dirty="0"/>
            <a:t>4-Parça Birleştirme</a:t>
          </a:r>
        </a:p>
      </dgm:t>
    </dgm:pt>
    <dgm:pt modelId="{A0EFBF59-C9ED-FB40-B480-9BF0E16D0F0C}" type="parTrans" cxnId="{9C12A536-17D2-6349-AD2A-7EBB3B2E5090}">
      <dgm:prSet/>
      <dgm:spPr/>
      <dgm:t>
        <a:bodyPr/>
        <a:lstStyle/>
        <a:p>
          <a:endParaRPr lang="tr-TR"/>
        </a:p>
      </dgm:t>
    </dgm:pt>
    <dgm:pt modelId="{8FF7131D-153B-F047-AA72-2E1A3731F9CD}" type="sibTrans" cxnId="{9C12A536-17D2-6349-AD2A-7EBB3B2E5090}">
      <dgm:prSet/>
      <dgm:spPr/>
      <dgm:t>
        <a:bodyPr/>
        <a:lstStyle/>
        <a:p>
          <a:endParaRPr lang="tr-TR"/>
        </a:p>
      </dgm:t>
    </dgm:pt>
    <dgm:pt modelId="{43BEC7F9-9C5C-874D-B3F1-0CCE8859AE1E}">
      <dgm:prSet custT="1"/>
      <dgm:spPr/>
      <dgm:t>
        <a:bodyPr/>
        <a:lstStyle/>
        <a:p>
          <a:r>
            <a:rPr lang="tr-TR" sz="1400" b="1" dirty="0"/>
            <a:t>6-Labirentler </a:t>
          </a:r>
        </a:p>
      </dgm:t>
    </dgm:pt>
    <dgm:pt modelId="{29D488FD-A076-694A-B20A-2DC08F2F42CA}" type="parTrans" cxnId="{05A17A42-E4AE-814F-9356-F3E0220008E9}">
      <dgm:prSet/>
      <dgm:spPr/>
      <dgm:t>
        <a:bodyPr/>
        <a:lstStyle/>
        <a:p>
          <a:endParaRPr lang="tr-TR"/>
        </a:p>
      </dgm:t>
    </dgm:pt>
    <dgm:pt modelId="{838896E9-012F-1C46-B5FD-EA819601146B}" type="sibTrans" cxnId="{05A17A42-E4AE-814F-9356-F3E0220008E9}">
      <dgm:prSet/>
      <dgm:spPr/>
      <dgm:t>
        <a:bodyPr/>
        <a:lstStyle/>
        <a:p>
          <a:endParaRPr lang="tr-TR"/>
        </a:p>
      </dgm:t>
    </dgm:pt>
    <dgm:pt modelId="{D57A91B9-D551-954D-9586-17B5C6C8A32F}">
      <dgm:prSet custT="1"/>
      <dgm:spPr/>
      <dgm:t>
        <a:bodyPr/>
        <a:lstStyle/>
        <a:p>
          <a:r>
            <a:rPr lang="tr-TR" sz="1400" b="1" dirty="0"/>
            <a:t> 5-Şifre </a:t>
          </a:r>
        </a:p>
      </dgm:t>
    </dgm:pt>
    <dgm:pt modelId="{AE48834D-7172-C947-9836-0FAEB82BCE89}" type="parTrans" cxnId="{D979E432-38ED-484B-BC0D-AD262E33A10B}">
      <dgm:prSet/>
      <dgm:spPr/>
      <dgm:t>
        <a:bodyPr/>
        <a:lstStyle/>
        <a:p>
          <a:endParaRPr lang="tr-TR"/>
        </a:p>
      </dgm:t>
    </dgm:pt>
    <dgm:pt modelId="{3DE6579B-7592-094C-879E-588AD6C8F08C}" type="sibTrans" cxnId="{D979E432-38ED-484B-BC0D-AD262E33A10B}">
      <dgm:prSet/>
      <dgm:spPr/>
      <dgm:t>
        <a:bodyPr/>
        <a:lstStyle/>
        <a:p>
          <a:endParaRPr lang="tr-TR"/>
        </a:p>
      </dgm:t>
    </dgm:pt>
    <dgm:pt modelId="{9EFC8DA4-D50C-E64B-9971-9207C1DC091F}" type="pres">
      <dgm:prSet presAssocID="{793BFF75-0D44-E048-B06B-21361A6EDD4E}" presName="diagram" presStyleCnt="0">
        <dgm:presLayoutVars>
          <dgm:chPref val="1"/>
          <dgm:dir/>
          <dgm:animOne val="branch"/>
          <dgm:animLvl val="lvl"/>
          <dgm:resizeHandles/>
        </dgm:presLayoutVars>
      </dgm:prSet>
      <dgm:spPr/>
      <dgm:t>
        <a:bodyPr/>
        <a:lstStyle/>
        <a:p>
          <a:endParaRPr lang="tr-TR"/>
        </a:p>
      </dgm:t>
    </dgm:pt>
    <dgm:pt modelId="{1E3A92F3-A3AF-8547-9271-18E2ED3310BB}" type="pres">
      <dgm:prSet presAssocID="{9C9C53F1-3497-FF46-9B8E-817D8D85B5BA}" presName="root" presStyleCnt="0"/>
      <dgm:spPr/>
    </dgm:pt>
    <dgm:pt modelId="{75409C96-684E-A943-8ADB-29402B96EDB5}" type="pres">
      <dgm:prSet presAssocID="{9C9C53F1-3497-FF46-9B8E-817D8D85B5BA}" presName="rootComposite" presStyleCnt="0"/>
      <dgm:spPr/>
    </dgm:pt>
    <dgm:pt modelId="{5CD4BF30-8D65-3443-BBD8-C902255F37F1}" type="pres">
      <dgm:prSet presAssocID="{9C9C53F1-3497-FF46-9B8E-817D8D85B5BA}" presName="rootText" presStyleLbl="node1" presStyleIdx="0" presStyleCnt="2" custScaleX="180702" custScaleY="97008"/>
      <dgm:spPr/>
      <dgm:t>
        <a:bodyPr/>
        <a:lstStyle/>
        <a:p>
          <a:endParaRPr lang="tr-TR"/>
        </a:p>
      </dgm:t>
    </dgm:pt>
    <dgm:pt modelId="{9D5B71C6-D347-D94E-99B0-94D5C1D8C197}" type="pres">
      <dgm:prSet presAssocID="{9C9C53F1-3497-FF46-9B8E-817D8D85B5BA}" presName="rootConnector" presStyleLbl="node1" presStyleIdx="0" presStyleCnt="2"/>
      <dgm:spPr/>
      <dgm:t>
        <a:bodyPr/>
        <a:lstStyle/>
        <a:p>
          <a:endParaRPr lang="tr-TR"/>
        </a:p>
      </dgm:t>
    </dgm:pt>
    <dgm:pt modelId="{FB4E3831-514A-6246-ADD4-E46149D58B13}" type="pres">
      <dgm:prSet presAssocID="{9C9C53F1-3497-FF46-9B8E-817D8D85B5BA}" presName="childShape" presStyleCnt="0"/>
      <dgm:spPr/>
    </dgm:pt>
    <dgm:pt modelId="{A7691BC9-75F1-5B4C-88BB-DB8C86FEF67C}" type="pres">
      <dgm:prSet presAssocID="{26DFDFA6-6C14-C44E-A03B-563CD6A87A7A}" presName="Name13" presStyleLbl="parChTrans1D2" presStyleIdx="0" presStyleCnt="12"/>
      <dgm:spPr/>
      <dgm:t>
        <a:bodyPr/>
        <a:lstStyle/>
        <a:p>
          <a:endParaRPr lang="tr-TR"/>
        </a:p>
      </dgm:t>
    </dgm:pt>
    <dgm:pt modelId="{03E8D3FE-CDC7-E34D-B0C2-B51DEB1BF6CC}" type="pres">
      <dgm:prSet presAssocID="{B24B5A13-84F0-4E44-9029-FA909E76DDF5}" presName="childText" presStyleLbl="bgAcc1" presStyleIdx="0" presStyleCnt="12" custScaleX="180702" custScaleY="97008">
        <dgm:presLayoutVars>
          <dgm:bulletEnabled val="1"/>
        </dgm:presLayoutVars>
      </dgm:prSet>
      <dgm:spPr/>
      <dgm:t>
        <a:bodyPr/>
        <a:lstStyle/>
        <a:p>
          <a:endParaRPr lang="tr-TR"/>
        </a:p>
      </dgm:t>
    </dgm:pt>
    <dgm:pt modelId="{E4E52C43-E7F4-C340-971C-E45F78690764}" type="pres">
      <dgm:prSet presAssocID="{2E346348-15D8-614B-8D2C-13F27EE88717}" presName="Name13" presStyleLbl="parChTrans1D2" presStyleIdx="1" presStyleCnt="12"/>
      <dgm:spPr/>
      <dgm:t>
        <a:bodyPr/>
        <a:lstStyle/>
        <a:p>
          <a:endParaRPr lang="tr-TR"/>
        </a:p>
      </dgm:t>
    </dgm:pt>
    <dgm:pt modelId="{E0A06D83-871B-B044-8669-F105E663EE2A}" type="pres">
      <dgm:prSet presAssocID="{92A7D1BF-FB72-474C-8CE7-13FEF3448F6B}" presName="childText" presStyleLbl="bgAcc1" presStyleIdx="1" presStyleCnt="12" custScaleX="194737" custScaleY="97008">
        <dgm:presLayoutVars>
          <dgm:bulletEnabled val="1"/>
        </dgm:presLayoutVars>
      </dgm:prSet>
      <dgm:spPr/>
      <dgm:t>
        <a:bodyPr/>
        <a:lstStyle/>
        <a:p>
          <a:endParaRPr lang="tr-TR"/>
        </a:p>
      </dgm:t>
    </dgm:pt>
    <dgm:pt modelId="{6CEDF1B4-3723-BB41-95E8-B5071B439829}" type="pres">
      <dgm:prSet presAssocID="{0528B1AD-D672-5147-A562-D96286725C28}" presName="Name13" presStyleLbl="parChTrans1D2" presStyleIdx="2" presStyleCnt="12"/>
      <dgm:spPr/>
      <dgm:t>
        <a:bodyPr/>
        <a:lstStyle/>
        <a:p>
          <a:endParaRPr lang="tr-TR"/>
        </a:p>
      </dgm:t>
    </dgm:pt>
    <dgm:pt modelId="{A9190F3D-500F-BF49-AFA9-962C94CF3EB3}" type="pres">
      <dgm:prSet presAssocID="{3C3244BF-73DC-134C-8696-953AE3EB3540}" presName="childText" presStyleLbl="bgAcc1" presStyleIdx="2" presStyleCnt="12" custScaleX="180702" custScaleY="97008">
        <dgm:presLayoutVars>
          <dgm:bulletEnabled val="1"/>
        </dgm:presLayoutVars>
      </dgm:prSet>
      <dgm:spPr/>
      <dgm:t>
        <a:bodyPr/>
        <a:lstStyle/>
        <a:p>
          <a:endParaRPr lang="tr-TR"/>
        </a:p>
      </dgm:t>
    </dgm:pt>
    <dgm:pt modelId="{92EBA418-9E15-0B4A-863A-3643D69D03C7}" type="pres">
      <dgm:prSet presAssocID="{11E6E2F2-D814-7D49-8A33-EAA711CAC209}" presName="Name13" presStyleLbl="parChTrans1D2" presStyleIdx="3" presStyleCnt="12"/>
      <dgm:spPr/>
      <dgm:t>
        <a:bodyPr/>
        <a:lstStyle/>
        <a:p>
          <a:endParaRPr lang="tr-TR"/>
        </a:p>
      </dgm:t>
    </dgm:pt>
    <dgm:pt modelId="{B86FEDC5-BB8C-B54F-8B19-5CEBE820F223}" type="pres">
      <dgm:prSet presAssocID="{9FF8C0BA-F46A-374E-A422-391FBEFF5FBB}" presName="childText" presStyleLbl="bgAcc1" presStyleIdx="3" presStyleCnt="12" custScaleX="180702" custScaleY="97008">
        <dgm:presLayoutVars>
          <dgm:bulletEnabled val="1"/>
        </dgm:presLayoutVars>
      </dgm:prSet>
      <dgm:spPr/>
      <dgm:t>
        <a:bodyPr/>
        <a:lstStyle/>
        <a:p>
          <a:endParaRPr lang="tr-TR"/>
        </a:p>
      </dgm:t>
    </dgm:pt>
    <dgm:pt modelId="{28CFEFC5-760F-414F-B084-9999D7BC23AF}" type="pres">
      <dgm:prSet presAssocID="{18081BB9-5CD0-9F46-99A2-D3D13774C4C5}" presName="Name13" presStyleLbl="parChTrans1D2" presStyleIdx="4" presStyleCnt="12"/>
      <dgm:spPr/>
      <dgm:t>
        <a:bodyPr/>
        <a:lstStyle/>
        <a:p>
          <a:endParaRPr lang="tr-TR"/>
        </a:p>
      </dgm:t>
    </dgm:pt>
    <dgm:pt modelId="{0AB78048-39C8-9847-A12B-4E0E1941FDC4}" type="pres">
      <dgm:prSet presAssocID="{BE058CD3-45EC-C340-B9CF-8CD6CD64C022}" presName="childText" presStyleLbl="bgAcc1" presStyleIdx="4" presStyleCnt="12" custScaleX="180702" custScaleY="97008">
        <dgm:presLayoutVars>
          <dgm:bulletEnabled val="1"/>
        </dgm:presLayoutVars>
      </dgm:prSet>
      <dgm:spPr/>
      <dgm:t>
        <a:bodyPr/>
        <a:lstStyle/>
        <a:p>
          <a:endParaRPr lang="tr-TR"/>
        </a:p>
      </dgm:t>
    </dgm:pt>
    <dgm:pt modelId="{8B5E6D98-9520-6545-9675-88FCA3D24BB2}" type="pres">
      <dgm:prSet presAssocID="{7CC1DC42-B752-F543-8B12-84F350C88D1E}" presName="Name13" presStyleLbl="parChTrans1D2" presStyleIdx="5" presStyleCnt="12"/>
      <dgm:spPr/>
      <dgm:t>
        <a:bodyPr/>
        <a:lstStyle/>
        <a:p>
          <a:endParaRPr lang="tr-TR"/>
        </a:p>
      </dgm:t>
    </dgm:pt>
    <dgm:pt modelId="{0DD2D070-7EB5-0E4C-A9CC-AAFEA4272A02}" type="pres">
      <dgm:prSet presAssocID="{891FF5E0-8EFD-9F42-A898-7C0258A38F49}" presName="childText" presStyleLbl="bgAcc1" presStyleIdx="5" presStyleCnt="12" custScaleX="180702" custScaleY="97008">
        <dgm:presLayoutVars>
          <dgm:bulletEnabled val="1"/>
        </dgm:presLayoutVars>
      </dgm:prSet>
      <dgm:spPr/>
      <dgm:t>
        <a:bodyPr/>
        <a:lstStyle/>
        <a:p>
          <a:endParaRPr lang="tr-TR"/>
        </a:p>
      </dgm:t>
    </dgm:pt>
    <dgm:pt modelId="{E4C4666F-9756-8543-8EF4-2917379ADF49}" type="pres">
      <dgm:prSet presAssocID="{66BE42E2-919D-C54B-9168-4CB148BE05B1}" presName="root" presStyleCnt="0"/>
      <dgm:spPr/>
    </dgm:pt>
    <dgm:pt modelId="{17DA3B91-69FA-A949-A905-781322009F52}" type="pres">
      <dgm:prSet presAssocID="{66BE42E2-919D-C54B-9168-4CB148BE05B1}" presName="rootComposite" presStyleCnt="0"/>
      <dgm:spPr/>
    </dgm:pt>
    <dgm:pt modelId="{0169FAA8-C418-B043-8DD7-760D42440855}" type="pres">
      <dgm:prSet presAssocID="{66BE42E2-919D-C54B-9168-4CB148BE05B1}" presName="rootText" presStyleLbl="node1" presStyleIdx="1" presStyleCnt="2" custScaleX="180702" custScaleY="97008"/>
      <dgm:spPr/>
      <dgm:t>
        <a:bodyPr/>
        <a:lstStyle/>
        <a:p>
          <a:endParaRPr lang="tr-TR"/>
        </a:p>
      </dgm:t>
    </dgm:pt>
    <dgm:pt modelId="{E4E7F7AC-E5B0-6E43-9F44-843107A46E7F}" type="pres">
      <dgm:prSet presAssocID="{66BE42E2-919D-C54B-9168-4CB148BE05B1}" presName="rootConnector" presStyleLbl="node1" presStyleIdx="1" presStyleCnt="2"/>
      <dgm:spPr/>
      <dgm:t>
        <a:bodyPr/>
        <a:lstStyle/>
        <a:p>
          <a:endParaRPr lang="tr-TR"/>
        </a:p>
      </dgm:t>
    </dgm:pt>
    <dgm:pt modelId="{E2363F44-7E27-974F-A178-7E1CE473CA1E}" type="pres">
      <dgm:prSet presAssocID="{66BE42E2-919D-C54B-9168-4CB148BE05B1}" presName="childShape" presStyleCnt="0"/>
      <dgm:spPr/>
    </dgm:pt>
    <dgm:pt modelId="{792EE2AC-08A5-D94D-8B38-66475DD432F0}" type="pres">
      <dgm:prSet presAssocID="{78678B61-9488-9D42-9690-AD2A55ADDD4D}" presName="Name13" presStyleLbl="parChTrans1D2" presStyleIdx="6" presStyleCnt="12"/>
      <dgm:spPr/>
      <dgm:t>
        <a:bodyPr/>
        <a:lstStyle/>
        <a:p>
          <a:endParaRPr lang="tr-TR"/>
        </a:p>
      </dgm:t>
    </dgm:pt>
    <dgm:pt modelId="{3FAB20E2-56DA-4846-83FF-3F91F2C91040}" type="pres">
      <dgm:prSet presAssocID="{8B329D51-95E9-2443-8326-2DF99477B9F5}" presName="childText" presStyleLbl="bgAcc1" presStyleIdx="6" presStyleCnt="12" custScaleX="180702" custScaleY="97008">
        <dgm:presLayoutVars>
          <dgm:bulletEnabled val="1"/>
        </dgm:presLayoutVars>
      </dgm:prSet>
      <dgm:spPr/>
      <dgm:t>
        <a:bodyPr/>
        <a:lstStyle/>
        <a:p>
          <a:endParaRPr lang="tr-TR"/>
        </a:p>
      </dgm:t>
    </dgm:pt>
    <dgm:pt modelId="{64770890-21EA-2A40-A665-E5519BEAFD09}" type="pres">
      <dgm:prSet presAssocID="{9F81860F-F77C-B54B-BFA4-8DE15DBECAF3}" presName="Name13" presStyleLbl="parChTrans1D2" presStyleIdx="7" presStyleCnt="12"/>
      <dgm:spPr/>
      <dgm:t>
        <a:bodyPr/>
        <a:lstStyle/>
        <a:p>
          <a:endParaRPr lang="tr-TR"/>
        </a:p>
      </dgm:t>
    </dgm:pt>
    <dgm:pt modelId="{E7030502-59B0-E549-8CE6-1BD5797ABB11}" type="pres">
      <dgm:prSet presAssocID="{F8CEEC52-693F-2644-81A0-E21F248BEBDE}" presName="childText" presStyleLbl="bgAcc1" presStyleIdx="7" presStyleCnt="12" custScaleX="180702" custScaleY="97008">
        <dgm:presLayoutVars>
          <dgm:bulletEnabled val="1"/>
        </dgm:presLayoutVars>
      </dgm:prSet>
      <dgm:spPr/>
      <dgm:t>
        <a:bodyPr/>
        <a:lstStyle/>
        <a:p>
          <a:endParaRPr lang="tr-TR"/>
        </a:p>
      </dgm:t>
    </dgm:pt>
    <dgm:pt modelId="{C2141647-01B7-4D46-B70F-FADBEB962CC2}" type="pres">
      <dgm:prSet presAssocID="{3BA77E86-EEF9-F447-A5CE-1F248C04C31C}" presName="Name13" presStyleLbl="parChTrans1D2" presStyleIdx="8" presStyleCnt="12"/>
      <dgm:spPr/>
      <dgm:t>
        <a:bodyPr/>
        <a:lstStyle/>
        <a:p>
          <a:endParaRPr lang="tr-TR"/>
        </a:p>
      </dgm:t>
    </dgm:pt>
    <dgm:pt modelId="{39ACFBA1-4DC5-7348-9419-8D0C8C054C44}" type="pres">
      <dgm:prSet presAssocID="{1D6F06B9-B5C0-A546-B025-6CBB4E51813E}" presName="childText" presStyleLbl="bgAcc1" presStyleIdx="8" presStyleCnt="12" custScaleX="180702" custScaleY="97008">
        <dgm:presLayoutVars>
          <dgm:bulletEnabled val="1"/>
        </dgm:presLayoutVars>
      </dgm:prSet>
      <dgm:spPr/>
      <dgm:t>
        <a:bodyPr/>
        <a:lstStyle/>
        <a:p>
          <a:endParaRPr lang="tr-TR"/>
        </a:p>
      </dgm:t>
    </dgm:pt>
    <dgm:pt modelId="{C95468D3-D928-304C-89C4-A214B1666E76}" type="pres">
      <dgm:prSet presAssocID="{A0EFBF59-C9ED-FB40-B480-9BF0E16D0F0C}" presName="Name13" presStyleLbl="parChTrans1D2" presStyleIdx="9" presStyleCnt="12"/>
      <dgm:spPr/>
      <dgm:t>
        <a:bodyPr/>
        <a:lstStyle/>
        <a:p>
          <a:endParaRPr lang="tr-TR"/>
        </a:p>
      </dgm:t>
    </dgm:pt>
    <dgm:pt modelId="{9E0A8225-6EC6-FC48-A7A4-3857DA144288}" type="pres">
      <dgm:prSet presAssocID="{1BA41320-A769-DF42-AFDA-CA4ECA4FE201}" presName="childText" presStyleLbl="bgAcc1" presStyleIdx="9" presStyleCnt="12" custScaleX="180702" custScaleY="97008">
        <dgm:presLayoutVars>
          <dgm:bulletEnabled val="1"/>
        </dgm:presLayoutVars>
      </dgm:prSet>
      <dgm:spPr/>
      <dgm:t>
        <a:bodyPr/>
        <a:lstStyle/>
        <a:p>
          <a:endParaRPr lang="tr-TR"/>
        </a:p>
      </dgm:t>
    </dgm:pt>
    <dgm:pt modelId="{8FAE6772-C7CE-EF4D-AA32-ACFF7B6D20B3}" type="pres">
      <dgm:prSet presAssocID="{AE48834D-7172-C947-9836-0FAEB82BCE89}" presName="Name13" presStyleLbl="parChTrans1D2" presStyleIdx="10" presStyleCnt="12"/>
      <dgm:spPr/>
      <dgm:t>
        <a:bodyPr/>
        <a:lstStyle/>
        <a:p>
          <a:endParaRPr lang="tr-TR"/>
        </a:p>
      </dgm:t>
    </dgm:pt>
    <dgm:pt modelId="{2A8BFC9C-E7C2-624F-A267-6AA6185CFC4F}" type="pres">
      <dgm:prSet presAssocID="{D57A91B9-D551-954D-9586-17B5C6C8A32F}" presName="childText" presStyleLbl="bgAcc1" presStyleIdx="10" presStyleCnt="12" custScaleX="180702" custScaleY="97008">
        <dgm:presLayoutVars>
          <dgm:bulletEnabled val="1"/>
        </dgm:presLayoutVars>
      </dgm:prSet>
      <dgm:spPr/>
      <dgm:t>
        <a:bodyPr/>
        <a:lstStyle/>
        <a:p>
          <a:endParaRPr lang="tr-TR"/>
        </a:p>
      </dgm:t>
    </dgm:pt>
    <dgm:pt modelId="{6C76F36E-ACA6-0E46-963C-FE8AFA84E3BF}" type="pres">
      <dgm:prSet presAssocID="{29D488FD-A076-694A-B20A-2DC08F2F42CA}" presName="Name13" presStyleLbl="parChTrans1D2" presStyleIdx="11" presStyleCnt="12"/>
      <dgm:spPr/>
      <dgm:t>
        <a:bodyPr/>
        <a:lstStyle/>
        <a:p>
          <a:endParaRPr lang="tr-TR"/>
        </a:p>
      </dgm:t>
    </dgm:pt>
    <dgm:pt modelId="{DCE3E869-F421-8046-8BAC-77648D012199}" type="pres">
      <dgm:prSet presAssocID="{43BEC7F9-9C5C-874D-B3F1-0CCE8859AE1E}" presName="childText" presStyleLbl="bgAcc1" presStyleIdx="11" presStyleCnt="12" custScaleX="180702" custScaleY="97008">
        <dgm:presLayoutVars>
          <dgm:bulletEnabled val="1"/>
        </dgm:presLayoutVars>
      </dgm:prSet>
      <dgm:spPr/>
      <dgm:t>
        <a:bodyPr/>
        <a:lstStyle/>
        <a:p>
          <a:endParaRPr lang="tr-TR"/>
        </a:p>
      </dgm:t>
    </dgm:pt>
  </dgm:ptLst>
  <dgm:cxnLst>
    <dgm:cxn modelId="{08009965-249E-8E4A-BF1D-B9DA450E7BBE}" srcId="{9C9C53F1-3497-FF46-9B8E-817D8D85B5BA}" destId="{9FF8C0BA-F46A-374E-A422-391FBEFF5FBB}" srcOrd="3" destOrd="0" parTransId="{11E6E2F2-D814-7D49-8A33-EAA711CAC209}" sibTransId="{8B35E799-26A9-FD4E-B8A7-A49BFA87E215}"/>
    <dgm:cxn modelId="{CE8A6AB2-5F29-BC49-9DDA-BDD729E258FD}" type="presOf" srcId="{18081BB9-5CD0-9F46-99A2-D3D13774C4C5}" destId="{28CFEFC5-760F-414F-B084-9999D7BC23AF}" srcOrd="0" destOrd="0" presId="urn:microsoft.com/office/officeart/2005/8/layout/hierarchy3"/>
    <dgm:cxn modelId="{DDD5B591-B42E-C246-BB0B-DFBCC868E3D5}" type="presOf" srcId="{2E346348-15D8-614B-8D2C-13F27EE88717}" destId="{E4E52C43-E7F4-C340-971C-E45F78690764}" srcOrd="0" destOrd="0" presId="urn:microsoft.com/office/officeart/2005/8/layout/hierarchy3"/>
    <dgm:cxn modelId="{D5822D70-62DE-CA4E-9119-9F1346548695}" srcId="{9C9C53F1-3497-FF46-9B8E-817D8D85B5BA}" destId="{3C3244BF-73DC-134C-8696-953AE3EB3540}" srcOrd="2" destOrd="0" parTransId="{0528B1AD-D672-5147-A562-D96286725C28}" sibTransId="{5B55744D-92D9-CD49-B14B-194816AF81C0}"/>
    <dgm:cxn modelId="{7B1A5743-28B2-DB41-87DF-26527E77205E}" type="presOf" srcId="{8B329D51-95E9-2443-8326-2DF99477B9F5}" destId="{3FAB20E2-56DA-4846-83FF-3F91F2C91040}" srcOrd="0" destOrd="0" presId="urn:microsoft.com/office/officeart/2005/8/layout/hierarchy3"/>
    <dgm:cxn modelId="{0A0CEA79-7875-264D-A0FC-6FD0995033E3}" type="presOf" srcId="{11E6E2F2-D814-7D49-8A33-EAA711CAC209}" destId="{92EBA418-9E15-0B4A-863A-3643D69D03C7}" srcOrd="0" destOrd="0" presId="urn:microsoft.com/office/officeart/2005/8/layout/hierarchy3"/>
    <dgm:cxn modelId="{A277FCA9-7E17-C348-B3F4-1B85634E225D}" type="presOf" srcId="{9C9C53F1-3497-FF46-9B8E-817D8D85B5BA}" destId="{9D5B71C6-D347-D94E-99B0-94D5C1D8C197}" srcOrd="1" destOrd="0" presId="urn:microsoft.com/office/officeart/2005/8/layout/hierarchy3"/>
    <dgm:cxn modelId="{660BE508-249A-5B4C-9E4F-4C25DCEC013B}" srcId="{793BFF75-0D44-E048-B06B-21361A6EDD4E}" destId="{9C9C53F1-3497-FF46-9B8E-817D8D85B5BA}" srcOrd="0" destOrd="0" parTransId="{214EB2DF-36FD-5D40-BEF3-D8F94AC580D3}" sibTransId="{47EB9F8B-70BF-4E4E-97B3-D3D52BA3CC61}"/>
    <dgm:cxn modelId="{A63E24ED-302F-7E4E-A981-A331D96AA689}" type="presOf" srcId="{26DFDFA6-6C14-C44E-A03B-563CD6A87A7A}" destId="{A7691BC9-75F1-5B4C-88BB-DB8C86FEF67C}" srcOrd="0" destOrd="0" presId="urn:microsoft.com/office/officeart/2005/8/layout/hierarchy3"/>
    <dgm:cxn modelId="{ECD83684-31FF-3B43-ABC6-2663E40C40CF}" srcId="{66BE42E2-919D-C54B-9168-4CB148BE05B1}" destId="{8B329D51-95E9-2443-8326-2DF99477B9F5}" srcOrd="0" destOrd="0" parTransId="{78678B61-9488-9D42-9690-AD2A55ADDD4D}" sibTransId="{7F159493-F5D3-6E41-8C2A-D74070E2D6DB}"/>
    <dgm:cxn modelId="{D979E432-38ED-484B-BC0D-AD262E33A10B}" srcId="{66BE42E2-919D-C54B-9168-4CB148BE05B1}" destId="{D57A91B9-D551-954D-9586-17B5C6C8A32F}" srcOrd="4" destOrd="0" parTransId="{AE48834D-7172-C947-9836-0FAEB82BCE89}" sibTransId="{3DE6579B-7592-094C-879E-588AD6C8F08C}"/>
    <dgm:cxn modelId="{250DD68A-1647-F24F-9271-423A1ACB57C1}" type="presOf" srcId="{793BFF75-0D44-E048-B06B-21361A6EDD4E}" destId="{9EFC8DA4-D50C-E64B-9971-9207C1DC091F}" srcOrd="0" destOrd="0" presId="urn:microsoft.com/office/officeart/2005/8/layout/hierarchy3"/>
    <dgm:cxn modelId="{10C04403-FEEB-6F48-87C5-287A5F79C070}" type="presOf" srcId="{9FF8C0BA-F46A-374E-A422-391FBEFF5FBB}" destId="{B86FEDC5-BB8C-B54F-8B19-5CEBE820F223}" srcOrd="0" destOrd="0" presId="urn:microsoft.com/office/officeart/2005/8/layout/hierarchy3"/>
    <dgm:cxn modelId="{5022A3F9-93E2-2249-80C7-2CBB1708CC3A}" srcId="{66BE42E2-919D-C54B-9168-4CB148BE05B1}" destId="{1D6F06B9-B5C0-A546-B025-6CBB4E51813E}" srcOrd="2" destOrd="0" parTransId="{3BA77E86-EEF9-F447-A5CE-1F248C04C31C}" sibTransId="{361DD436-4B1E-8D42-BB7A-D49743D474FD}"/>
    <dgm:cxn modelId="{1E60902A-52C2-9A4C-B9AA-384F0DBFB787}" type="presOf" srcId="{78678B61-9488-9D42-9690-AD2A55ADDD4D}" destId="{792EE2AC-08A5-D94D-8B38-66475DD432F0}" srcOrd="0" destOrd="0" presId="urn:microsoft.com/office/officeart/2005/8/layout/hierarchy3"/>
    <dgm:cxn modelId="{F1F17CD9-462E-514D-AF2B-410771A8F65D}" type="presOf" srcId="{66BE42E2-919D-C54B-9168-4CB148BE05B1}" destId="{E4E7F7AC-E5B0-6E43-9F44-843107A46E7F}" srcOrd="1" destOrd="0" presId="urn:microsoft.com/office/officeart/2005/8/layout/hierarchy3"/>
    <dgm:cxn modelId="{55647D00-A5B0-584A-BCF6-E4BA46BAC6B9}" srcId="{9C9C53F1-3497-FF46-9B8E-817D8D85B5BA}" destId="{BE058CD3-45EC-C340-B9CF-8CD6CD64C022}" srcOrd="4" destOrd="0" parTransId="{18081BB9-5CD0-9F46-99A2-D3D13774C4C5}" sibTransId="{0EA44CA9-9B2E-614A-9913-EB69EAA0AC77}"/>
    <dgm:cxn modelId="{743D6332-87D7-B349-9804-697353992D32}" type="presOf" srcId="{3C3244BF-73DC-134C-8696-953AE3EB3540}" destId="{A9190F3D-500F-BF49-AFA9-962C94CF3EB3}" srcOrd="0" destOrd="0" presId="urn:microsoft.com/office/officeart/2005/8/layout/hierarchy3"/>
    <dgm:cxn modelId="{904865E8-E649-0843-B2A3-AE3B73DB6144}" type="presOf" srcId="{AE48834D-7172-C947-9836-0FAEB82BCE89}" destId="{8FAE6772-C7CE-EF4D-AA32-ACFF7B6D20B3}" srcOrd="0" destOrd="0" presId="urn:microsoft.com/office/officeart/2005/8/layout/hierarchy3"/>
    <dgm:cxn modelId="{9EA79D3D-A83F-FC41-A4E8-A444B55DB6BB}" type="presOf" srcId="{3BA77E86-EEF9-F447-A5CE-1F248C04C31C}" destId="{C2141647-01B7-4D46-B70F-FADBEB962CC2}" srcOrd="0" destOrd="0" presId="urn:microsoft.com/office/officeart/2005/8/layout/hierarchy3"/>
    <dgm:cxn modelId="{FA8CE1FD-4E5A-2C4F-9A57-0451B7CBF88E}" type="presOf" srcId="{9F81860F-F77C-B54B-BFA4-8DE15DBECAF3}" destId="{64770890-21EA-2A40-A665-E5519BEAFD09}" srcOrd="0" destOrd="0" presId="urn:microsoft.com/office/officeart/2005/8/layout/hierarchy3"/>
    <dgm:cxn modelId="{C24546A6-C576-7E4A-A3BC-CF210749DE5F}" type="presOf" srcId="{B24B5A13-84F0-4E44-9029-FA909E76DDF5}" destId="{03E8D3FE-CDC7-E34D-B0C2-B51DEB1BF6CC}" srcOrd="0" destOrd="0" presId="urn:microsoft.com/office/officeart/2005/8/layout/hierarchy3"/>
    <dgm:cxn modelId="{328BDCFB-370B-BD46-8A3E-CB169A296131}" type="presOf" srcId="{1BA41320-A769-DF42-AFDA-CA4ECA4FE201}" destId="{9E0A8225-6EC6-FC48-A7A4-3857DA144288}" srcOrd="0" destOrd="0" presId="urn:microsoft.com/office/officeart/2005/8/layout/hierarchy3"/>
    <dgm:cxn modelId="{59F00756-0D8E-5548-97B8-A3EFE19A310A}" srcId="{9C9C53F1-3497-FF46-9B8E-817D8D85B5BA}" destId="{B24B5A13-84F0-4E44-9029-FA909E76DDF5}" srcOrd="0" destOrd="0" parTransId="{26DFDFA6-6C14-C44E-A03B-563CD6A87A7A}" sibTransId="{F374221D-E156-AE40-93FA-828DA458ADAC}"/>
    <dgm:cxn modelId="{8D302C9F-AAC0-CA45-A004-31152B72B52F}" srcId="{66BE42E2-919D-C54B-9168-4CB148BE05B1}" destId="{F8CEEC52-693F-2644-81A0-E21F248BEBDE}" srcOrd="1" destOrd="0" parTransId="{9F81860F-F77C-B54B-BFA4-8DE15DBECAF3}" sibTransId="{E5AAF6E1-2475-D940-AA9C-876102569302}"/>
    <dgm:cxn modelId="{317AA2E3-13A0-3C4A-8BE7-9CD42AD4D10F}" type="presOf" srcId="{891FF5E0-8EFD-9F42-A898-7C0258A38F49}" destId="{0DD2D070-7EB5-0E4C-A9CC-AAFEA4272A02}" srcOrd="0" destOrd="0" presId="urn:microsoft.com/office/officeart/2005/8/layout/hierarchy3"/>
    <dgm:cxn modelId="{7780C601-172D-B24E-9EAA-4B4A3B4D92FF}" type="presOf" srcId="{9C9C53F1-3497-FF46-9B8E-817D8D85B5BA}" destId="{5CD4BF30-8D65-3443-BBD8-C902255F37F1}" srcOrd="0" destOrd="0" presId="urn:microsoft.com/office/officeart/2005/8/layout/hierarchy3"/>
    <dgm:cxn modelId="{16D45177-F4DB-D742-AEA9-A3498668B3D5}" type="presOf" srcId="{66BE42E2-919D-C54B-9168-4CB148BE05B1}" destId="{0169FAA8-C418-B043-8DD7-760D42440855}" srcOrd="0" destOrd="0" presId="urn:microsoft.com/office/officeart/2005/8/layout/hierarchy3"/>
    <dgm:cxn modelId="{331ED67D-4AEA-0C47-9260-F305649EB659}" type="presOf" srcId="{7CC1DC42-B752-F543-8B12-84F350C88D1E}" destId="{8B5E6D98-9520-6545-9675-88FCA3D24BB2}" srcOrd="0" destOrd="0" presId="urn:microsoft.com/office/officeart/2005/8/layout/hierarchy3"/>
    <dgm:cxn modelId="{B039098D-0450-2643-BEA5-5346F46E019E}" srcId="{9C9C53F1-3497-FF46-9B8E-817D8D85B5BA}" destId="{92A7D1BF-FB72-474C-8CE7-13FEF3448F6B}" srcOrd="1" destOrd="0" parTransId="{2E346348-15D8-614B-8D2C-13F27EE88717}" sibTransId="{6D52C82C-A5C6-4646-90B8-9FC58424E197}"/>
    <dgm:cxn modelId="{F7B4C892-24E4-8546-84E1-B34913A49887}" type="presOf" srcId="{92A7D1BF-FB72-474C-8CE7-13FEF3448F6B}" destId="{E0A06D83-871B-B044-8669-F105E663EE2A}" srcOrd="0" destOrd="0" presId="urn:microsoft.com/office/officeart/2005/8/layout/hierarchy3"/>
    <dgm:cxn modelId="{AA094044-4913-6548-BD13-DEE07D52EF17}" type="presOf" srcId="{29D488FD-A076-694A-B20A-2DC08F2F42CA}" destId="{6C76F36E-ACA6-0E46-963C-FE8AFA84E3BF}" srcOrd="0" destOrd="0" presId="urn:microsoft.com/office/officeart/2005/8/layout/hierarchy3"/>
    <dgm:cxn modelId="{89453B03-F543-C44A-AA46-19745935D50A}" type="presOf" srcId="{0528B1AD-D672-5147-A562-D96286725C28}" destId="{6CEDF1B4-3723-BB41-95E8-B5071B439829}" srcOrd="0" destOrd="0" presId="urn:microsoft.com/office/officeart/2005/8/layout/hierarchy3"/>
    <dgm:cxn modelId="{FF44E3C2-B942-B647-B44E-2E63B47CFC31}" srcId="{793BFF75-0D44-E048-B06B-21361A6EDD4E}" destId="{66BE42E2-919D-C54B-9168-4CB148BE05B1}" srcOrd="1" destOrd="0" parTransId="{31473B7E-4005-E74B-A3B8-88EA8F5696F9}" sibTransId="{ED750548-81C6-444E-A1DC-105C6D4240E2}"/>
    <dgm:cxn modelId="{23FF79D1-621C-7D46-BE35-0C68D7E5036B}" type="presOf" srcId="{43BEC7F9-9C5C-874D-B3F1-0CCE8859AE1E}" destId="{DCE3E869-F421-8046-8BAC-77648D012199}" srcOrd="0" destOrd="0" presId="urn:microsoft.com/office/officeart/2005/8/layout/hierarchy3"/>
    <dgm:cxn modelId="{271FA6FE-5266-E141-BCC7-9531CF121B84}" type="presOf" srcId="{F8CEEC52-693F-2644-81A0-E21F248BEBDE}" destId="{E7030502-59B0-E549-8CE6-1BD5797ABB11}" srcOrd="0" destOrd="0" presId="urn:microsoft.com/office/officeart/2005/8/layout/hierarchy3"/>
    <dgm:cxn modelId="{32C08E75-B30A-BC42-B698-5140899CD3E9}" type="presOf" srcId="{D57A91B9-D551-954D-9586-17B5C6C8A32F}" destId="{2A8BFC9C-E7C2-624F-A267-6AA6185CFC4F}" srcOrd="0" destOrd="0" presId="urn:microsoft.com/office/officeart/2005/8/layout/hierarchy3"/>
    <dgm:cxn modelId="{36B71EC1-213A-D843-A512-B6BECBBAE34C}" type="presOf" srcId="{A0EFBF59-C9ED-FB40-B480-9BF0E16D0F0C}" destId="{C95468D3-D928-304C-89C4-A214B1666E76}" srcOrd="0" destOrd="0" presId="urn:microsoft.com/office/officeart/2005/8/layout/hierarchy3"/>
    <dgm:cxn modelId="{9D57F464-48B9-6B41-9B19-048CDE3EB7B2}" type="presOf" srcId="{BE058CD3-45EC-C340-B9CF-8CD6CD64C022}" destId="{0AB78048-39C8-9847-A12B-4E0E1941FDC4}" srcOrd="0" destOrd="0" presId="urn:microsoft.com/office/officeart/2005/8/layout/hierarchy3"/>
    <dgm:cxn modelId="{4D9BABCD-7484-3D4A-A3B0-B3AD254E39F6}" type="presOf" srcId="{1D6F06B9-B5C0-A546-B025-6CBB4E51813E}" destId="{39ACFBA1-4DC5-7348-9419-8D0C8C054C44}" srcOrd="0" destOrd="0" presId="urn:microsoft.com/office/officeart/2005/8/layout/hierarchy3"/>
    <dgm:cxn modelId="{237EAE9D-D5D4-BE42-B21F-589FC2451633}" srcId="{9C9C53F1-3497-FF46-9B8E-817D8D85B5BA}" destId="{891FF5E0-8EFD-9F42-A898-7C0258A38F49}" srcOrd="5" destOrd="0" parTransId="{7CC1DC42-B752-F543-8B12-84F350C88D1E}" sibTransId="{8A8FDD85-AA8D-104A-8B24-D5B93543C1E1}"/>
    <dgm:cxn modelId="{05A17A42-E4AE-814F-9356-F3E0220008E9}" srcId="{66BE42E2-919D-C54B-9168-4CB148BE05B1}" destId="{43BEC7F9-9C5C-874D-B3F1-0CCE8859AE1E}" srcOrd="5" destOrd="0" parTransId="{29D488FD-A076-694A-B20A-2DC08F2F42CA}" sibTransId="{838896E9-012F-1C46-B5FD-EA819601146B}"/>
    <dgm:cxn modelId="{9C12A536-17D2-6349-AD2A-7EBB3B2E5090}" srcId="{66BE42E2-919D-C54B-9168-4CB148BE05B1}" destId="{1BA41320-A769-DF42-AFDA-CA4ECA4FE201}" srcOrd="3" destOrd="0" parTransId="{A0EFBF59-C9ED-FB40-B480-9BF0E16D0F0C}" sibTransId="{8FF7131D-153B-F047-AA72-2E1A3731F9CD}"/>
    <dgm:cxn modelId="{1E067A4D-3A25-5C4D-8597-7DA1711AAA0D}" type="presParOf" srcId="{9EFC8DA4-D50C-E64B-9971-9207C1DC091F}" destId="{1E3A92F3-A3AF-8547-9271-18E2ED3310BB}" srcOrd="0" destOrd="0" presId="urn:microsoft.com/office/officeart/2005/8/layout/hierarchy3"/>
    <dgm:cxn modelId="{B384F744-4B55-CD4D-A11D-590186713850}" type="presParOf" srcId="{1E3A92F3-A3AF-8547-9271-18E2ED3310BB}" destId="{75409C96-684E-A943-8ADB-29402B96EDB5}" srcOrd="0" destOrd="0" presId="urn:microsoft.com/office/officeart/2005/8/layout/hierarchy3"/>
    <dgm:cxn modelId="{B0EA4D7A-1D3D-8241-901E-2D05F5AA5160}" type="presParOf" srcId="{75409C96-684E-A943-8ADB-29402B96EDB5}" destId="{5CD4BF30-8D65-3443-BBD8-C902255F37F1}" srcOrd="0" destOrd="0" presId="urn:microsoft.com/office/officeart/2005/8/layout/hierarchy3"/>
    <dgm:cxn modelId="{E96B9006-C406-5748-88E6-F0D9B6D90106}" type="presParOf" srcId="{75409C96-684E-A943-8ADB-29402B96EDB5}" destId="{9D5B71C6-D347-D94E-99B0-94D5C1D8C197}" srcOrd="1" destOrd="0" presId="urn:microsoft.com/office/officeart/2005/8/layout/hierarchy3"/>
    <dgm:cxn modelId="{B666F79F-C4AE-7C47-BBFB-56FBDADC97CE}" type="presParOf" srcId="{1E3A92F3-A3AF-8547-9271-18E2ED3310BB}" destId="{FB4E3831-514A-6246-ADD4-E46149D58B13}" srcOrd="1" destOrd="0" presId="urn:microsoft.com/office/officeart/2005/8/layout/hierarchy3"/>
    <dgm:cxn modelId="{D7582FC8-B47D-AE4A-BF53-0E86515B1B35}" type="presParOf" srcId="{FB4E3831-514A-6246-ADD4-E46149D58B13}" destId="{A7691BC9-75F1-5B4C-88BB-DB8C86FEF67C}" srcOrd="0" destOrd="0" presId="urn:microsoft.com/office/officeart/2005/8/layout/hierarchy3"/>
    <dgm:cxn modelId="{D705A981-4435-0A4E-8EC2-EAC5DF7CCBD7}" type="presParOf" srcId="{FB4E3831-514A-6246-ADD4-E46149D58B13}" destId="{03E8D3FE-CDC7-E34D-B0C2-B51DEB1BF6CC}" srcOrd="1" destOrd="0" presId="urn:microsoft.com/office/officeart/2005/8/layout/hierarchy3"/>
    <dgm:cxn modelId="{65302F0E-508F-2D46-B59B-0B5E508C7523}" type="presParOf" srcId="{FB4E3831-514A-6246-ADD4-E46149D58B13}" destId="{E4E52C43-E7F4-C340-971C-E45F78690764}" srcOrd="2" destOrd="0" presId="urn:microsoft.com/office/officeart/2005/8/layout/hierarchy3"/>
    <dgm:cxn modelId="{2A6623B6-7556-2E4F-AFFC-E793CF270171}" type="presParOf" srcId="{FB4E3831-514A-6246-ADD4-E46149D58B13}" destId="{E0A06D83-871B-B044-8669-F105E663EE2A}" srcOrd="3" destOrd="0" presId="urn:microsoft.com/office/officeart/2005/8/layout/hierarchy3"/>
    <dgm:cxn modelId="{B88AD98B-EDAA-6D47-B788-9B41A742D8A4}" type="presParOf" srcId="{FB4E3831-514A-6246-ADD4-E46149D58B13}" destId="{6CEDF1B4-3723-BB41-95E8-B5071B439829}" srcOrd="4" destOrd="0" presId="urn:microsoft.com/office/officeart/2005/8/layout/hierarchy3"/>
    <dgm:cxn modelId="{52BBBAAF-FCE1-1349-956F-F06E0B184B47}" type="presParOf" srcId="{FB4E3831-514A-6246-ADD4-E46149D58B13}" destId="{A9190F3D-500F-BF49-AFA9-962C94CF3EB3}" srcOrd="5" destOrd="0" presId="urn:microsoft.com/office/officeart/2005/8/layout/hierarchy3"/>
    <dgm:cxn modelId="{52796F89-4C37-FE4F-A8EE-63ED3258B41F}" type="presParOf" srcId="{FB4E3831-514A-6246-ADD4-E46149D58B13}" destId="{92EBA418-9E15-0B4A-863A-3643D69D03C7}" srcOrd="6" destOrd="0" presId="urn:microsoft.com/office/officeart/2005/8/layout/hierarchy3"/>
    <dgm:cxn modelId="{8B24B199-FD48-BD43-AD2F-0920A86C31EA}" type="presParOf" srcId="{FB4E3831-514A-6246-ADD4-E46149D58B13}" destId="{B86FEDC5-BB8C-B54F-8B19-5CEBE820F223}" srcOrd="7" destOrd="0" presId="urn:microsoft.com/office/officeart/2005/8/layout/hierarchy3"/>
    <dgm:cxn modelId="{3CDE6A27-F134-B14D-BFE5-7F9939E4029A}" type="presParOf" srcId="{FB4E3831-514A-6246-ADD4-E46149D58B13}" destId="{28CFEFC5-760F-414F-B084-9999D7BC23AF}" srcOrd="8" destOrd="0" presId="urn:microsoft.com/office/officeart/2005/8/layout/hierarchy3"/>
    <dgm:cxn modelId="{899AAEC0-6D2F-B14E-91A8-9CCB98142AFC}" type="presParOf" srcId="{FB4E3831-514A-6246-ADD4-E46149D58B13}" destId="{0AB78048-39C8-9847-A12B-4E0E1941FDC4}" srcOrd="9" destOrd="0" presId="urn:microsoft.com/office/officeart/2005/8/layout/hierarchy3"/>
    <dgm:cxn modelId="{CD467BC1-182D-294B-B00D-8E763469C413}" type="presParOf" srcId="{FB4E3831-514A-6246-ADD4-E46149D58B13}" destId="{8B5E6D98-9520-6545-9675-88FCA3D24BB2}" srcOrd="10" destOrd="0" presId="urn:microsoft.com/office/officeart/2005/8/layout/hierarchy3"/>
    <dgm:cxn modelId="{3CC05B87-EA15-B546-98A6-3D68C4EB4CEA}" type="presParOf" srcId="{FB4E3831-514A-6246-ADD4-E46149D58B13}" destId="{0DD2D070-7EB5-0E4C-A9CC-AAFEA4272A02}" srcOrd="11" destOrd="0" presId="urn:microsoft.com/office/officeart/2005/8/layout/hierarchy3"/>
    <dgm:cxn modelId="{8BD944D6-E936-1D43-A8B1-3F59E0CE69E6}" type="presParOf" srcId="{9EFC8DA4-D50C-E64B-9971-9207C1DC091F}" destId="{E4C4666F-9756-8543-8EF4-2917379ADF49}" srcOrd="1" destOrd="0" presId="urn:microsoft.com/office/officeart/2005/8/layout/hierarchy3"/>
    <dgm:cxn modelId="{CB12748C-E5CB-B141-93DD-CD51B761E1DC}" type="presParOf" srcId="{E4C4666F-9756-8543-8EF4-2917379ADF49}" destId="{17DA3B91-69FA-A949-A905-781322009F52}" srcOrd="0" destOrd="0" presId="urn:microsoft.com/office/officeart/2005/8/layout/hierarchy3"/>
    <dgm:cxn modelId="{14A01F8C-2182-7541-A467-98C8E8A1E962}" type="presParOf" srcId="{17DA3B91-69FA-A949-A905-781322009F52}" destId="{0169FAA8-C418-B043-8DD7-760D42440855}" srcOrd="0" destOrd="0" presId="urn:microsoft.com/office/officeart/2005/8/layout/hierarchy3"/>
    <dgm:cxn modelId="{AB7F9619-566F-1948-B564-1859413C8A24}" type="presParOf" srcId="{17DA3B91-69FA-A949-A905-781322009F52}" destId="{E4E7F7AC-E5B0-6E43-9F44-843107A46E7F}" srcOrd="1" destOrd="0" presId="urn:microsoft.com/office/officeart/2005/8/layout/hierarchy3"/>
    <dgm:cxn modelId="{7EDF28C7-783E-2140-8EF6-7E9CAFCD9299}" type="presParOf" srcId="{E4C4666F-9756-8543-8EF4-2917379ADF49}" destId="{E2363F44-7E27-974F-A178-7E1CE473CA1E}" srcOrd="1" destOrd="0" presId="urn:microsoft.com/office/officeart/2005/8/layout/hierarchy3"/>
    <dgm:cxn modelId="{87836176-8017-9345-9B1D-879461E43A41}" type="presParOf" srcId="{E2363F44-7E27-974F-A178-7E1CE473CA1E}" destId="{792EE2AC-08A5-D94D-8B38-66475DD432F0}" srcOrd="0" destOrd="0" presId="urn:microsoft.com/office/officeart/2005/8/layout/hierarchy3"/>
    <dgm:cxn modelId="{8C96A6F4-99B8-A542-A12F-3F329E243839}" type="presParOf" srcId="{E2363F44-7E27-974F-A178-7E1CE473CA1E}" destId="{3FAB20E2-56DA-4846-83FF-3F91F2C91040}" srcOrd="1" destOrd="0" presId="urn:microsoft.com/office/officeart/2005/8/layout/hierarchy3"/>
    <dgm:cxn modelId="{52919627-F8DE-8646-B6F5-1DADDE923E69}" type="presParOf" srcId="{E2363F44-7E27-974F-A178-7E1CE473CA1E}" destId="{64770890-21EA-2A40-A665-E5519BEAFD09}" srcOrd="2" destOrd="0" presId="urn:microsoft.com/office/officeart/2005/8/layout/hierarchy3"/>
    <dgm:cxn modelId="{3586704E-7A35-024F-9626-A0F8E0D0C466}" type="presParOf" srcId="{E2363F44-7E27-974F-A178-7E1CE473CA1E}" destId="{E7030502-59B0-E549-8CE6-1BD5797ABB11}" srcOrd="3" destOrd="0" presId="urn:microsoft.com/office/officeart/2005/8/layout/hierarchy3"/>
    <dgm:cxn modelId="{D25E3AC8-7787-A341-A21B-5B732BCB73E5}" type="presParOf" srcId="{E2363F44-7E27-974F-A178-7E1CE473CA1E}" destId="{C2141647-01B7-4D46-B70F-FADBEB962CC2}" srcOrd="4" destOrd="0" presId="urn:microsoft.com/office/officeart/2005/8/layout/hierarchy3"/>
    <dgm:cxn modelId="{91030084-766E-9F46-A268-E7F3A4197D66}" type="presParOf" srcId="{E2363F44-7E27-974F-A178-7E1CE473CA1E}" destId="{39ACFBA1-4DC5-7348-9419-8D0C8C054C44}" srcOrd="5" destOrd="0" presId="urn:microsoft.com/office/officeart/2005/8/layout/hierarchy3"/>
    <dgm:cxn modelId="{916E55FF-11F9-2A4E-9988-3756E227E7A0}" type="presParOf" srcId="{E2363F44-7E27-974F-A178-7E1CE473CA1E}" destId="{C95468D3-D928-304C-89C4-A214B1666E76}" srcOrd="6" destOrd="0" presId="urn:microsoft.com/office/officeart/2005/8/layout/hierarchy3"/>
    <dgm:cxn modelId="{D56DB96A-547C-CB4D-AF30-18756ADA3B8C}" type="presParOf" srcId="{E2363F44-7E27-974F-A178-7E1CE473CA1E}" destId="{9E0A8225-6EC6-FC48-A7A4-3857DA144288}" srcOrd="7" destOrd="0" presId="urn:microsoft.com/office/officeart/2005/8/layout/hierarchy3"/>
    <dgm:cxn modelId="{7D47F85B-938C-784C-882C-A85665EBD559}" type="presParOf" srcId="{E2363F44-7E27-974F-A178-7E1CE473CA1E}" destId="{8FAE6772-C7CE-EF4D-AA32-ACFF7B6D20B3}" srcOrd="8" destOrd="0" presId="urn:microsoft.com/office/officeart/2005/8/layout/hierarchy3"/>
    <dgm:cxn modelId="{59B2D6C9-674B-CD41-92F5-0728BD2E5A3C}" type="presParOf" srcId="{E2363F44-7E27-974F-A178-7E1CE473CA1E}" destId="{2A8BFC9C-E7C2-624F-A267-6AA6185CFC4F}" srcOrd="9" destOrd="0" presId="urn:microsoft.com/office/officeart/2005/8/layout/hierarchy3"/>
    <dgm:cxn modelId="{B51DF8EA-61DF-AF40-B378-E919F0FA44AD}" type="presParOf" srcId="{E2363F44-7E27-974F-A178-7E1CE473CA1E}" destId="{6C76F36E-ACA6-0E46-963C-FE8AFA84E3BF}" srcOrd="10" destOrd="0" presId="urn:microsoft.com/office/officeart/2005/8/layout/hierarchy3"/>
    <dgm:cxn modelId="{D8BCB596-916C-F043-BD08-0BBAAAA04B36}" type="presParOf" srcId="{E2363F44-7E27-974F-A178-7E1CE473CA1E}" destId="{DCE3E869-F421-8046-8BAC-77648D012199}"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3EAAB8-BEC7-A646-80EF-A9F7D3933CD3}" type="doc">
      <dgm:prSet loTypeId="urn:microsoft.com/office/officeart/2005/8/layout/hierarchy3" loCatId="" qsTypeId="urn:microsoft.com/office/officeart/2005/8/quickstyle/simple2" qsCatId="simple" csTypeId="urn:microsoft.com/office/officeart/2005/8/colors/colorful1" csCatId="colorful" phldr="1"/>
      <dgm:spPr/>
      <dgm:t>
        <a:bodyPr/>
        <a:lstStyle/>
        <a:p>
          <a:endParaRPr lang="tr-TR"/>
        </a:p>
      </dgm:t>
    </dgm:pt>
    <dgm:pt modelId="{F1479AE4-AB6F-B24E-BDC0-C967BE0BA36F}">
      <dgm:prSet phldrT="[Metin]"/>
      <dgm:spPr/>
      <dgm:t>
        <a:bodyPr/>
        <a:lstStyle/>
        <a:p>
          <a:r>
            <a:rPr lang="tr-TR" dirty="0"/>
            <a:t>Sözel IQ</a:t>
          </a:r>
        </a:p>
      </dgm:t>
    </dgm:pt>
    <dgm:pt modelId="{E3C22639-2BAC-B649-9E4B-BC2361942B66}" type="parTrans" cxnId="{6757CDC4-91A4-E448-B53D-08C78DBCDB74}">
      <dgm:prSet/>
      <dgm:spPr/>
      <dgm:t>
        <a:bodyPr/>
        <a:lstStyle/>
        <a:p>
          <a:endParaRPr lang="tr-TR"/>
        </a:p>
      </dgm:t>
    </dgm:pt>
    <dgm:pt modelId="{D5D8043F-6603-8846-B73E-AC97B8FDC74A}" type="sibTrans" cxnId="{6757CDC4-91A4-E448-B53D-08C78DBCDB74}">
      <dgm:prSet/>
      <dgm:spPr/>
      <dgm:t>
        <a:bodyPr/>
        <a:lstStyle/>
        <a:p>
          <a:endParaRPr lang="tr-TR"/>
        </a:p>
      </dgm:t>
    </dgm:pt>
    <dgm:pt modelId="{94341263-D15D-D744-AAB2-1DFC275BBAEC}">
      <dgm:prSet phldrT="[Metin]"/>
      <dgm:spPr/>
      <dgm:t>
        <a:bodyPr/>
        <a:lstStyle/>
        <a:p>
          <a:r>
            <a:rPr lang="tr-TR" dirty="0"/>
            <a:t>Akıcı</a:t>
          </a:r>
        </a:p>
      </dgm:t>
    </dgm:pt>
    <dgm:pt modelId="{6B8E5611-DB64-7248-980C-D6E0BCEFB1ED}" type="parTrans" cxnId="{67AC411B-F49B-4747-A130-F24718B652B0}">
      <dgm:prSet/>
      <dgm:spPr/>
      <dgm:t>
        <a:bodyPr/>
        <a:lstStyle/>
        <a:p>
          <a:endParaRPr lang="tr-TR"/>
        </a:p>
      </dgm:t>
    </dgm:pt>
    <dgm:pt modelId="{32F51ED9-7AD1-984A-BEB0-C608A9B7088A}" type="sibTrans" cxnId="{67AC411B-F49B-4747-A130-F24718B652B0}">
      <dgm:prSet/>
      <dgm:spPr/>
      <dgm:t>
        <a:bodyPr/>
        <a:lstStyle/>
        <a:p>
          <a:endParaRPr lang="tr-TR"/>
        </a:p>
      </dgm:t>
    </dgm:pt>
    <dgm:pt modelId="{442036CE-2505-5C46-B4B5-0587DBDDB04D}">
      <dgm:prSet phldrT="[Metin]"/>
      <dgm:spPr/>
      <dgm:t>
        <a:bodyPr/>
        <a:lstStyle/>
        <a:p>
          <a:r>
            <a:rPr lang="tr-TR" dirty="0"/>
            <a:t>Kristalize</a:t>
          </a:r>
        </a:p>
      </dgm:t>
    </dgm:pt>
    <dgm:pt modelId="{86C14AC8-E707-3D40-9D74-D8C5DE8F6EDE}" type="parTrans" cxnId="{B8488001-BE95-9246-AE1F-CAC0798F9480}">
      <dgm:prSet/>
      <dgm:spPr/>
      <dgm:t>
        <a:bodyPr/>
        <a:lstStyle/>
        <a:p>
          <a:endParaRPr lang="tr-TR"/>
        </a:p>
      </dgm:t>
    </dgm:pt>
    <dgm:pt modelId="{D5CE4382-677F-144D-9E06-D3A272E03EB1}" type="sibTrans" cxnId="{B8488001-BE95-9246-AE1F-CAC0798F9480}">
      <dgm:prSet/>
      <dgm:spPr/>
      <dgm:t>
        <a:bodyPr/>
        <a:lstStyle/>
        <a:p>
          <a:endParaRPr lang="tr-TR"/>
        </a:p>
      </dgm:t>
    </dgm:pt>
    <dgm:pt modelId="{665CDEB0-FA4B-6E42-BC28-06CE48DB5AF1}">
      <dgm:prSet phldrT="[Metin]"/>
      <dgm:spPr/>
      <dgm:t>
        <a:bodyPr/>
        <a:lstStyle/>
        <a:p>
          <a:r>
            <a:rPr lang="tr-TR" dirty="0"/>
            <a:t>Sözel Olmayan IQ</a:t>
          </a:r>
        </a:p>
      </dgm:t>
    </dgm:pt>
    <dgm:pt modelId="{F0B35406-F5A8-AE4B-AD9E-BFA1DB83BC4D}" type="parTrans" cxnId="{90E3ADF5-31FB-D24D-8AC7-F715F3608AF2}">
      <dgm:prSet/>
      <dgm:spPr/>
      <dgm:t>
        <a:bodyPr/>
        <a:lstStyle/>
        <a:p>
          <a:endParaRPr lang="tr-TR"/>
        </a:p>
      </dgm:t>
    </dgm:pt>
    <dgm:pt modelId="{B2DE3174-DDE9-AB44-9974-0B47A6C6D154}" type="sibTrans" cxnId="{90E3ADF5-31FB-D24D-8AC7-F715F3608AF2}">
      <dgm:prSet/>
      <dgm:spPr/>
      <dgm:t>
        <a:bodyPr/>
        <a:lstStyle/>
        <a:p>
          <a:endParaRPr lang="tr-TR"/>
        </a:p>
      </dgm:t>
    </dgm:pt>
    <dgm:pt modelId="{44F603D1-C490-7F4E-A416-5DF99DF5E9EB}">
      <dgm:prSet phldrT="[Metin]"/>
      <dgm:spPr/>
      <dgm:t>
        <a:bodyPr/>
        <a:lstStyle/>
        <a:p>
          <a:r>
            <a:rPr lang="tr-TR" dirty="0"/>
            <a:t>Akıcı</a:t>
          </a:r>
        </a:p>
      </dgm:t>
    </dgm:pt>
    <dgm:pt modelId="{3DD6F59A-A4D0-D145-BB9F-96D9B5288724}" type="parTrans" cxnId="{300F0C99-05B6-3249-9512-DA06217ACFF7}">
      <dgm:prSet/>
      <dgm:spPr/>
      <dgm:t>
        <a:bodyPr/>
        <a:lstStyle/>
        <a:p>
          <a:endParaRPr lang="tr-TR"/>
        </a:p>
      </dgm:t>
    </dgm:pt>
    <dgm:pt modelId="{5945D4E7-485D-B644-B6BA-2A61D7C46FAB}" type="sibTrans" cxnId="{300F0C99-05B6-3249-9512-DA06217ACFF7}">
      <dgm:prSet/>
      <dgm:spPr/>
      <dgm:t>
        <a:bodyPr/>
        <a:lstStyle/>
        <a:p>
          <a:endParaRPr lang="tr-TR"/>
        </a:p>
      </dgm:t>
    </dgm:pt>
    <dgm:pt modelId="{A06FE8C6-54CE-9641-BE1B-32FB45DA00F9}">
      <dgm:prSet phldrT="[Metin]"/>
      <dgm:spPr/>
      <dgm:t>
        <a:bodyPr/>
        <a:lstStyle/>
        <a:p>
          <a:r>
            <a:rPr lang="tr-TR" dirty="0"/>
            <a:t>İşleyen bellek</a:t>
          </a:r>
        </a:p>
      </dgm:t>
    </dgm:pt>
    <dgm:pt modelId="{2FC36370-4A64-5945-B96E-246D0BA19EC6}" type="parTrans" cxnId="{001E319D-2387-D943-A68D-AF1EC14523CA}">
      <dgm:prSet/>
      <dgm:spPr/>
      <dgm:t>
        <a:bodyPr/>
        <a:lstStyle/>
        <a:p>
          <a:endParaRPr lang="tr-TR"/>
        </a:p>
      </dgm:t>
    </dgm:pt>
    <dgm:pt modelId="{FFC4EECD-8CFE-D946-AC0E-4157DDE589E2}" type="sibTrans" cxnId="{001E319D-2387-D943-A68D-AF1EC14523CA}">
      <dgm:prSet/>
      <dgm:spPr/>
      <dgm:t>
        <a:bodyPr/>
        <a:lstStyle/>
        <a:p>
          <a:endParaRPr lang="tr-TR"/>
        </a:p>
      </dgm:t>
    </dgm:pt>
    <dgm:pt modelId="{40AE8ABC-479E-AD4C-B945-964765DA0EC5}">
      <dgm:prSet phldrT="[Metin]"/>
      <dgm:spPr/>
      <dgm:t>
        <a:bodyPr/>
        <a:lstStyle/>
        <a:p>
          <a:r>
            <a:rPr lang="tr-TR" dirty="0"/>
            <a:t>Sayısal</a:t>
          </a:r>
        </a:p>
      </dgm:t>
    </dgm:pt>
    <dgm:pt modelId="{ACCAE6BF-4DD3-AD48-8F7F-95F3649C20CF}" type="parTrans" cxnId="{5FA5B44A-B1A4-4749-905B-072BC53236A4}">
      <dgm:prSet/>
      <dgm:spPr/>
      <dgm:t>
        <a:bodyPr/>
        <a:lstStyle/>
        <a:p>
          <a:endParaRPr lang="tr-TR"/>
        </a:p>
      </dgm:t>
    </dgm:pt>
    <dgm:pt modelId="{42DA164B-AB82-7C4D-8BCD-51721F5BB220}" type="sibTrans" cxnId="{5FA5B44A-B1A4-4749-905B-072BC53236A4}">
      <dgm:prSet/>
      <dgm:spPr/>
      <dgm:t>
        <a:bodyPr/>
        <a:lstStyle/>
        <a:p>
          <a:endParaRPr lang="tr-TR"/>
        </a:p>
      </dgm:t>
    </dgm:pt>
    <dgm:pt modelId="{B4A526D1-5FE9-FA4A-8B7F-4E22854078DC}">
      <dgm:prSet phldrT="[Metin]"/>
      <dgm:spPr/>
      <dgm:t>
        <a:bodyPr/>
        <a:lstStyle/>
        <a:p>
          <a:r>
            <a:rPr lang="tr-TR" dirty="0"/>
            <a:t>Uzamsal</a:t>
          </a:r>
        </a:p>
      </dgm:t>
    </dgm:pt>
    <dgm:pt modelId="{58023398-8690-7645-A77E-2E166C602F2E}" type="parTrans" cxnId="{435897BE-C7F1-EA4A-8787-BBC2681660A4}">
      <dgm:prSet/>
      <dgm:spPr/>
      <dgm:t>
        <a:bodyPr/>
        <a:lstStyle/>
        <a:p>
          <a:endParaRPr lang="tr-TR"/>
        </a:p>
      </dgm:t>
    </dgm:pt>
    <dgm:pt modelId="{DEA7BCBD-10D9-F849-B238-B481BC7D8E4B}" type="sibTrans" cxnId="{435897BE-C7F1-EA4A-8787-BBC2681660A4}">
      <dgm:prSet/>
      <dgm:spPr/>
      <dgm:t>
        <a:bodyPr/>
        <a:lstStyle/>
        <a:p>
          <a:endParaRPr lang="tr-TR"/>
        </a:p>
      </dgm:t>
    </dgm:pt>
    <dgm:pt modelId="{45F772EF-3DC0-9A48-BF76-4EC6FC737944}">
      <dgm:prSet phldrT="[Metin]"/>
      <dgm:spPr/>
      <dgm:t>
        <a:bodyPr/>
        <a:lstStyle/>
        <a:p>
          <a:r>
            <a:rPr lang="tr-TR" dirty="0"/>
            <a:t>İşleyen bellek</a:t>
          </a:r>
        </a:p>
      </dgm:t>
    </dgm:pt>
    <dgm:pt modelId="{52A57B61-A420-C94D-BB3D-085D5867357E}" type="parTrans" cxnId="{12EA2671-DCD1-734E-AD59-1A584808B694}">
      <dgm:prSet/>
      <dgm:spPr/>
      <dgm:t>
        <a:bodyPr/>
        <a:lstStyle/>
        <a:p>
          <a:endParaRPr lang="tr-TR"/>
        </a:p>
      </dgm:t>
    </dgm:pt>
    <dgm:pt modelId="{93F39916-4734-3646-8DFD-CAE959E7D7A4}" type="sibTrans" cxnId="{12EA2671-DCD1-734E-AD59-1A584808B694}">
      <dgm:prSet/>
      <dgm:spPr/>
      <dgm:t>
        <a:bodyPr/>
        <a:lstStyle/>
        <a:p>
          <a:endParaRPr lang="tr-TR"/>
        </a:p>
      </dgm:t>
    </dgm:pt>
    <dgm:pt modelId="{5442FA0D-1678-7141-B96D-5048212421BF}">
      <dgm:prSet phldrT="[Metin]"/>
      <dgm:spPr/>
      <dgm:t>
        <a:bodyPr/>
        <a:lstStyle/>
        <a:p>
          <a:r>
            <a:rPr lang="tr-TR" dirty="0"/>
            <a:t>Kristalize</a:t>
          </a:r>
        </a:p>
      </dgm:t>
    </dgm:pt>
    <dgm:pt modelId="{A4B78112-E22F-8949-A4EB-4D7EAF5B13F0}" type="parTrans" cxnId="{2445A04D-B734-5143-9031-78D932B9E29D}">
      <dgm:prSet/>
      <dgm:spPr/>
      <dgm:t>
        <a:bodyPr/>
        <a:lstStyle/>
        <a:p>
          <a:endParaRPr lang="tr-TR"/>
        </a:p>
      </dgm:t>
    </dgm:pt>
    <dgm:pt modelId="{85B6DC30-F2E8-7D4C-A459-EC97CBF16D21}" type="sibTrans" cxnId="{2445A04D-B734-5143-9031-78D932B9E29D}">
      <dgm:prSet/>
      <dgm:spPr/>
      <dgm:t>
        <a:bodyPr/>
        <a:lstStyle/>
        <a:p>
          <a:endParaRPr lang="tr-TR"/>
        </a:p>
      </dgm:t>
    </dgm:pt>
    <dgm:pt modelId="{80F0171E-898C-1E43-8792-4D9A84CB86B7}">
      <dgm:prSet phldrT="[Metin]"/>
      <dgm:spPr/>
      <dgm:t>
        <a:bodyPr/>
        <a:lstStyle/>
        <a:p>
          <a:r>
            <a:rPr lang="tr-TR" dirty="0"/>
            <a:t>Sayısal</a:t>
          </a:r>
        </a:p>
      </dgm:t>
    </dgm:pt>
    <dgm:pt modelId="{FD7BA795-FFC1-1A4F-B4C5-84F500E8610C}" type="parTrans" cxnId="{EFDD8FFC-6717-854D-B8B5-FAB22EDE2E4B}">
      <dgm:prSet/>
      <dgm:spPr/>
      <dgm:t>
        <a:bodyPr/>
        <a:lstStyle/>
        <a:p>
          <a:endParaRPr lang="tr-TR"/>
        </a:p>
      </dgm:t>
    </dgm:pt>
    <dgm:pt modelId="{E2E2C789-51AB-E847-8618-E5088E8A39D4}" type="sibTrans" cxnId="{EFDD8FFC-6717-854D-B8B5-FAB22EDE2E4B}">
      <dgm:prSet/>
      <dgm:spPr/>
      <dgm:t>
        <a:bodyPr/>
        <a:lstStyle/>
        <a:p>
          <a:endParaRPr lang="tr-TR"/>
        </a:p>
      </dgm:t>
    </dgm:pt>
    <dgm:pt modelId="{89FE484C-960C-5F4B-B144-61D20C9C327E}">
      <dgm:prSet phldrT="[Metin]"/>
      <dgm:spPr/>
      <dgm:t>
        <a:bodyPr/>
        <a:lstStyle/>
        <a:p>
          <a:r>
            <a:rPr lang="tr-TR" dirty="0"/>
            <a:t>Uzamsal</a:t>
          </a:r>
        </a:p>
      </dgm:t>
    </dgm:pt>
    <dgm:pt modelId="{6A028E37-B38D-D74F-911C-4FE7FDB25851}" type="parTrans" cxnId="{3B295E26-6C50-4346-893F-00C8C4CE0DD4}">
      <dgm:prSet/>
      <dgm:spPr/>
      <dgm:t>
        <a:bodyPr/>
        <a:lstStyle/>
        <a:p>
          <a:endParaRPr lang="tr-TR"/>
        </a:p>
      </dgm:t>
    </dgm:pt>
    <dgm:pt modelId="{12347B18-85E5-D247-9A9E-51CB5819741B}" type="sibTrans" cxnId="{3B295E26-6C50-4346-893F-00C8C4CE0DD4}">
      <dgm:prSet/>
      <dgm:spPr/>
      <dgm:t>
        <a:bodyPr/>
        <a:lstStyle/>
        <a:p>
          <a:endParaRPr lang="tr-TR"/>
        </a:p>
      </dgm:t>
    </dgm:pt>
    <dgm:pt modelId="{7192DDC8-79F7-BA41-944A-B2FAE74ABE21}" type="pres">
      <dgm:prSet presAssocID="{4F3EAAB8-BEC7-A646-80EF-A9F7D3933CD3}" presName="diagram" presStyleCnt="0">
        <dgm:presLayoutVars>
          <dgm:chPref val="1"/>
          <dgm:dir/>
          <dgm:animOne val="branch"/>
          <dgm:animLvl val="lvl"/>
          <dgm:resizeHandles/>
        </dgm:presLayoutVars>
      </dgm:prSet>
      <dgm:spPr/>
      <dgm:t>
        <a:bodyPr/>
        <a:lstStyle/>
        <a:p>
          <a:endParaRPr lang="tr-TR"/>
        </a:p>
      </dgm:t>
    </dgm:pt>
    <dgm:pt modelId="{7A3A57BD-BB3D-3042-B1DF-53614337DAFE}" type="pres">
      <dgm:prSet presAssocID="{F1479AE4-AB6F-B24E-BDC0-C967BE0BA36F}" presName="root" presStyleCnt="0"/>
      <dgm:spPr/>
    </dgm:pt>
    <dgm:pt modelId="{40762CF7-0803-7F46-9937-53D63EDEE0FF}" type="pres">
      <dgm:prSet presAssocID="{F1479AE4-AB6F-B24E-BDC0-C967BE0BA36F}" presName="rootComposite" presStyleCnt="0"/>
      <dgm:spPr/>
    </dgm:pt>
    <dgm:pt modelId="{B5FFA35B-F928-E342-9150-7119BDC1062F}" type="pres">
      <dgm:prSet presAssocID="{F1479AE4-AB6F-B24E-BDC0-C967BE0BA36F}" presName="rootText" presStyleLbl="node1" presStyleIdx="0" presStyleCnt="2"/>
      <dgm:spPr/>
      <dgm:t>
        <a:bodyPr/>
        <a:lstStyle/>
        <a:p>
          <a:endParaRPr lang="tr-TR"/>
        </a:p>
      </dgm:t>
    </dgm:pt>
    <dgm:pt modelId="{B96F19CD-9AE9-C942-99F7-DC5F2765DD23}" type="pres">
      <dgm:prSet presAssocID="{F1479AE4-AB6F-B24E-BDC0-C967BE0BA36F}" presName="rootConnector" presStyleLbl="node1" presStyleIdx="0" presStyleCnt="2"/>
      <dgm:spPr/>
      <dgm:t>
        <a:bodyPr/>
        <a:lstStyle/>
        <a:p>
          <a:endParaRPr lang="tr-TR"/>
        </a:p>
      </dgm:t>
    </dgm:pt>
    <dgm:pt modelId="{46D18268-2038-0549-A652-E3C0788D3759}" type="pres">
      <dgm:prSet presAssocID="{F1479AE4-AB6F-B24E-BDC0-C967BE0BA36F}" presName="childShape" presStyleCnt="0"/>
      <dgm:spPr/>
    </dgm:pt>
    <dgm:pt modelId="{A2640C67-4DA7-0A46-91A5-CF5481BD9007}" type="pres">
      <dgm:prSet presAssocID="{6B8E5611-DB64-7248-980C-D6E0BCEFB1ED}" presName="Name13" presStyleLbl="parChTrans1D2" presStyleIdx="0" presStyleCnt="10"/>
      <dgm:spPr/>
      <dgm:t>
        <a:bodyPr/>
        <a:lstStyle/>
        <a:p>
          <a:endParaRPr lang="tr-TR"/>
        </a:p>
      </dgm:t>
    </dgm:pt>
    <dgm:pt modelId="{6B3FB41E-BAAE-1346-8B8B-CA2917C32ADF}" type="pres">
      <dgm:prSet presAssocID="{94341263-D15D-D744-AAB2-1DFC275BBAEC}" presName="childText" presStyleLbl="bgAcc1" presStyleIdx="0" presStyleCnt="10">
        <dgm:presLayoutVars>
          <dgm:bulletEnabled val="1"/>
        </dgm:presLayoutVars>
      </dgm:prSet>
      <dgm:spPr/>
      <dgm:t>
        <a:bodyPr/>
        <a:lstStyle/>
        <a:p>
          <a:endParaRPr lang="tr-TR"/>
        </a:p>
      </dgm:t>
    </dgm:pt>
    <dgm:pt modelId="{2D3743CA-295D-5A4E-8A02-03F8C72CBA33}" type="pres">
      <dgm:prSet presAssocID="{86C14AC8-E707-3D40-9D74-D8C5DE8F6EDE}" presName="Name13" presStyleLbl="parChTrans1D2" presStyleIdx="1" presStyleCnt="10"/>
      <dgm:spPr/>
      <dgm:t>
        <a:bodyPr/>
        <a:lstStyle/>
        <a:p>
          <a:endParaRPr lang="tr-TR"/>
        </a:p>
      </dgm:t>
    </dgm:pt>
    <dgm:pt modelId="{C8538E49-CC6F-2347-AB7C-D59AA0C28189}" type="pres">
      <dgm:prSet presAssocID="{442036CE-2505-5C46-B4B5-0587DBDDB04D}" presName="childText" presStyleLbl="bgAcc1" presStyleIdx="1" presStyleCnt="10">
        <dgm:presLayoutVars>
          <dgm:bulletEnabled val="1"/>
        </dgm:presLayoutVars>
      </dgm:prSet>
      <dgm:spPr/>
      <dgm:t>
        <a:bodyPr/>
        <a:lstStyle/>
        <a:p>
          <a:endParaRPr lang="tr-TR"/>
        </a:p>
      </dgm:t>
    </dgm:pt>
    <dgm:pt modelId="{CB8A11C9-46AC-544A-B39E-FD589538BD2F}" type="pres">
      <dgm:prSet presAssocID="{ACCAE6BF-4DD3-AD48-8F7F-95F3649C20CF}" presName="Name13" presStyleLbl="parChTrans1D2" presStyleIdx="2" presStyleCnt="10"/>
      <dgm:spPr/>
      <dgm:t>
        <a:bodyPr/>
        <a:lstStyle/>
        <a:p>
          <a:endParaRPr lang="tr-TR"/>
        </a:p>
      </dgm:t>
    </dgm:pt>
    <dgm:pt modelId="{59029937-E2FC-7C40-AF68-7FCBEF08294D}" type="pres">
      <dgm:prSet presAssocID="{40AE8ABC-479E-AD4C-B945-964765DA0EC5}" presName="childText" presStyleLbl="bgAcc1" presStyleIdx="2" presStyleCnt="10">
        <dgm:presLayoutVars>
          <dgm:bulletEnabled val="1"/>
        </dgm:presLayoutVars>
      </dgm:prSet>
      <dgm:spPr/>
      <dgm:t>
        <a:bodyPr/>
        <a:lstStyle/>
        <a:p>
          <a:endParaRPr lang="tr-TR"/>
        </a:p>
      </dgm:t>
    </dgm:pt>
    <dgm:pt modelId="{AE5AA84E-8DCD-FF43-9520-8E86C0D56FD1}" type="pres">
      <dgm:prSet presAssocID="{58023398-8690-7645-A77E-2E166C602F2E}" presName="Name13" presStyleLbl="parChTrans1D2" presStyleIdx="3" presStyleCnt="10"/>
      <dgm:spPr/>
      <dgm:t>
        <a:bodyPr/>
        <a:lstStyle/>
        <a:p>
          <a:endParaRPr lang="tr-TR"/>
        </a:p>
      </dgm:t>
    </dgm:pt>
    <dgm:pt modelId="{46DFB7FA-6B1B-A444-BCC0-0ED9C5EB1A84}" type="pres">
      <dgm:prSet presAssocID="{B4A526D1-5FE9-FA4A-8B7F-4E22854078DC}" presName="childText" presStyleLbl="bgAcc1" presStyleIdx="3" presStyleCnt="10">
        <dgm:presLayoutVars>
          <dgm:bulletEnabled val="1"/>
        </dgm:presLayoutVars>
      </dgm:prSet>
      <dgm:spPr/>
      <dgm:t>
        <a:bodyPr/>
        <a:lstStyle/>
        <a:p>
          <a:endParaRPr lang="tr-TR"/>
        </a:p>
      </dgm:t>
    </dgm:pt>
    <dgm:pt modelId="{9DD31758-6917-1A44-98D4-2B67E46B7412}" type="pres">
      <dgm:prSet presAssocID="{52A57B61-A420-C94D-BB3D-085D5867357E}" presName="Name13" presStyleLbl="parChTrans1D2" presStyleIdx="4" presStyleCnt="10"/>
      <dgm:spPr/>
      <dgm:t>
        <a:bodyPr/>
        <a:lstStyle/>
        <a:p>
          <a:endParaRPr lang="tr-TR"/>
        </a:p>
      </dgm:t>
    </dgm:pt>
    <dgm:pt modelId="{9D112277-14DA-5D4E-9874-1167004700B8}" type="pres">
      <dgm:prSet presAssocID="{45F772EF-3DC0-9A48-BF76-4EC6FC737944}" presName="childText" presStyleLbl="bgAcc1" presStyleIdx="4" presStyleCnt="10">
        <dgm:presLayoutVars>
          <dgm:bulletEnabled val="1"/>
        </dgm:presLayoutVars>
      </dgm:prSet>
      <dgm:spPr/>
      <dgm:t>
        <a:bodyPr/>
        <a:lstStyle/>
        <a:p>
          <a:endParaRPr lang="tr-TR"/>
        </a:p>
      </dgm:t>
    </dgm:pt>
    <dgm:pt modelId="{9DFB31C8-5693-6948-BF6B-B669F01FE806}" type="pres">
      <dgm:prSet presAssocID="{665CDEB0-FA4B-6E42-BC28-06CE48DB5AF1}" presName="root" presStyleCnt="0"/>
      <dgm:spPr/>
    </dgm:pt>
    <dgm:pt modelId="{CCF93059-5965-EC47-8CB4-DA9A2C769FEA}" type="pres">
      <dgm:prSet presAssocID="{665CDEB0-FA4B-6E42-BC28-06CE48DB5AF1}" presName="rootComposite" presStyleCnt="0"/>
      <dgm:spPr/>
    </dgm:pt>
    <dgm:pt modelId="{D1F56980-6FBC-BA40-925D-254E4C431BF1}" type="pres">
      <dgm:prSet presAssocID="{665CDEB0-FA4B-6E42-BC28-06CE48DB5AF1}" presName="rootText" presStyleLbl="node1" presStyleIdx="1" presStyleCnt="2"/>
      <dgm:spPr/>
      <dgm:t>
        <a:bodyPr/>
        <a:lstStyle/>
        <a:p>
          <a:endParaRPr lang="tr-TR"/>
        </a:p>
      </dgm:t>
    </dgm:pt>
    <dgm:pt modelId="{6DDC5E8D-9BAB-7044-96CE-1198FF84F822}" type="pres">
      <dgm:prSet presAssocID="{665CDEB0-FA4B-6E42-BC28-06CE48DB5AF1}" presName="rootConnector" presStyleLbl="node1" presStyleIdx="1" presStyleCnt="2"/>
      <dgm:spPr/>
      <dgm:t>
        <a:bodyPr/>
        <a:lstStyle/>
        <a:p>
          <a:endParaRPr lang="tr-TR"/>
        </a:p>
      </dgm:t>
    </dgm:pt>
    <dgm:pt modelId="{0D3C7857-7C6B-F94E-884E-92B1D0D1A215}" type="pres">
      <dgm:prSet presAssocID="{665CDEB0-FA4B-6E42-BC28-06CE48DB5AF1}" presName="childShape" presStyleCnt="0"/>
      <dgm:spPr/>
    </dgm:pt>
    <dgm:pt modelId="{393445BB-A1B3-9F4E-B85D-06B27203D979}" type="pres">
      <dgm:prSet presAssocID="{3DD6F59A-A4D0-D145-BB9F-96D9B5288724}" presName="Name13" presStyleLbl="parChTrans1D2" presStyleIdx="5" presStyleCnt="10"/>
      <dgm:spPr/>
      <dgm:t>
        <a:bodyPr/>
        <a:lstStyle/>
        <a:p>
          <a:endParaRPr lang="tr-TR"/>
        </a:p>
      </dgm:t>
    </dgm:pt>
    <dgm:pt modelId="{1BAA587C-C070-A44C-B33D-E4EC6D564425}" type="pres">
      <dgm:prSet presAssocID="{44F603D1-C490-7F4E-A416-5DF99DF5E9EB}" presName="childText" presStyleLbl="bgAcc1" presStyleIdx="5" presStyleCnt="10">
        <dgm:presLayoutVars>
          <dgm:bulletEnabled val="1"/>
        </dgm:presLayoutVars>
      </dgm:prSet>
      <dgm:spPr/>
      <dgm:t>
        <a:bodyPr/>
        <a:lstStyle/>
        <a:p>
          <a:endParaRPr lang="tr-TR"/>
        </a:p>
      </dgm:t>
    </dgm:pt>
    <dgm:pt modelId="{2C9B8267-5EF4-8040-AE3A-C7878DF6100F}" type="pres">
      <dgm:prSet presAssocID="{A4B78112-E22F-8949-A4EB-4D7EAF5B13F0}" presName="Name13" presStyleLbl="parChTrans1D2" presStyleIdx="6" presStyleCnt="10"/>
      <dgm:spPr/>
      <dgm:t>
        <a:bodyPr/>
        <a:lstStyle/>
        <a:p>
          <a:endParaRPr lang="tr-TR"/>
        </a:p>
      </dgm:t>
    </dgm:pt>
    <dgm:pt modelId="{D76DD05A-2784-4147-A5E8-9461B3370DC9}" type="pres">
      <dgm:prSet presAssocID="{5442FA0D-1678-7141-B96D-5048212421BF}" presName="childText" presStyleLbl="bgAcc1" presStyleIdx="6" presStyleCnt="10">
        <dgm:presLayoutVars>
          <dgm:bulletEnabled val="1"/>
        </dgm:presLayoutVars>
      </dgm:prSet>
      <dgm:spPr/>
      <dgm:t>
        <a:bodyPr/>
        <a:lstStyle/>
        <a:p>
          <a:endParaRPr lang="tr-TR"/>
        </a:p>
      </dgm:t>
    </dgm:pt>
    <dgm:pt modelId="{2F1EB892-A06C-A04B-8B70-E5E93764F251}" type="pres">
      <dgm:prSet presAssocID="{FD7BA795-FFC1-1A4F-B4C5-84F500E8610C}" presName="Name13" presStyleLbl="parChTrans1D2" presStyleIdx="7" presStyleCnt="10"/>
      <dgm:spPr/>
      <dgm:t>
        <a:bodyPr/>
        <a:lstStyle/>
        <a:p>
          <a:endParaRPr lang="tr-TR"/>
        </a:p>
      </dgm:t>
    </dgm:pt>
    <dgm:pt modelId="{E190F44E-DC01-014B-ACCF-DD5D57FCD9BB}" type="pres">
      <dgm:prSet presAssocID="{80F0171E-898C-1E43-8792-4D9A84CB86B7}" presName="childText" presStyleLbl="bgAcc1" presStyleIdx="7" presStyleCnt="10">
        <dgm:presLayoutVars>
          <dgm:bulletEnabled val="1"/>
        </dgm:presLayoutVars>
      </dgm:prSet>
      <dgm:spPr/>
      <dgm:t>
        <a:bodyPr/>
        <a:lstStyle/>
        <a:p>
          <a:endParaRPr lang="tr-TR"/>
        </a:p>
      </dgm:t>
    </dgm:pt>
    <dgm:pt modelId="{5F7C2C8F-B7C8-D14D-B13F-468659D2D5A6}" type="pres">
      <dgm:prSet presAssocID="{6A028E37-B38D-D74F-911C-4FE7FDB25851}" presName="Name13" presStyleLbl="parChTrans1D2" presStyleIdx="8" presStyleCnt="10"/>
      <dgm:spPr/>
      <dgm:t>
        <a:bodyPr/>
        <a:lstStyle/>
        <a:p>
          <a:endParaRPr lang="tr-TR"/>
        </a:p>
      </dgm:t>
    </dgm:pt>
    <dgm:pt modelId="{478C4B64-434D-BD4B-9A29-1B38D737C3C9}" type="pres">
      <dgm:prSet presAssocID="{89FE484C-960C-5F4B-B144-61D20C9C327E}" presName="childText" presStyleLbl="bgAcc1" presStyleIdx="8" presStyleCnt="10">
        <dgm:presLayoutVars>
          <dgm:bulletEnabled val="1"/>
        </dgm:presLayoutVars>
      </dgm:prSet>
      <dgm:spPr/>
      <dgm:t>
        <a:bodyPr/>
        <a:lstStyle/>
        <a:p>
          <a:endParaRPr lang="tr-TR"/>
        </a:p>
      </dgm:t>
    </dgm:pt>
    <dgm:pt modelId="{6B84CF8D-2D10-F246-8EF3-43A65E41DA1B}" type="pres">
      <dgm:prSet presAssocID="{2FC36370-4A64-5945-B96E-246D0BA19EC6}" presName="Name13" presStyleLbl="parChTrans1D2" presStyleIdx="9" presStyleCnt="10"/>
      <dgm:spPr/>
      <dgm:t>
        <a:bodyPr/>
        <a:lstStyle/>
        <a:p>
          <a:endParaRPr lang="tr-TR"/>
        </a:p>
      </dgm:t>
    </dgm:pt>
    <dgm:pt modelId="{9EAC7542-1DCA-4046-9F52-66AB0C6CF3CE}" type="pres">
      <dgm:prSet presAssocID="{A06FE8C6-54CE-9641-BE1B-32FB45DA00F9}" presName="childText" presStyleLbl="bgAcc1" presStyleIdx="9" presStyleCnt="10">
        <dgm:presLayoutVars>
          <dgm:bulletEnabled val="1"/>
        </dgm:presLayoutVars>
      </dgm:prSet>
      <dgm:spPr/>
      <dgm:t>
        <a:bodyPr/>
        <a:lstStyle/>
        <a:p>
          <a:endParaRPr lang="tr-TR"/>
        </a:p>
      </dgm:t>
    </dgm:pt>
  </dgm:ptLst>
  <dgm:cxnLst>
    <dgm:cxn modelId="{5FCF2207-9F8A-6041-A4EA-4E26BC40D0A1}" type="presOf" srcId="{FD7BA795-FFC1-1A4F-B4C5-84F500E8610C}" destId="{2F1EB892-A06C-A04B-8B70-E5E93764F251}" srcOrd="0" destOrd="0" presId="urn:microsoft.com/office/officeart/2005/8/layout/hierarchy3"/>
    <dgm:cxn modelId="{089C57C4-D51E-D04B-B607-926ED64E8B16}" type="presOf" srcId="{ACCAE6BF-4DD3-AD48-8F7F-95F3649C20CF}" destId="{CB8A11C9-46AC-544A-B39E-FD589538BD2F}" srcOrd="0" destOrd="0" presId="urn:microsoft.com/office/officeart/2005/8/layout/hierarchy3"/>
    <dgm:cxn modelId="{12EA2671-DCD1-734E-AD59-1A584808B694}" srcId="{F1479AE4-AB6F-B24E-BDC0-C967BE0BA36F}" destId="{45F772EF-3DC0-9A48-BF76-4EC6FC737944}" srcOrd="4" destOrd="0" parTransId="{52A57B61-A420-C94D-BB3D-085D5867357E}" sibTransId="{93F39916-4734-3646-8DFD-CAE959E7D7A4}"/>
    <dgm:cxn modelId="{EE18921D-2511-2A46-8473-9EB7FB5EBC83}" type="presOf" srcId="{6B8E5611-DB64-7248-980C-D6E0BCEFB1ED}" destId="{A2640C67-4DA7-0A46-91A5-CF5481BD9007}" srcOrd="0" destOrd="0" presId="urn:microsoft.com/office/officeart/2005/8/layout/hierarchy3"/>
    <dgm:cxn modelId="{300F0C99-05B6-3249-9512-DA06217ACFF7}" srcId="{665CDEB0-FA4B-6E42-BC28-06CE48DB5AF1}" destId="{44F603D1-C490-7F4E-A416-5DF99DF5E9EB}" srcOrd="0" destOrd="0" parTransId="{3DD6F59A-A4D0-D145-BB9F-96D9B5288724}" sibTransId="{5945D4E7-485D-B644-B6BA-2A61D7C46FAB}"/>
    <dgm:cxn modelId="{EFDD8FFC-6717-854D-B8B5-FAB22EDE2E4B}" srcId="{665CDEB0-FA4B-6E42-BC28-06CE48DB5AF1}" destId="{80F0171E-898C-1E43-8792-4D9A84CB86B7}" srcOrd="2" destOrd="0" parTransId="{FD7BA795-FFC1-1A4F-B4C5-84F500E8610C}" sibTransId="{E2E2C789-51AB-E847-8618-E5088E8A39D4}"/>
    <dgm:cxn modelId="{0EDD95A9-EBB1-8547-8DE7-3E273479355F}" type="presOf" srcId="{6A028E37-B38D-D74F-911C-4FE7FDB25851}" destId="{5F7C2C8F-B7C8-D14D-B13F-468659D2D5A6}" srcOrd="0" destOrd="0" presId="urn:microsoft.com/office/officeart/2005/8/layout/hierarchy3"/>
    <dgm:cxn modelId="{5E1D6342-19BC-8847-AA34-170B6D52B486}" type="presOf" srcId="{45F772EF-3DC0-9A48-BF76-4EC6FC737944}" destId="{9D112277-14DA-5D4E-9874-1167004700B8}" srcOrd="0" destOrd="0" presId="urn:microsoft.com/office/officeart/2005/8/layout/hierarchy3"/>
    <dgm:cxn modelId="{D470312A-129C-FB45-8769-FE50542B8C07}" type="presOf" srcId="{F1479AE4-AB6F-B24E-BDC0-C967BE0BA36F}" destId="{B96F19CD-9AE9-C942-99F7-DC5F2765DD23}" srcOrd="1" destOrd="0" presId="urn:microsoft.com/office/officeart/2005/8/layout/hierarchy3"/>
    <dgm:cxn modelId="{07DFF62E-9E5B-EC47-9F05-DB1E9BCF43AA}" type="presOf" srcId="{5442FA0D-1678-7141-B96D-5048212421BF}" destId="{D76DD05A-2784-4147-A5E8-9461B3370DC9}" srcOrd="0" destOrd="0" presId="urn:microsoft.com/office/officeart/2005/8/layout/hierarchy3"/>
    <dgm:cxn modelId="{001E319D-2387-D943-A68D-AF1EC14523CA}" srcId="{665CDEB0-FA4B-6E42-BC28-06CE48DB5AF1}" destId="{A06FE8C6-54CE-9641-BE1B-32FB45DA00F9}" srcOrd="4" destOrd="0" parTransId="{2FC36370-4A64-5945-B96E-246D0BA19EC6}" sibTransId="{FFC4EECD-8CFE-D946-AC0E-4157DDE589E2}"/>
    <dgm:cxn modelId="{C2758746-277F-5543-B158-CAC32038CF32}" type="presOf" srcId="{F1479AE4-AB6F-B24E-BDC0-C967BE0BA36F}" destId="{B5FFA35B-F928-E342-9150-7119BDC1062F}" srcOrd="0" destOrd="0" presId="urn:microsoft.com/office/officeart/2005/8/layout/hierarchy3"/>
    <dgm:cxn modelId="{435897BE-C7F1-EA4A-8787-BBC2681660A4}" srcId="{F1479AE4-AB6F-B24E-BDC0-C967BE0BA36F}" destId="{B4A526D1-5FE9-FA4A-8B7F-4E22854078DC}" srcOrd="3" destOrd="0" parTransId="{58023398-8690-7645-A77E-2E166C602F2E}" sibTransId="{DEA7BCBD-10D9-F849-B238-B481BC7D8E4B}"/>
    <dgm:cxn modelId="{CD68F027-BC1E-374A-B6D3-171083EB5C4A}" type="presOf" srcId="{B4A526D1-5FE9-FA4A-8B7F-4E22854078DC}" destId="{46DFB7FA-6B1B-A444-BCC0-0ED9C5EB1A84}" srcOrd="0" destOrd="0" presId="urn:microsoft.com/office/officeart/2005/8/layout/hierarchy3"/>
    <dgm:cxn modelId="{6BDD1C6F-A817-9A48-9592-590F698EB239}" type="presOf" srcId="{4F3EAAB8-BEC7-A646-80EF-A9F7D3933CD3}" destId="{7192DDC8-79F7-BA41-944A-B2FAE74ABE21}" srcOrd="0" destOrd="0" presId="urn:microsoft.com/office/officeart/2005/8/layout/hierarchy3"/>
    <dgm:cxn modelId="{13BEC5D1-FC97-E740-B812-99111CABAC00}" type="presOf" srcId="{A06FE8C6-54CE-9641-BE1B-32FB45DA00F9}" destId="{9EAC7542-1DCA-4046-9F52-66AB0C6CF3CE}" srcOrd="0" destOrd="0" presId="urn:microsoft.com/office/officeart/2005/8/layout/hierarchy3"/>
    <dgm:cxn modelId="{3B295E26-6C50-4346-893F-00C8C4CE0DD4}" srcId="{665CDEB0-FA4B-6E42-BC28-06CE48DB5AF1}" destId="{89FE484C-960C-5F4B-B144-61D20C9C327E}" srcOrd="3" destOrd="0" parTransId="{6A028E37-B38D-D74F-911C-4FE7FDB25851}" sibTransId="{12347B18-85E5-D247-9A9E-51CB5819741B}"/>
    <dgm:cxn modelId="{1F21754E-4A6F-5041-B487-624FBE70E69C}" type="presOf" srcId="{89FE484C-960C-5F4B-B144-61D20C9C327E}" destId="{478C4B64-434D-BD4B-9A29-1B38D737C3C9}" srcOrd="0" destOrd="0" presId="urn:microsoft.com/office/officeart/2005/8/layout/hierarchy3"/>
    <dgm:cxn modelId="{1A351A55-768A-8842-8E9F-1866115DE768}" type="presOf" srcId="{665CDEB0-FA4B-6E42-BC28-06CE48DB5AF1}" destId="{D1F56980-6FBC-BA40-925D-254E4C431BF1}" srcOrd="0" destOrd="0" presId="urn:microsoft.com/office/officeart/2005/8/layout/hierarchy3"/>
    <dgm:cxn modelId="{354CA712-B923-3747-8C82-10B4903C86F2}" type="presOf" srcId="{86C14AC8-E707-3D40-9D74-D8C5DE8F6EDE}" destId="{2D3743CA-295D-5A4E-8A02-03F8C72CBA33}" srcOrd="0" destOrd="0" presId="urn:microsoft.com/office/officeart/2005/8/layout/hierarchy3"/>
    <dgm:cxn modelId="{CB6EF3EB-8EA4-D149-8FE6-349402FC9C31}" type="presOf" srcId="{40AE8ABC-479E-AD4C-B945-964765DA0EC5}" destId="{59029937-E2FC-7C40-AF68-7FCBEF08294D}" srcOrd="0" destOrd="0" presId="urn:microsoft.com/office/officeart/2005/8/layout/hierarchy3"/>
    <dgm:cxn modelId="{936EC58E-DBF1-0A41-90F3-D75601C8A104}" type="presOf" srcId="{58023398-8690-7645-A77E-2E166C602F2E}" destId="{AE5AA84E-8DCD-FF43-9520-8E86C0D56FD1}" srcOrd="0" destOrd="0" presId="urn:microsoft.com/office/officeart/2005/8/layout/hierarchy3"/>
    <dgm:cxn modelId="{13912CD9-9397-4843-B52F-D44C8D4BB7EB}" type="presOf" srcId="{2FC36370-4A64-5945-B96E-246D0BA19EC6}" destId="{6B84CF8D-2D10-F246-8EF3-43A65E41DA1B}" srcOrd="0" destOrd="0" presId="urn:microsoft.com/office/officeart/2005/8/layout/hierarchy3"/>
    <dgm:cxn modelId="{5FA5B44A-B1A4-4749-905B-072BC53236A4}" srcId="{F1479AE4-AB6F-B24E-BDC0-C967BE0BA36F}" destId="{40AE8ABC-479E-AD4C-B945-964765DA0EC5}" srcOrd="2" destOrd="0" parTransId="{ACCAE6BF-4DD3-AD48-8F7F-95F3649C20CF}" sibTransId="{42DA164B-AB82-7C4D-8BCD-51721F5BB220}"/>
    <dgm:cxn modelId="{E305AAE3-58AE-064F-96A5-58E695DEBC72}" type="presOf" srcId="{A4B78112-E22F-8949-A4EB-4D7EAF5B13F0}" destId="{2C9B8267-5EF4-8040-AE3A-C7878DF6100F}" srcOrd="0" destOrd="0" presId="urn:microsoft.com/office/officeart/2005/8/layout/hierarchy3"/>
    <dgm:cxn modelId="{DF8F0532-7C16-874C-836F-6334DDB7EF85}" type="presOf" srcId="{665CDEB0-FA4B-6E42-BC28-06CE48DB5AF1}" destId="{6DDC5E8D-9BAB-7044-96CE-1198FF84F822}" srcOrd="1" destOrd="0" presId="urn:microsoft.com/office/officeart/2005/8/layout/hierarchy3"/>
    <dgm:cxn modelId="{605A1C31-4EF1-684D-A2B2-19DBAEC33249}" type="presOf" srcId="{52A57B61-A420-C94D-BB3D-085D5867357E}" destId="{9DD31758-6917-1A44-98D4-2B67E46B7412}" srcOrd="0" destOrd="0" presId="urn:microsoft.com/office/officeart/2005/8/layout/hierarchy3"/>
    <dgm:cxn modelId="{F70F58F4-0A60-1A4D-99BD-20B38E8E3379}" type="presOf" srcId="{80F0171E-898C-1E43-8792-4D9A84CB86B7}" destId="{E190F44E-DC01-014B-ACCF-DD5D57FCD9BB}" srcOrd="0" destOrd="0" presId="urn:microsoft.com/office/officeart/2005/8/layout/hierarchy3"/>
    <dgm:cxn modelId="{67AC411B-F49B-4747-A130-F24718B652B0}" srcId="{F1479AE4-AB6F-B24E-BDC0-C967BE0BA36F}" destId="{94341263-D15D-D744-AAB2-1DFC275BBAEC}" srcOrd="0" destOrd="0" parTransId="{6B8E5611-DB64-7248-980C-D6E0BCEFB1ED}" sibTransId="{32F51ED9-7AD1-984A-BEB0-C608A9B7088A}"/>
    <dgm:cxn modelId="{90E3ADF5-31FB-D24D-8AC7-F715F3608AF2}" srcId="{4F3EAAB8-BEC7-A646-80EF-A9F7D3933CD3}" destId="{665CDEB0-FA4B-6E42-BC28-06CE48DB5AF1}" srcOrd="1" destOrd="0" parTransId="{F0B35406-F5A8-AE4B-AD9E-BFA1DB83BC4D}" sibTransId="{B2DE3174-DDE9-AB44-9974-0B47A6C6D154}"/>
    <dgm:cxn modelId="{72CD15D8-A54C-5D44-9B80-661417DD4DE5}" type="presOf" srcId="{94341263-D15D-D744-AAB2-1DFC275BBAEC}" destId="{6B3FB41E-BAAE-1346-8B8B-CA2917C32ADF}" srcOrd="0" destOrd="0" presId="urn:microsoft.com/office/officeart/2005/8/layout/hierarchy3"/>
    <dgm:cxn modelId="{2445A04D-B734-5143-9031-78D932B9E29D}" srcId="{665CDEB0-FA4B-6E42-BC28-06CE48DB5AF1}" destId="{5442FA0D-1678-7141-B96D-5048212421BF}" srcOrd="1" destOrd="0" parTransId="{A4B78112-E22F-8949-A4EB-4D7EAF5B13F0}" sibTransId="{85B6DC30-F2E8-7D4C-A459-EC97CBF16D21}"/>
    <dgm:cxn modelId="{3F00BF6A-1024-B244-B52E-9D03846F1D6C}" type="presOf" srcId="{442036CE-2505-5C46-B4B5-0587DBDDB04D}" destId="{C8538E49-CC6F-2347-AB7C-D59AA0C28189}" srcOrd="0" destOrd="0" presId="urn:microsoft.com/office/officeart/2005/8/layout/hierarchy3"/>
    <dgm:cxn modelId="{2207F522-1274-724A-A2D6-C71FEDC34CC3}" type="presOf" srcId="{44F603D1-C490-7F4E-A416-5DF99DF5E9EB}" destId="{1BAA587C-C070-A44C-B33D-E4EC6D564425}" srcOrd="0" destOrd="0" presId="urn:microsoft.com/office/officeart/2005/8/layout/hierarchy3"/>
    <dgm:cxn modelId="{B8488001-BE95-9246-AE1F-CAC0798F9480}" srcId="{F1479AE4-AB6F-B24E-BDC0-C967BE0BA36F}" destId="{442036CE-2505-5C46-B4B5-0587DBDDB04D}" srcOrd="1" destOrd="0" parTransId="{86C14AC8-E707-3D40-9D74-D8C5DE8F6EDE}" sibTransId="{D5CE4382-677F-144D-9E06-D3A272E03EB1}"/>
    <dgm:cxn modelId="{6757CDC4-91A4-E448-B53D-08C78DBCDB74}" srcId="{4F3EAAB8-BEC7-A646-80EF-A9F7D3933CD3}" destId="{F1479AE4-AB6F-B24E-BDC0-C967BE0BA36F}" srcOrd="0" destOrd="0" parTransId="{E3C22639-2BAC-B649-9E4B-BC2361942B66}" sibTransId="{D5D8043F-6603-8846-B73E-AC97B8FDC74A}"/>
    <dgm:cxn modelId="{3341A32E-C823-534E-86B4-C1DD137951D7}" type="presOf" srcId="{3DD6F59A-A4D0-D145-BB9F-96D9B5288724}" destId="{393445BB-A1B3-9F4E-B85D-06B27203D979}" srcOrd="0" destOrd="0" presId="urn:microsoft.com/office/officeart/2005/8/layout/hierarchy3"/>
    <dgm:cxn modelId="{B7B2529C-AE0C-8041-BBFA-96E70868C614}" type="presParOf" srcId="{7192DDC8-79F7-BA41-944A-B2FAE74ABE21}" destId="{7A3A57BD-BB3D-3042-B1DF-53614337DAFE}" srcOrd="0" destOrd="0" presId="urn:microsoft.com/office/officeart/2005/8/layout/hierarchy3"/>
    <dgm:cxn modelId="{015E1718-B734-8F4A-9D86-3AA9CB832A02}" type="presParOf" srcId="{7A3A57BD-BB3D-3042-B1DF-53614337DAFE}" destId="{40762CF7-0803-7F46-9937-53D63EDEE0FF}" srcOrd="0" destOrd="0" presId="urn:microsoft.com/office/officeart/2005/8/layout/hierarchy3"/>
    <dgm:cxn modelId="{F3F652FC-9B4F-2849-BC6C-6E0817B50150}" type="presParOf" srcId="{40762CF7-0803-7F46-9937-53D63EDEE0FF}" destId="{B5FFA35B-F928-E342-9150-7119BDC1062F}" srcOrd="0" destOrd="0" presId="urn:microsoft.com/office/officeart/2005/8/layout/hierarchy3"/>
    <dgm:cxn modelId="{EAFB12F6-B213-734E-A9B2-C3863FD253D2}" type="presParOf" srcId="{40762CF7-0803-7F46-9937-53D63EDEE0FF}" destId="{B96F19CD-9AE9-C942-99F7-DC5F2765DD23}" srcOrd="1" destOrd="0" presId="urn:microsoft.com/office/officeart/2005/8/layout/hierarchy3"/>
    <dgm:cxn modelId="{F3F1E997-BC4B-6C49-875A-7054BED8E843}" type="presParOf" srcId="{7A3A57BD-BB3D-3042-B1DF-53614337DAFE}" destId="{46D18268-2038-0549-A652-E3C0788D3759}" srcOrd="1" destOrd="0" presId="urn:microsoft.com/office/officeart/2005/8/layout/hierarchy3"/>
    <dgm:cxn modelId="{E4C90C12-45A2-4A49-BB43-78D2A3A6515A}" type="presParOf" srcId="{46D18268-2038-0549-A652-E3C0788D3759}" destId="{A2640C67-4DA7-0A46-91A5-CF5481BD9007}" srcOrd="0" destOrd="0" presId="urn:microsoft.com/office/officeart/2005/8/layout/hierarchy3"/>
    <dgm:cxn modelId="{20B67013-E5F2-4C42-8A48-9583DD2885B3}" type="presParOf" srcId="{46D18268-2038-0549-A652-E3C0788D3759}" destId="{6B3FB41E-BAAE-1346-8B8B-CA2917C32ADF}" srcOrd="1" destOrd="0" presId="urn:microsoft.com/office/officeart/2005/8/layout/hierarchy3"/>
    <dgm:cxn modelId="{FC0D0E0E-D7D1-C54A-A0F9-71FFA6C7E116}" type="presParOf" srcId="{46D18268-2038-0549-A652-E3C0788D3759}" destId="{2D3743CA-295D-5A4E-8A02-03F8C72CBA33}" srcOrd="2" destOrd="0" presId="urn:microsoft.com/office/officeart/2005/8/layout/hierarchy3"/>
    <dgm:cxn modelId="{7B74034E-2093-8643-94EA-1187867458DD}" type="presParOf" srcId="{46D18268-2038-0549-A652-E3C0788D3759}" destId="{C8538E49-CC6F-2347-AB7C-D59AA0C28189}" srcOrd="3" destOrd="0" presId="urn:microsoft.com/office/officeart/2005/8/layout/hierarchy3"/>
    <dgm:cxn modelId="{5D324478-75EC-384D-99B0-05812201729A}" type="presParOf" srcId="{46D18268-2038-0549-A652-E3C0788D3759}" destId="{CB8A11C9-46AC-544A-B39E-FD589538BD2F}" srcOrd="4" destOrd="0" presId="urn:microsoft.com/office/officeart/2005/8/layout/hierarchy3"/>
    <dgm:cxn modelId="{EB85E341-824A-F64A-94E0-8848C6063140}" type="presParOf" srcId="{46D18268-2038-0549-A652-E3C0788D3759}" destId="{59029937-E2FC-7C40-AF68-7FCBEF08294D}" srcOrd="5" destOrd="0" presId="urn:microsoft.com/office/officeart/2005/8/layout/hierarchy3"/>
    <dgm:cxn modelId="{5BD1CD5C-9C03-AE4F-8D31-322A64D7816D}" type="presParOf" srcId="{46D18268-2038-0549-A652-E3C0788D3759}" destId="{AE5AA84E-8DCD-FF43-9520-8E86C0D56FD1}" srcOrd="6" destOrd="0" presId="urn:microsoft.com/office/officeart/2005/8/layout/hierarchy3"/>
    <dgm:cxn modelId="{EFFB8BFA-39C3-284B-8FDD-F14B51359DAF}" type="presParOf" srcId="{46D18268-2038-0549-A652-E3C0788D3759}" destId="{46DFB7FA-6B1B-A444-BCC0-0ED9C5EB1A84}" srcOrd="7" destOrd="0" presId="urn:microsoft.com/office/officeart/2005/8/layout/hierarchy3"/>
    <dgm:cxn modelId="{2D456401-30F4-174E-9824-CE0F54803A2F}" type="presParOf" srcId="{46D18268-2038-0549-A652-E3C0788D3759}" destId="{9DD31758-6917-1A44-98D4-2B67E46B7412}" srcOrd="8" destOrd="0" presId="urn:microsoft.com/office/officeart/2005/8/layout/hierarchy3"/>
    <dgm:cxn modelId="{6C147828-FBEA-5E49-8647-8743E47A2109}" type="presParOf" srcId="{46D18268-2038-0549-A652-E3C0788D3759}" destId="{9D112277-14DA-5D4E-9874-1167004700B8}" srcOrd="9" destOrd="0" presId="urn:microsoft.com/office/officeart/2005/8/layout/hierarchy3"/>
    <dgm:cxn modelId="{E3A8CC58-7C08-FE45-B842-58E2BDFFAFAD}" type="presParOf" srcId="{7192DDC8-79F7-BA41-944A-B2FAE74ABE21}" destId="{9DFB31C8-5693-6948-BF6B-B669F01FE806}" srcOrd="1" destOrd="0" presId="urn:microsoft.com/office/officeart/2005/8/layout/hierarchy3"/>
    <dgm:cxn modelId="{C6ABF0D1-5AE7-304A-A9E1-2C4339534A3E}" type="presParOf" srcId="{9DFB31C8-5693-6948-BF6B-B669F01FE806}" destId="{CCF93059-5965-EC47-8CB4-DA9A2C769FEA}" srcOrd="0" destOrd="0" presId="urn:microsoft.com/office/officeart/2005/8/layout/hierarchy3"/>
    <dgm:cxn modelId="{2DA6EC4B-4B01-5D49-8E70-AD2F286FFB9E}" type="presParOf" srcId="{CCF93059-5965-EC47-8CB4-DA9A2C769FEA}" destId="{D1F56980-6FBC-BA40-925D-254E4C431BF1}" srcOrd="0" destOrd="0" presId="urn:microsoft.com/office/officeart/2005/8/layout/hierarchy3"/>
    <dgm:cxn modelId="{61C75822-3579-174B-AAD1-82401739B0FF}" type="presParOf" srcId="{CCF93059-5965-EC47-8CB4-DA9A2C769FEA}" destId="{6DDC5E8D-9BAB-7044-96CE-1198FF84F822}" srcOrd="1" destOrd="0" presId="urn:microsoft.com/office/officeart/2005/8/layout/hierarchy3"/>
    <dgm:cxn modelId="{A8A7910A-2D68-E34E-9D9B-C759C7694463}" type="presParOf" srcId="{9DFB31C8-5693-6948-BF6B-B669F01FE806}" destId="{0D3C7857-7C6B-F94E-884E-92B1D0D1A215}" srcOrd="1" destOrd="0" presId="urn:microsoft.com/office/officeart/2005/8/layout/hierarchy3"/>
    <dgm:cxn modelId="{EDC8B9E0-B2FA-8B44-B8BF-0C492742AE39}" type="presParOf" srcId="{0D3C7857-7C6B-F94E-884E-92B1D0D1A215}" destId="{393445BB-A1B3-9F4E-B85D-06B27203D979}" srcOrd="0" destOrd="0" presId="urn:microsoft.com/office/officeart/2005/8/layout/hierarchy3"/>
    <dgm:cxn modelId="{F534878D-7321-BC4E-B75A-BAAC6CC24F6C}" type="presParOf" srcId="{0D3C7857-7C6B-F94E-884E-92B1D0D1A215}" destId="{1BAA587C-C070-A44C-B33D-E4EC6D564425}" srcOrd="1" destOrd="0" presId="urn:microsoft.com/office/officeart/2005/8/layout/hierarchy3"/>
    <dgm:cxn modelId="{03768026-2FB7-0E4F-BFA6-992C7C6A262B}" type="presParOf" srcId="{0D3C7857-7C6B-F94E-884E-92B1D0D1A215}" destId="{2C9B8267-5EF4-8040-AE3A-C7878DF6100F}" srcOrd="2" destOrd="0" presId="urn:microsoft.com/office/officeart/2005/8/layout/hierarchy3"/>
    <dgm:cxn modelId="{FF622D37-0FB0-8349-92C8-4312F658297D}" type="presParOf" srcId="{0D3C7857-7C6B-F94E-884E-92B1D0D1A215}" destId="{D76DD05A-2784-4147-A5E8-9461B3370DC9}" srcOrd="3" destOrd="0" presId="urn:microsoft.com/office/officeart/2005/8/layout/hierarchy3"/>
    <dgm:cxn modelId="{91E1F315-AACE-4D49-89A3-1E409A12DC27}" type="presParOf" srcId="{0D3C7857-7C6B-F94E-884E-92B1D0D1A215}" destId="{2F1EB892-A06C-A04B-8B70-E5E93764F251}" srcOrd="4" destOrd="0" presId="urn:microsoft.com/office/officeart/2005/8/layout/hierarchy3"/>
    <dgm:cxn modelId="{3D347F9A-E144-564D-B5EF-6302DF004620}" type="presParOf" srcId="{0D3C7857-7C6B-F94E-884E-92B1D0D1A215}" destId="{E190F44E-DC01-014B-ACCF-DD5D57FCD9BB}" srcOrd="5" destOrd="0" presId="urn:microsoft.com/office/officeart/2005/8/layout/hierarchy3"/>
    <dgm:cxn modelId="{4727AE0D-8C08-2646-BD3B-209CDB4A5EE9}" type="presParOf" srcId="{0D3C7857-7C6B-F94E-884E-92B1D0D1A215}" destId="{5F7C2C8F-B7C8-D14D-B13F-468659D2D5A6}" srcOrd="6" destOrd="0" presId="urn:microsoft.com/office/officeart/2005/8/layout/hierarchy3"/>
    <dgm:cxn modelId="{9927523C-A717-054B-89D4-DBE368B37BD0}" type="presParOf" srcId="{0D3C7857-7C6B-F94E-884E-92B1D0D1A215}" destId="{478C4B64-434D-BD4B-9A29-1B38D737C3C9}" srcOrd="7" destOrd="0" presId="urn:microsoft.com/office/officeart/2005/8/layout/hierarchy3"/>
    <dgm:cxn modelId="{CE9E056E-7927-6342-BE61-BEDF38E09875}" type="presParOf" srcId="{0D3C7857-7C6B-F94E-884E-92B1D0D1A215}" destId="{6B84CF8D-2D10-F246-8EF3-43A65E41DA1B}" srcOrd="8" destOrd="0" presId="urn:microsoft.com/office/officeart/2005/8/layout/hierarchy3"/>
    <dgm:cxn modelId="{912E18A3-B7C7-A94E-AB6A-B4DA821E3F88}" type="presParOf" srcId="{0D3C7857-7C6B-F94E-884E-92B1D0D1A215}" destId="{9EAC7542-1DCA-4046-9F52-66AB0C6CF3CE}"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F92A93-55E9-284D-94C2-09AB8E38182E}" type="doc">
      <dgm:prSet loTypeId="urn:microsoft.com/office/officeart/2005/8/layout/process1" loCatId="" qsTypeId="urn:microsoft.com/office/officeart/2005/8/quickstyle/simple2" qsCatId="simple" csTypeId="urn:microsoft.com/office/officeart/2005/8/colors/colorful1" csCatId="colorful" phldr="1"/>
      <dgm:spPr/>
    </dgm:pt>
    <dgm:pt modelId="{818FFFBA-724D-9A4D-A892-921871E83DD2}">
      <dgm:prSet phldrT="[Metin]"/>
      <dgm:spPr/>
      <dgm:t>
        <a:bodyPr/>
        <a:lstStyle/>
        <a:p>
          <a:r>
            <a:rPr lang="tr-TR" dirty="0"/>
            <a:t>Standart İlerlemeli Matrisler</a:t>
          </a:r>
        </a:p>
      </dgm:t>
    </dgm:pt>
    <dgm:pt modelId="{3AE699ED-EB9C-7F4A-AFD3-553007CD3A16}" type="parTrans" cxnId="{BC18F9D8-3D12-944B-9832-65FAF186A6A5}">
      <dgm:prSet/>
      <dgm:spPr/>
      <dgm:t>
        <a:bodyPr/>
        <a:lstStyle/>
        <a:p>
          <a:endParaRPr lang="tr-TR"/>
        </a:p>
      </dgm:t>
    </dgm:pt>
    <dgm:pt modelId="{C4502EAD-8CD3-654E-904E-A1B91709CFD1}" type="sibTrans" cxnId="{BC18F9D8-3D12-944B-9832-65FAF186A6A5}">
      <dgm:prSet/>
      <dgm:spPr/>
      <dgm:t>
        <a:bodyPr/>
        <a:lstStyle/>
        <a:p>
          <a:endParaRPr lang="tr-TR"/>
        </a:p>
      </dgm:t>
    </dgm:pt>
    <dgm:pt modelId="{A8641D5F-5D9A-F141-9DB5-1FCFEB17BDFE}">
      <dgm:prSet phldrT="[Metin]"/>
      <dgm:spPr/>
      <dgm:t>
        <a:bodyPr/>
        <a:lstStyle/>
        <a:p>
          <a:r>
            <a:rPr lang="tr-TR" dirty="0"/>
            <a:t>Renkli İlerlemeli Matrisler</a:t>
          </a:r>
        </a:p>
      </dgm:t>
    </dgm:pt>
    <dgm:pt modelId="{D915419E-DF96-C54C-83D8-281E7E260CE5}" type="parTrans" cxnId="{BEDF7BFB-B141-5042-8B01-59A60A38BF5F}">
      <dgm:prSet/>
      <dgm:spPr/>
      <dgm:t>
        <a:bodyPr/>
        <a:lstStyle/>
        <a:p>
          <a:endParaRPr lang="tr-TR"/>
        </a:p>
      </dgm:t>
    </dgm:pt>
    <dgm:pt modelId="{6DC067B1-2A28-C34E-9730-9D1B203EF19A}" type="sibTrans" cxnId="{BEDF7BFB-B141-5042-8B01-59A60A38BF5F}">
      <dgm:prSet/>
      <dgm:spPr/>
      <dgm:t>
        <a:bodyPr/>
        <a:lstStyle/>
        <a:p>
          <a:endParaRPr lang="tr-TR"/>
        </a:p>
      </dgm:t>
    </dgm:pt>
    <dgm:pt modelId="{0B8A0D78-8709-A643-9ABD-9064B0EFE201}">
      <dgm:prSet phldrT="[Metin]"/>
      <dgm:spPr/>
      <dgm:t>
        <a:bodyPr/>
        <a:lstStyle/>
        <a:p>
          <a:r>
            <a:rPr lang="tr-TR" dirty="0"/>
            <a:t>İleri Matrisler </a:t>
          </a:r>
        </a:p>
      </dgm:t>
    </dgm:pt>
    <dgm:pt modelId="{81F0B4D1-59E9-8842-93D6-514A16A19FF0}" type="parTrans" cxnId="{0E77AB04-B25A-D143-9236-841269794D82}">
      <dgm:prSet/>
      <dgm:spPr/>
      <dgm:t>
        <a:bodyPr/>
        <a:lstStyle/>
        <a:p>
          <a:endParaRPr lang="tr-TR"/>
        </a:p>
      </dgm:t>
    </dgm:pt>
    <dgm:pt modelId="{EA9BEFA1-E67B-4348-B362-A5BC47540A52}" type="sibTrans" cxnId="{0E77AB04-B25A-D143-9236-841269794D82}">
      <dgm:prSet/>
      <dgm:spPr/>
      <dgm:t>
        <a:bodyPr/>
        <a:lstStyle/>
        <a:p>
          <a:endParaRPr lang="tr-TR"/>
        </a:p>
      </dgm:t>
    </dgm:pt>
    <dgm:pt modelId="{3BF83AFA-3CDE-B048-8862-6C2E6339A1E3}" type="pres">
      <dgm:prSet presAssocID="{E6F92A93-55E9-284D-94C2-09AB8E38182E}" presName="Name0" presStyleCnt="0">
        <dgm:presLayoutVars>
          <dgm:dir/>
          <dgm:resizeHandles val="exact"/>
        </dgm:presLayoutVars>
      </dgm:prSet>
      <dgm:spPr/>
    </dgm:pt>
    <dgm:pt modelId="{F308BEDE-5397-1841-99A6-C4B13B79CFAF}" type="pres">
      <dgm:prSet presAssocID="{818FFFBA-724D-9A4D-A892-921871E83DD2}" presName="node" presStyleLbl="node1" presStyleIdx="0" presStyleCnt="3">
        <dgm:presLayoutVars>
          <dgm:bulletEnabled val="1"/>
        </dgm:presLayoutVars>
      </dgm:prSet>
      <dgm:spPr/>
      <dgm:t>
        <a:bodyPr/>
        <a:lstStyle/>
        <a:p>
          <a:endParaRPr lang="tr-TR"/>
        </a:p>
      </dgm:t>
    </dgm:pt>
    <dgm:pt modelId="{A3CDE54B-D1E8-C54C-B23E-79C93FF231AF}" type="pres">
      <dgm:prSet presAssocID="{C4502EAD-8CD3-654E-904E-A1B91709CFD1}" presName="sibTrans" presStyleLbl="sibTrans2D1" presStyleIdx="0" presStyleCnt="2"/>
      <dgm:spPr/>
      <dgm:t>
        <a:bodyPr/>
        <a:lstStyle/>
        <a:p>
          <a:endParaRPr lang="tr-TR"/>
        </a:p>
      </dgm:t>
    </dgm:pt>
    <dgm:pt modelId="{4C00155E-AC03-DE4D-B4F1-CDA1210118FF}" type="pres">
      <dgm:prSet presAssocID="{C4502EAD-8CD3-654E-904E-A1B91709CFD1}" presName="connectorText" presStyleLbl="sibTrans2D1" presStyleIdx="0" presStyleCnt="2"/>
      <dgm:spPr/>
      <dgm:t>
        <a:bodyPr/>
        <a:lstStyle/>
        <a:p>
          <a:endParaRPr lang="tr-TR"/>
        </a:p>
      </dgm:t>
    </dgm:pt>
    <dgm:pt modelId="{2F8E260C-FE02-3D41-B92B-F7676E356FCF}" type="pres">
      <dgm:prSet presAssocID="{A8641D5F-5D9A-F141-9DB5-1FCFEB17BDFE}" presName="node" presStyleLbl="node1" presStyleIdx="1" presStyleCnt="3">
        <dgm:presLayoutVars>
          <dgm:bulletEnabled val="1"/>
        </dgm:presLayoutVars>
      </dgm:prSet>
      <dgm:spPr/>
      <dgm:t>
        <a:bodyPr/>
        <a:lstStyle/>
        <a:p>
          <a:endParaRPr lang="tr-TR"/>
        </a:p>
      </dgm:t>
    </dgm:pt>
    <dgm:pt modelId="{1DDD67DA-E3F2-2D4A-9105-8EDE43435767}" type="pres">
      <dgm:prSet presAssocID="{6DC067B1-2A28-C34E-9730-9D1B203EF19A}" presName="sibTrans" presStyleLbl="sibTrans2D1" presStyleIdx="1" presStyleCnt="2"/>
      <dgm:spPr/>
      <dgm:t>
        <a:bodyPr/>
        <a:lstStyle/>
        <a:p>
          <a:endParaRPr lang="tr-TR"/>
        </a:p>
      </dgm:t>
    </dgm:pt>
    <dgm:pt modelId="{0749D6EB-1E58-1040-A1E5-B6EE362A526D}" type="pres">
      <dgm:prSet presAssocID="{6DC067B1-2A28-C34E-9730-9D1B203EF19A}" presName="connectorText" presStyleLbl="sibTrans2D1" presStyleIdx="1" presStyleCnt="2"/>
      <dgm:spPr/>
      <dgm:t>
        <a:bodyPr/>
        <a:lstStyle/>
        <a:p>
          <a:endParaRPr lang="tr-TR"/>
        </a:p>
      </dgm:t>
    </dgm:pt>
    <dgm:pt modelId="{18C8E7BA-B8D4-C249-B713-9547AE6C2B59}" type="pres">
      <dgm:prSet presAssocID="{0B8A0D78-8709-A643-9ABD-9064B0EFE201}" presName="node" presStyleLbl="node1" presStyleIdx="2" presStyleCnt="3">
        <dgm:presLayoutVars>
          <dgm:bulletEnabled val="1"/>
        </dgm:presLayoutVars>
      </dgm:prSet>
      <dgm:spPr/>
      <dgm:t>
        <a:bodyPr/>
        <a:lstStyle/>
        <a:p>
          <a:endParaRPr lang="tr-TR"/>
        </a:p>
      </dgm:t>
    </dgm:pt>
  </dgm:ptLst>
  <dgm:cxnLst>
    <dgm:cxn modelId="{178579F2-3E34-E045-B19B-0F964C1604F0}" type="presOf" srcId="{818FFFBA-724D-9A4D-A892-921871E83DD2}" destId="{F308BEDE-5397-1841-99A6-C4B13B79CFAF}" srcOrd="0" destOrd="0" presId="urn:microsoft.com/office/officeart/2005/8/layout/process1"/>
    <dgm:cxn modelId="{136EA52F-B38E-0447-BC03-5FE9B62CCCA2}" type="presOf" srcId="{E6F92A93-55E9-284D-94C2-09AB8E38182E}" destId="{3BF83AFA-3CDE-B048-8862-6C2E6339A1E3}" srcOrd="0" destOrd="0" presId="urn:microsoft.com/office/officeart/2005/8/layout/process1"/>
    <dgm:cxn modelId="{53CA4139-0399-7A44-B611-EEF89858201E}" type="presOf" srcId="{6DC067B1-2A28-C34E-9730-9D1B203EF19A}" destId="{1DDD67DA-E3F2-2D4A-9105-8EDE43435767}" srcOrd="0" destOrd="0" presId="urn:microsoft.com/office/officeart/2005/8/layout/process1"/>
    <dgm:cxn modelId="{0B51F047-6EBA-C94A-8E2D-15C660D78766}" type="presOf" srcId="{6DC067B1-2A28-C34E-9730-9D1B203EF19A}" destId="{0749D6EB-1E58-1040-A1E5-B6EE362A526D}" srcOrd="1" destOrd="0" presId="urn:microsoft.com/office/officeart/2005/8/layout/process1"/>
    <dgm:cxn modelId="{EFB4A82B-9002-A64E-B8B5-A943BF00F942}" type="presOf" srcId="{C4502EAD-8CD3-654E-904E-A1B91709CFD1}" destId="{4C00155E-AC03-DE4D-B4F1-CDA1210118FF}" srcOrd="1" destOrd="0" presId="urn:microsoft.com/office/officeart/2005/8/layout/process1"/>
    <dgm:cxn modelId="{7A0F723F-1633-9A45-8682-30E83E6CF239}" type="presOf" srcId="{C4502EAD-8CD3-654E-904E-A1B91709CFD1}" destId="{A3CDE54B-D1E8-C54C-B23E-79C93FF231AF}" srcOrd="0" destOrd="0" presId="urn:microsoft.com/office/officeart/2005/8/layout/process1"/>
    <dgm:cxn modelId="{BEDF7BFB-B141-5042-8B01-59A60A38BF5F}" srcId="{E6F92A93-55E9-284D-94C2-09AB8E38182E}" destId="{A8641D5F-5D9A-F141-9DB5-1FCFEB17BDFE}" srcOrd="1" destOrd="0" parTransId="{D915419E-DF96-C54C-83D8-281E7E260CE5}" sibTransId="{6DC067B1-2A28-C34E-9730-9D1B203EF19A}"/>
    <dgm:cxn modelId="{BC18F9D8-3D12-944B-9832-65FAF186A6A5}" srcId="{E6F92A93-55E9-284D-94C2-09AB8E38182E}" destId="{818FFFBA-724D-9A4D-A892-921871E83DD2}" srcOrd="0" destOrd="0" parTransId="{3AE699ED-EB9C-7F4A-AFD3-553007CD3A16}" sibTransId="{C4502EAD-8CD3-654E-904E-A1B91709CFD1}"/>
    <dgm:cxn modelId="{0E77AB04-B25A-D143-9236-841269794D82}" srcId="{E6F92A93-55E9-284D-94C2-09AB8E38182E}" destId="{0B8A0D78-8709-A643-9ABD-9064B0EFE201}" srcOrd="2" destOrd="0" parTransId="{81F0B4D1-59E9-8842-93D6-514A16A19FF0}" sibTransId="{EA9BEFA1-E67B-4348-B362-A5BC47540A52}"/>
    <dgm:cxn modelId="{670C64FF-412C-C44B-AD03-2AC1B5177207}" type="presOf" srcId="{0B8A0D78-8709-A643-9ABD-9064B0EFE201}" destId="{18C8E7BA-B8D4-C249-B713-9547AE6C2B59}" srcOrd="0" destOrd="0" presId="urn:microsoft.com/office/officeart/2005/8/layout/process1"/>
    <dgm:cxn modelId="{5C7B7C19-76A3-3E41-BC20-5F4572B0B75F}" type="presOf" srcId="{A8641D5F-5D9A-F141-9DB5-1FCFEB17BDFE}" destId="{2F8E260C-FE02-3D41-B92B-F7676E356FCF}" srcOrd="0" destOrd="0" presId="urn:microsoft.com/office/officeart/2005/8/layout/process1"/>
    <dgm:cxn modelId="{C73FAFEC-5081-2C4D-A271-B2119E62D07C}" type="presParOf" srcId="{3BF83AFA-3CDE-B048-8862-6C2E6339A1E3}" destId="{F308BEDE-5397-1841-99A6-C4B13B79CFAF}" srcOrd="0" destOrd="0" presId="urn:microsoft.com/office/officeart/2005/8/layout/process1"/>
    <dgm:cxn modelId="{A6609BAA-1A6D-8D4E-AB73-C119ECD06A69}" type="presParOf" srcId="{3BF83AFA-3CDE-B048-8862-6C2E6339A1E3}" destId="{A3CDE54B-D1E8-C54C-B23E-79C93FF231AF}" srcOrd="1" destOrd="0" presId="urn:microsoft.com/office/officeart/2005/8/layout/process1"/>
    <dgm:cxn modelId="{1EF2AF88-B2CC-6D4A-BACC-EC93F6DFB6E1}" type="presParOf" srcId="{A3CDE54B-D1E8-C54C-B23E-79C93FF231AF}" destId="{4C00155E-AC03-DE4D-B4F1-CDA1210118FF}" srcOrd="0" destOrd="0" presId="urn:microsoft.com/office/officeart/2005/8/layout/process1"/>
    <dgm:cxn modelId="{A966B22B-916D-2540-9A19-5CD2F2E32518}" type="presParOf" srcId="{3BF83AFA-3CDE-B048-8862-6C2E6339A1E3}" destId="{2F8E260C-FE02-3D41-B92B-F7676E356FCF}" srcOrd="2" destOrd="0" presId="urn:microsoft.com/office/officeart/2005/8/layout/process1"/>
    <dgm:cxn modelId="{39A9E743-55B0-3E41-8888-3DD99C5FE959}" type="presParOf" srcId="{3BF83AFA-3CDE-B048-8862-6C2E6339A1E3}" destId="{1DDD67DA-E3F2-2D4A-9105-8EDE43435767}" srcOrd="3" destOrd="0" presId="urn:microsoft.com/office/officeart/2005/8/layout/process1"/>
    <dgm:cxn modelId="{9A489034-7C22-A643-96DB-00884A84E8ED}" type="presParOf" srcId="{1DDD67DA-E3F2-2D4A-9105-8EDE43435767}" destId="{0749D6EB-1E58-1040-A1E5-B6EE362A526D}" srcOrd="0" destOrd="0" presId="urn:microsoft.com/office/officeart/2005/8/layout/process1"/>
    <dgm:cxn modelId="{3E30D224-FC0D-AE43-897F-6D5C34A3BE6F}" type="presParOf" srcId="{3BF83AFA-3CDE-B048-8862-6C2E6339A1E3}" destId="{18C8E7BA-B8D4-C249-B713-9547AE6C2B5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B06064-21C1-1541-BFC1-9C70B39F32C0}" type="doc">
      <dgm:prSet loTypeId="urn:microsoft.com/office/officeart/2005/8/layout/lProcess2" loCatId="" qsTypeId="urn:microsoft.com/office/officeart/2005/8/quickstyle/simple2" qsCatId="simple" csTypeId="urn:microsoft.com/office/officeart/2005/8/colors/accent1_2" csCatId="accent1" phldr="1"/>
      <dgm:spPr/>
      <dgm:t>
        <a:bodyPr/>
        <a:lstStyle/>
        <a:p>
          <a:endParaRPr lang="tr-TR"/>
        </a:p>
      </dgm:t>
    </dgm:pt>
    <dgm:pt modelId="{A79C119A-2337-2242-931B-4E00BDE052C0}">
      <dgm:prSet phldrT="[Metin]"/>
      <dgm:spPr/>
      <dgm:t>
        <a:bodyPr/>
        <a:lstStyle/>
        <a:p>
          <a:r>
            <a:rPr lang="tr-TR" dirty="0"/>
            <a:t>IQ Testi</a:t>
          </a:r>
        </a:p>
      </dgm:t>
    </dgm:pt>
    <dgm:pt modelId="{ACD41309-B8BF-9C49-9CB5-E55BE8686A2B}" type="parTrans" cxnId="{AF7FEC3C-6C68-CB46-86E4-1219A6AD0C5E}">
      <dgm:prSet/>
      <dgm:spPr/>
      <dgm:t>
        <a:bodyPr/>
        <a:lstStyle/>
        <a:p>
          <a:endParaRPr lang="tr-TR"/>
        </a:p>
      </dgm:t>
    </dgm:pt>
    <dgm:pt modelId="{4AF3C1E4-E669-B147-9AFC-618A76102A7E}" type="sibTrans" cxnId="{AF7FEC3C-6C68-CB46-86E4-1219A6AD0C5E}">
      <dgm:prSet/>
      <dgm:spPr/>
      <dgm:t>
        <a:bodyPr/>
        <a:lstStyle/>
        <a:p>
          <a:endParaRPr lang="tr-TR"/>
        </a:p>
      </dgm:t>
    </dgm:pt>
    <dgm:pt modelId="{3988C2C0-2D07-0941-8B34-565783C6BB0A}">
      <dgm:prSet phldrT="[Metin]"/>
      <dgm:spPr/>
      <dgm:t>
        <a:bodyPr/>
        <a:lstStyle/>
        <a:p>
          <a:pPr>
            <a:buFont typeface="Arial" panose="020B0604020202020204" pitchFamily="34" charset="0"/>
            <a:buChar char="•"/>
          </a:pPr>
          <a:r>
            <a:rPr lang="tr-TR" dirty="0"/>
            <a:t>IQ testi çocukların düşünüp öğrenebildiğini ortaya koymayı amaçlamaktadır. </a:t>
          </a:r>
        </a:p>
      </dgm:t>
    </dgm:pt>
    <dgm:pt modelId="{96860880-C466-5F41-B31C-E5735EE3751E}" type="parTrans" cxnId="{A7A6D9FD-993D-2E42-A018-F778E5E2EA6C}">
      <dgm:prSet/>
      <dgm:spPr/>
      <dgm:t>
        <a:bodyPr/>
        <a:lstStyle/>
        <a:p>
          <a:endParaRPr lang="tr-TR"/>
        </a:p>
      </dgm:t>
    </dgm:pt>
    <dgm:pt modelId="{7EAABE08-A541-5844-B089-02FF6BE82183}" type="sibTrans" cxnId="{A7A6D9FD-993D-2E42-A018-F778E5E2EA6C}">
      <dgm:prSet/>
      <dgm:spPr/>
      <dgm:t>
        <a:bodyPr/>
        <a:lstStyle/>
        <a:p>
          <a:endParaRPr lang="tr-TR"/>
        </a:p>
      </dgm:t>
    </dgm:pt>
    <dgm:pt modelId="{F6BBAC69-FA3D-4845-90F8-CF54C007D79C}">
      <dgm:prSet phldrT="[Metin]"/>
      <dgm:spPr/>
      <dgm:t>
        <a:bodyPr/>
        <a:lstStyle/>
        <a:p>
          <a:pPr>
            <a:buFont typeface="Arial" panose="020B0604020202020204" pitchFamily="34" charset="0"/>
            <a:buChar char="•"/>
          </a:pPr>
          <a:r>
            <a:rPr lang="tr-TR" dirty="0"/>
            <a:t>IQ testinde çocuğun temel kapasitesi (yeterlilik) ölçülmek hedeflenmektedir.</a:t>
          </a:r>
        </a:p>
      </dgm:t>
    </dgm:pt>
    <dgm:pt modelId="{7265044A-4D6B-8149-A758-5E120A86D1B9}" type="parTrans" cxnId="{CC3EC14A-EAFF-C647-8A03-C6B3E15225D9}">
      <dgm:prSet/>
      <dgm:spPr/>
      <dgm:t>
        <a:bodyPr/>
        <a:lstStyle/>
        <a:p>
          <a:endParaRPr lang="tr-TR"/>
        </a:p>
      </dgm:t>
    </dgm:pt>
    <dgm:pt modelId="{029E2B63-2EDB-7747-9221-AD203FAD79E7}" type="sibTrans" cxnId="{CC3EC14A-EAFF-C647-8A03-C6B3E15225D9}">
      <dgm:prSet/>
      <dgm:spPr/>
      <dgm:t>
        <a:bodyPr/>
        <a:lstStyle/>
        <a:p>
          <a:endParaRPr lang="tr-TR"/>
        </a:p>
      </dgm:t>
    </dgm:pt>
    <dgm:pt modelId="{F16A796F-B516-8D4A-B0F4-3B2C2DD4E881}">
      <dgm:prSet phldrT="[Metin]"/>
      <dgm:spPr/>
      <dgm:t>
        <a:bodyPr/>
        <a:lstStyle/>
        <a:p>
          <a:r>
            <a:rPr lang="tr-TR" dirty="0"/>
            <a:t>Başarı Testi</a:t>
          </a:r>
        </a:p>
      </dgm:t>
    </dgm:pt>
    <dgm:pt modelId="{90EED96C-8066-6747-A73D-1BE51788E6AD}" type="parTrans" cxnId="{D12129A8-9E85-2647-A930-6804A9C32CFA}">
      <dgm:prSet/>
      <dgm:spPr/>
      <dgm:t>
        <a:bodyPr/>
        <a:lstStyle/>
        <a:p>
          <a:endParaRPr lang="tr-TR"/>
        </a:p>
      </dgm:t>
    </dgm:pt>
    <dgm:pt modelId="{99D204A4-30A8-7B43-938F-F4E01FC9B77E}" type="sibTrans" cxnId="{D12129A8-9E85-2647-A930-6804A9C32CFA}">
      <dgm:prSet/>
      <dgm:spPr/>
      <dgm:t>
        <a:bodyPr/>
        <a:lstStyle/>
        <a:p>
          <a:endParaRPr lang="tr-TR"/>
        </a:p>
      </dgm:t>
    </dgm:pt>
    <dgm:pt modelId="{729BE735-B7C2-7A45-83E0-1A7AF01C4642}">
      <dgm:prSet phldrT="[Metin]"/>
      <dgm:spPr/>
      <dgm:t>
        <a:bodyPr/>
        <a:lstStyle/>
        <a:p>
          <a:pPr>
            <a:buFont typeface="Arial" panose="020B0604020202020204" pitchFamily="34" charset="0"/>
            <a:buChar char="•"/>
          </a:pPr>
          <a:r>
            <a:rPr lang="tr-TR" dirty="0"/>
            <a:t>Başarı testlerinden elde edilen sonuçlar ise çocuğun önceden öğrendikleri ile ilgilidir. </a:t>
          </a:r>
        </a:p>
      </dgm:t>
    </dgm:pt>
    <dgm:pt modelId="{9B3DEE77-A128-464D-ABF7-C2AEB5FBA7F0}" type="parTrans" cxnId="{18F280F1-B644-D84A-B8BC-DF4CD3E741BF}">
      <dgm:prSet/>
      <dgm:spPr/>
      <dgm:t>
        <a:bodyPr/>
        <a:lstStyle/>
        <a:p>
          <a:endParaRPr lang="tr-TR"/>
        </a:p>
      </dgm:t>
    </dgm:pt>
    <dgm:pt modelId="{AE778C52-2962-ED41-91DB-C12BA49B4AD8}" type="sibTrans" cxnId="{18F280F1-B644-D84A-B8BC-DF4CD3E741BF}">
      <dgm:prSet/>
      <dgm:spPr/>
      <dgm:t>
        <a:bodyPr/>
        <a:lstStyle/>
        <a:p>
          <a:endParaRPr lang="tr-TR"/>
        </a:p>
      </dgm:t>
    </dgm:pt>
    <dgm:pt modelId="{B2CA62FD-9C62-6B4B-861C-8D2052D4EA39}">
      <dgm:prSet phldrT="[Metin]"/>
      <dgm:spPr/>
      <dgm:t>
        <a:bodyPr/>
        <a:lstStyle/>
        <a:p>
          <a:pPr>
            <a:buFont typeface="Arial" panose="020B0604020202020204" pitchFamily="34" charset="0"/>
            <a:buChar char="•"/>
          </a:pPr>
          <a:r>
            <a:rPr lang="tr-TR" dirty="0"/>
            <a:t>Başarı testlerinde çocuğun öğrendiklerini sınamak (performans) amaçlanmaktadır. </a:t>
          </a:r>
        </a:p>
      </dgm:t>
    </dgm:pt>
    <dgm:pt modelId="{9E72220B-1C4B-F049-AE39-B8022B854CD8}" type="parTrans" cxnId="{E9F196A4-787A-B244-A985-D713EDB9BEAD}">
      <dgm:prSet/>
      <dgm:spPr/>
      <dgm:t>
        <a:bodyPr/>
        <a:lstStyle/>
        <a:p>
          <a:endParaRPr lang="tr-TR"/>
        </a:p>
      </dgm:t>
    </dgm:pt>
    <dgm:pt modelId="{4692E652-3E72-B34C-9E5E-5B4173C33B9C}" type="sibTrans" cxnId="{E9F196A4-787A-B244-A985-D713EDB9BEAD}">
      <dgm:prSet/>
      <dgm:spPr/>
      <dgm:t>
        <a:bodyPr/>
        <a:lstStyle/>
        <a:p>
          <a:endParaRPr lang="tr-TR"/>
        </a:p>
      </dgm:t>
    </dgm:pt>
    <dgm:pt modelId="{5101AF13-6ACD-4242-97C5-AC2245019751}" type="pres">
      <dgm:prSet presAssocID="{79B06064-21C1-1541-BFC1-9C70B39F32C0}" presName="theList" presStyleCnt="0">
        <dgm:presLayoutVars>
          <dgm:dir/>
          <dgm:animLvl val="lvl"/>
          <dgm:resizeHandles val="exact"/>
        </dgm:presLayoutVars>
      </dgm:prSet>
      <dgm:spPr/>
      <dgm:t>
        <a:bodyPr/>
        <a:lstStyle/>
        <a:p>
          <a:endParaRPr lang="tr-TR"/>
        </a:p>
      </dgm:t>
    </dgm:pt>
    <dgm:pt modelId="{D33C7142-B194-0E4A-88EF-2E237DE76F64}" type="pres">
      <dgm:prSet presAssocID="{A79C119A-2337-2242-931B-4E00BDE052C0}" presName="compNode" presStyleCnt="0"/>
      <dgm:spPr/>
    </dgm:pt>
    <dgm:pt modelId="{0BE9365F-2C6B-5345-96C7-111B7ACD79F2}" type="pres">
      <dgm:prSet presAssocID="{A79C119A-2337-2242-931B-4E00BDE052C0}" presName="aNode" presStyleLbl="bgShp" presStyleIdx="0" presStyleCnt="2"/>
      <dgm:spPr/>
      <dgm:t>
        <a:bodyPr/>
        <a:lstStyle/>
        <a:p>
          <a:endParaRPr lang="tr-TR"/>
        </a:p>
      </dgm:t>
    </dgm:pt>
    <dgm:pt modelId="{A9E3E267-5983-8B4B-AE2B-E82C71D287A4}" type="pres">
      <dgm:prSet presAssocID="{A79C119A-2337-2242-931B-4E00BDE052C0}" presName="textNode" presStyleLbl="bgShp" presStyleIdx="0" presStyleCnt="2"/>
      <dgm:spPr/>
      <dgm:t>
        <a:bodyPr/>
        <a:lstStyle/>
        <a:p>
          <a:endParaRPr lang="tr-TR"/>
        </a:p>
      </dgm:t>
    </dgm:pt>
    <dgm:pt modelId="{C3103E1C-249F-A444-BD72-5B3F6F23ACB0}" type="pres">
      <dgm:prSet presAssocID="{A79C119A-2337-2242-931B-4E00BDE052C0}" presName="compChildNode" presStyleCnt="0"/>
      <dgm:spPr/>
    </dgm:pt>
    <dgm:pt modelId="{7B3F7B14-27C8-BB4D-88B7-9543EDD13A9B}" type="pres">
      <dgm:prSet presAssocID="{A79C119A-2337-2242-931B-4E00BDE052C0}" presName="theInnerList" presStyleCnt="0"/>
      <dgm:spPr/>
    </dgm:pt>
    <dgm:pt modelId="{C2394231-2A60-D243-A3B0-335B437B6CE1}" type="pres">
      <dgm:prSet presAssocID="{3988C2C0-2D07-0941-8B34-565783C6BB0A}" presName="childNode" presStyleLbl="node1" presStyleIdx="0" presStyleCnt="4">
        <dgm:presLayoutVars>
          <dgm:bulletEnabled val="1"/>
        </dgm:presLayoutVars>
      </dgm:prSet>
      <dgm:spPr/>
      <dgm:t>
        <a:bodyPr/>
        <a:lstStyle/>
        <a:p>
          <a:endParaRPr lang="tr-TR"/>
        </a:p>
      </dgm:t>
    </dgm:pt>
    <dgm:pt modelId="{32315BB6-81C9-DF47-B06D-C47F2C423D3D}" type="pres">
      <dgm:prSet presAssocID="{3988C2C0-2D07-0941-8B34-565783C6BB0A}" presName="aSpace2" presStyleCnt="0"/>
      <dgm:spPr/>
    </dgm:pt>
    <dgm:pt modelId="{9AE63744-6403-CB4E-8645-27ADB5B8D6F5}" type="pres">
      <dgm:prSet presAssocID="{F6BBAC69-FA3D-4845-90F8-CF54C007D79C}" presName="childNode" presStyleLbl="node1" presStyleIdx="1" presStyleCnt="4">
        <dgm:presLayoutVars>
          <dgm:bulletEnabled val="1"/>
        </dgm:presLayoutVars>
      </dgm:prSet>
      <dgm:spPr/>
      <dgm:t>
        <a:bodyPr/>
        <a:lstStyle/>
        <a:p>
          <a:endParaRPr lang="tr-TR"/>
        </a:p>
      </dgm:t>
    </dgm:pt>
    <dgm:pt modelId="{CE8DC93B-4090-8643-A511-74C513AD4754}" type="pres">
      <dgm:prSet presAssocID="{A79C119A-2337-2242-931B-4E00BDE052C0}" presName="aSpace" presStyleCnt="0"/>
      <dgm:spPr/>
    </dgm:pt>
    <dgm:pt modelId="{6DC0CD77-DFFA-4644-A99B-308D6C20F034}" type="pres">
      <dgm:prSet presAssocID="{F16A796F-B516-8D4A-B0F4-3B2C2DD4E881}" presName="compNode" presStyleCnt="0"/>
      <dgm:spPr/>
    </dgm:pt>
    <dgm:pt modelId="{22F0D059-E390-344A-9F78-AFC1DE2E4338}" type="pres">
      <dgm:prSet presAssocID="{F16A796F-B516-8D4A-B0F4-3B2C2DD4E881}" presName="aNode" presStyleLbl="bgShp" presStyleIdx="1" presStyleCnt="2"/>
      <dgm:spPr/>
      <dgm:t>
        <a:bodyPr/>
        <a:lstStyle/>
        <a:p>
          <a:endParaRPr lang="tr-TR"/>
        </a:p>
      </dgm:t>
    </dgm:pt>
    <dgm:pt modelId="{7F060CB9-BA6A-BC48-B92D-BF02DBF8086C}" type="pres">
      <dgm:prSet presAssocID="{F16A796F-B516-8D4A-B0F4-3B2C2DD4E881}" presName="textNode" presStyleLbl="bgShp" presStyleIdx="1" presStyleCnt="2"/>
      <dgm:spPr/>
      <dgm:t>
        <a:bodyPr/>
        <a:lstStyle/>
        <a:p>
          <a:endParaRPr lang="tr-TR"/>
        </a:p>
      </dgm:t>
    </dgm:pt>
    <dgm:pt modelId="{2CE1BB58-76E6-EA49-B02F-2AE9351C81A9}" type="pres">
      <dgm:prSet presAssocID="{F16A796F-B516-8D4A-B0F4-3B2C2DD4E881}" presName="compChildNode" presStyleCnt="0"/>
      <dgm:spPr/>
    </dgm:pt>
    <dgm:pt modelId="{FE91C500-EE95-D047-9786-C4CD6F62A6A3}" type="pres">
      <dgm:prSet presAssocID="{F16A796F-B516-8D4A-B0F4-3B2C2DD4E881}" presName="theInnerList" presStyleCnt="0"/>
      <dgm:spPr/>
    </dgm:pt>
    <dgm:pt modelId="{49D1FD99-14F1-0545-94AA-1FEECB51E7F1}" type="pres">
      <dgm:prSet presAssocID="{729BE735-B7C2-7A45-83E0-1A7AF01C4642}" presName="childNode" presStyleLbl="node1" presStyleIdx="2" presStyleCnt="4">
        <dgm:presLayoutVars>
          <dgm:bulletEnabled val="1"/>
        </dgm:presLayoutVars>
      </dgm:prSet>
      <dgm:spPr/>
      <dgm:t>
        <a:bodyPr/>
        <a:lstStyle/>
        <a:p>
          <a:endParaRPr lang="tr-TR"/>
        </a:p>
      </dgm:t>
    </dgm:pt>
    <dgm:pt modelId="{70F14DA8-C41C-3F40-B375-143E94AB695F}" type="pres">
      <dgm:prSet presAssocID="{729BE735-B7C2-7A45-83E0-1A7AF01C4642}" presName="aSpace2" presStyleCnt="0"/>
      <dgm:spPr/>
    </dgm:pt>
    <dgm:pt modelId="{E48407C1-20FF-FE4B-B360-B09B29EA30AE}" type="pres">
      <dgm:prSet presAssocID="{B2CA62FD-9C62-6B4B-861C-8D2052D4EA39}" presName="childNode" presStyleLbl="node1" presStyleIdx="3" presStyleCnt="4">
        <dgm:presLayoutVars>
          <dgm:bulletEnabled val="1"/>
        </dgm:presLayoutVars>
      </dgm:prSet>
      <dgm:spPr/>
      <dgm:t>
        <a:bodyPr/>
        <a:lstStyle/>
        <a:p>
          <a:endParaRPr lang="tr-TR"/>
        </a:p>
      </dgm:t>
    </dgm:pt>
  </dgm:ptLst>
  <dgm:cxnLst>
    <dgm:cxn modelId="{7EF4C452-A8AB-E54D-85CB-BA4994157F1B}" type="presOf" srcId="{F16A796F-B516-8D4A-B0F4-3B2C2DD4E881}" destId="{7F060CB9-BA6A-BC48-B92D-BF02DBF8086C}" srcOrd="1" destOrd="0" presId="urn:microsoft.com/office/officeart/2005/8/layout/lProcess2"/>
    <dgm:cxn modelId="{7424BA2A-EED2-5B41-ABA4-7FD5548B8DE9}" type="presOf" srcId="{B2CA62FD-9C62-6B4B-861C-8D2052D4EA39}" destId="{E48407C1-20FF-FE4B-B360-B09B29EA30AE}" srcOrd="0" destOrd="0" presId="urn:microsoft.com/office/officeart/2005/8/layout/lProcess2"/>
    <dgm:cxn modelId="{A7A6D9FD-993D-2E42-A018-F778E5E2EA6C}" srcId="{A79C119A-2337-2242-931B-4E00BDE052C0}" destId="{3988C2C0-2D07-0941-8B34-565783C6BB0A}" srcOrd="0" destOrd="0" parTransId="{96860880-C466-5F41-B31C-E5735EE3751E}" sibTransId="{7EAABE08-A541-5844-B089-02FF6BE82183}"/>
    <dgm:cxn modelId="{D12129A8-9E85-2647-A930-6804A9C32CFA}" srcId="{79B06064-21C1-1541-BFC1-9C70B39F32C0}" destId="{F16A796F-B516-8D4A-B0F4-3B2C2DD4E881}" srcOrd="1" destOrd="0" parTransId="{90EED96C-8066-6747-A73D-1BE51788E6AD}" sibTransId="{99D204A4-30A8-7B43-938F-F4E01FC9B77E}"/>
    <dgm:cxn modelId="{A96830BC-5DF5-6143-8EC8-E736F908261D}" type="presOf" srcId="{F16A796F-B516-8D4A-B0F4-3B2C2DD4E881}" destId="{22F0D059-E390-344A-9F78-AFC1DE2E4338}" srcOrd="0" destOrd="0" presId="urn:microsoft.com/office/officeart/2005/8/layout/lProcess2"/>
    <dgm:cxn modelId="{15E3CF4F-56EC-8042-BF25-C637D0BC4A8B}" type="presOf" srcId="{729BE735-B7C2-7A45-83E0-1A7AF01C4642}" destId="{49D1FD99-14F1-0545-94AA-1FEECB51E7F1}" srcOrd="0" destOrd="0" presId="urn:microsoft.com/office/officeart/2005/8/layout/lProcess2"/>
    <dgm:cxn modelId="{CC3EC14A-EAFF-C647-8A03-C6B3E15225D9}" srcId="{A79C119A-2337-2242-931B-4E00BDE052C0}" destId="{F6BBAC69-FA3D-4845-90F8-CF54C007D79C}" srcOrd="1" destOrd="0" parTransId="{7265044A-4D6B-8149-A758-5E120A86D1B9}" sibTransId="{029E2B63-2EDB-7747-9221-AD203FAD79E7}"/>
    <dgm:cxn modelId="{0C1B08F5-1FA2-5144-AB48-D80D69669678}" type="presOf" srcId="{F6BBAC69-FA3D-4845-90F8-CF54C007D79C}" destId="{9AE63744-6403-CB4E-8645-27ADB5B8D6F5}" srcOrd="0" destOrd="0" presId="urn:microsoft.com/office/officeart/2005/8/layout/lProcess2"/>
    <dgm:cxn modelId="{AF7FEC3C-6C68-CB46-86E4-1219A6AD0C5E}" srcId="{79B06064-21C1-1541-BFC1-9C70B39F32C0}" destId="{A79C119A-2337-2242-931B-4E00BDE052C0}" srcOrd="0" destOrd="0" parTransId="{ACD41309-B8BF-9C49-9CB5-E55BE8686A2B}" sibTransId="{4AF3C1E4-E669-B147-9AFC-618A76102A7E}"/>
    <dgm:cxn modelId="{18F280F1-B644-D84A-B8BC-DF4CD3E741BF}" srcId="{F16A796F-B516-8D4A-B0F4-3B2C2DD4E881}" destId="{729BE735-B7C2-7A45-83E0-1A7AF01C4642}" srcOrd="0" destOrd="0" parTransId="{9B3DEE77-A128-464D-ABF7-C2AEB5FBA7F0}" sibTransId="{AE778C52-2962-ED41-91DB-C12BA49B4AD8}"/>
    <dgm:cxn modelId="{465DCE1C-FC5A-E849-BA06-D90519BFDA27}" type="presOf" srcId="{A79C119A-2337-2242-931B-4E00BDE052C0}" destId="{0BE9365F-2C6B-5345-96C7-111B7ACD79F2}" srcOrd="0" destOrd="0" presId="urn:microsoft.com/office/officeart/2005/8/layout/lProcess2"/>
    <dgm:cxn modelId="{2DD533F9-D9DD-1642-8409-B9605F50C108}" type="presOf" srcId="{3988C2C0-2D07-0941-8B34-565783C6BB0A}" destId="{C2394231-2A60-D243-A3B0-335B437B6CE1}" srcOrd="0" destOrd="0" presId="urn:microsoft.com/office/officeart/2005/8/layout/lProcess2"/>
    <dgm:cxn modelId="{E9F196A4-787A-B244-A985-D713EDB9BEAD}" srcId="{F16A796F-B516-8D4A-B0F4-3B2C2DD4E881}" destId="{B2CA62FD-9C62-6B4B-861C-8D2052D4EA39}" srcOrd="1" destOrd="0" parTransId="{9E72220B-1C4B-F049-AE39-B8022B854CD8}" sibTransId="{4692E652-3E72-B34C-9E5E-5B4173C33B9C}"/>
    <dgm:cxn modelId="{04835CCC-D6A4-6947-986B-F16951521A0C}" type="presOf" srcId="{A79C119A-2337-2242-931B-4E00BDE052C0}" destId="{A9E3E267-5983-8B4B-AE2B-E82C71D287A4}" srcOrd="1" destOrd="0" presId="urn:microsoft.com/office/officeart/2005/8/layout/lProcess2"/>
    <dgm:cxn modelId="{AF4757A8-28B6-FC48-8DAC-8AF069822CCB}" type="presOf" srcId="{79B06064-21C1-1541-BFC1-9C70B39F32C0}" destId="{5101AF13-6ACD-4242-97C5-AC2245019751}" srcOrd="0" destOrd="0" presId="urn:microsoft.com/office/officeart/2005/8/layout/lProcess2"/>
    <dgm:cxn modelId="{5BAF78E9-CE21-B945-BC86-C80348C6A3C4}" type="presParOf" srcId="{5101AF13-6ACD-4242-97C5-AC2245019751}" destId="{D33C7142-B194-0E4A-88EF-2E237DE76F64}" srcOrd="0" destOrd="0" presId="urn:microsoft.com/office/officeart/2005/8/layout/lProcess2"/>
    <dgm:cxn modelId="{7F153855-C202-A945-98D2-A867EDCD702A}" type="presParOf" srcId="{D33C7142-B194-0E4A-88EF-2E237DE76F64}" destId="{0BE9365F-2C6B-5345-96C7-111B7ACD79F2}" srcOrd="0" destOrd="0" presId="urn:microsoft.com/office/officeart/2005/8/layout/lProcess2"/>
    <dgm:cxn modelId="{B03C2AFB-0175-3240-A1FC-71FF5996D320}" type="presParOf" srcId="{D33C7142-B194-0E4A-88EF-2E237DE76F64}" destId="{A9E3E267-5983-8B4B-AE2B-E82C71D287A4}" srcOrd="1" destOrd="0" presId="urn:microsoft.com/office/officeart/2005/8/layout/lProcess2"/>
    <dgm:cxn modelId="{408DD025-C6DA-8643-9E59-0AB93605AA82}" type="presParOf" srcId="{D33C7142-B194-0E4A-88EF-2E237DE76F64}" destId="{C3103E1C-249F-A444-BD72-5B3F6F23ACB0}" srcOrd="2" destOrd="0" presId="urn:microsoft.com/office/officeart/2005/8/layout/lProcess2"/>
    <dgm:cxn modelId="{9474401D-041E-824A-9422-AB6595215E7B}" type="presParOf" srcId="{C3103E1C-249F-A444-BD72-5B3F6F23ACB0}" destId="{7B3F7B14-27C8-BB4D-88B7-9543EDD13A9B}" srcOrd="0" destOrd="0" presId="urn:microsoft.com/office/officeart/2005/8/layout/lProcess2"/>
    <dgm:cxn modelId="{4EACD628-A5BA-D642-B991-045883893107}" type="presParOf" srcId="{7B3F7B14-27C8-BB4D-88B7-9543EDD13A9B}" destId="{C2394231-2A60-D243-A3B0-335B437B6CE1}" srcOrd="0" destOrd="0" presId="urn:microsoft.com/office/officeart/2005/8/layout/lProcess2"/>
    <dgm:cxn modelId="{FA22E03D-9933-1F48-9706-BB13D87A9381}" type="presParOf" srcId="{7B3F7B14-27C8-BB4D-88B7-9543EDD13A9B}" destId="{32315BB6-81C9-DF47-B06D-C47F2C423D3D}" srcOrd="1" destOrd="0" presId="urn:microsoft.com/office/officeart/2005/8/layout/lProcess2"/>
    <dgm:cxn modelId="{26C85065-97A9-C844-A5F9-D3832E1F8AED}" type="presParOf" srcId="{7B3F7B14-27C8-BB4D-88B7-9543EDD13A9B}" destId="{9AE63744-6403-CB4E-8645-27ADB5B8D6F5}" srcOrd="2" destOrd="0" presId="urn:microsoft.com/office/officeart/2005/8/layout/lProcess2"/>
    <dgm:cxn modelId="{94CCAB70-CF12-4B42-8A1E-6AF1E9EF0272}" type="presParOf" srcId="{5101AF13-6ACD-4242-97C5-AC2245019751}" destId="{CE8DC93B-4090-8643-A511-74C513AD4754}" srcOrd="1" destOrd="0" presId="urn:microsoft.com/office/officeart/2005/8/layout/lProcess2"/>
    <dgm:cxn modelId="{A993E9CC-CBB6-8F41-BBA3-035704308124}" type="presParOf" srcId="{5101AF13-6ACD-4242-97C5-AC2245019751}" destId="{6DC0CD77-DFFA-4644-A99B-308D6C20F034}" srcOrd="2" destOrd="0" presId="urn:microsoft.com/office/officeart/2005/8/layout/lProcess2"/>
    <dgm:cxn modelId="{89818A35-E0FF-AD4B-BDD8-53866AE517ED}" type="presParOf" srcId="{6DC0CD77-DFFA-4644-A99B-308D6C20F034}" destId="{22F0D059-E390-344A-9F78-AFC1DE2E4338}" srcOrd="0" destOrd="0" presId="urn:microsoft.com/office/officeart/2005/8/layout/lProcess2"/>
    <dgm:cxn modelId="{A3F6F2D9-62BD-A042-B457-00C9561FC65F}" type="presParOf" srcId="{6DC0CD77-DFFA-4644-A99B-308D6C20F034}" destId="{7F060CB9-BA6A-BC48-B92D-BF02DBF8086C}" srcOrd="1" destOrd="0" presId="urn:microsoft.com/office/officeart/2005/8/layout/lProcess2"/>
    <dgm:cxn modelId="{E4A9D74E-9BFD-C44E-949C-60A1236484FF}" type="presParOf" srcId="{6DC0CD77-DFFA-4644-A99B-308D6C20F034}" destId="{2CE1BB58-76E6-EA49-B02F-2AE9351C81A9}" srcOrd="2" destOrd="0" presId="urn:microsoft.com/office/officeart/2005/8/layout/lProcess2"/>
    <dgm:cxn modelId="{32FB8BF5-D055-9546-B840-215D2C0CD266}" type="presParOf" srcId="{2CE1BB58-76E6-EA49-B02F-2AE9351C81A9}" destId="{FE91C500-EE95-D047-9786-C4CD6F62A6A3}" srcOrd="0" destOrd="0" presId="urn:microsoft.com/office/officeart/2005/8/layout/lProcess2"/>
    <dgm:cxn modelId="{88860EC4-67B4-8C41-A54A-9081AA7F3AC0}" type="presParOf" srcId="{FE91C500-EE95-D047-9786-C4CD6F62A6A3}" destId="{49D1FD99-14F1-0545-94AA-1FEECB51E7F1}" srcOrd="0" destOrd="0" presId="urn:microsoft.com/office/officeart/2005/8/layout/lProcess2"/>
    <dgm:cxn modelId="{F27445F1-2004-0C49-894A-89F995E0893A}" type="presParOf" srcId="{FE91C500-EE95-D047-9786-C4CD6F62A6A3}" destId="{70F14DA8-C41C-3F40-B375-143E94AB695F}" srcOrd="1" destOrd="0" presId="urn:microsoft.com/office/officeart/2005/8/layout/lProcess2"/>
    <dgm:cxn modelId="{B30C7CA7-B69B-1246-98B7-329FC05C87C5}" type="presParOf" srcId="{FE91C500-EE95-D047-9786-C4CD6F62A6A3}" destId="{E48407C1-20FF-FE4B-B360-B09B29EA30AE}"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F70B23-F16F-FB46-9BDF-517555778140}" type="doc">
      <dgm:prSet loTypeId="urn:microsoft.com/office/officeart/2008/layout/VerticalCurvedList" loCatId="" qsTypeId="urn:microsoft.com/office/officeart/2005/8/quickstyle/simple2" qsCatId="simple" csTypeId="urn:microsoft.com/office/officeart/2005/8/colors/colorful1" csCatId="colorful" phldr="1"/>
      <dgm:spPr/>
      <dgm:t>
        <a:bodyPr/>
        <a:lstStyle/>
        <a:p>
          <a:endParaRPr lang="tr-TR"/>
        </a:p>
      </dgm:t>
    </dgm:pt>
    <dgm:pt modelId="{96073D5C-52FA-944A-AF10-C091FC86BA13}">
      <dgm:prSet phldrT="[Metin]"/>
      <dgm:spPr/>
      <dgm:t>
        <a:bodyPr/>
        <a:lstStyle/>
        <a:p>
          <a:r>
            <a:rPr lang="tr-TR"/>
            <a:t>Tek tip tanılama aracının kullanılması</a:t>
          </a:r>
          <a:endParaRPr lang="tr-TR" dirty="0"/>
        </a:p>
      </dgm:t>
    </dgm:pt>
    <dgm:pt modelId="{3D0F00D9-09D3-9848-959D-572041CD3331}" type="parTrans" cxnId="{BFD56D03-AF52-1348-9567-181C16135779}">
      <dgm:prSet/>
      <dgm:spPr/>
      <dgm:t>
        <a:bodyPr/>
        <a:lstStyle/>
        <a:p>
          <a:endParaRPr lang="tr-TR"/>
        </a:p>
      </dgm:t>
    </dgm:pt>
    <dgm:pt modelId="{2305A331-A2A9-1E48-8148-2C47F1667D63}" type="sibTrans" cxnId="{BFD56D03-AF52-1348-9567-181C16135779}">
      <dgm:prSet/>
      <dgm:spPr/>
      <dgm:t>
        <a:bodyPr/>
        <a:lstStyle/>
        <a:p>
          <a:endParaRPr lang="tr-TR"/>
        </a:p>
      </dgm:t>
    </dgm:pt>
    <dgm:pt modelId="{6AA74966-3E65-CE4B-A30B-6CBFC94C6C7F}">
      <dgm:prSet/>
      <dgm:spPr/>
      <dgm:t>
        <a:bodyPr/>
        <a:lstStyle/>
        <a:p>
          <a:r>
            <a:rPr lang="tr-TR"/>
            <a:t>Yüzde sorunu</a:t>
          </a:r>
          <a:endParaRPr lang="tr-TR" dirty="0"/>
        </a:p>
      </dgm:t>
    </dgm:pt>
    <dgm:pt modelId="{A1A3FF1C-D3E6-3246-8F8B-036A4F71A041}" type="parTrans" cxnId="{B735730E-4FA6-E14F-A18D-0A5BA2AD5D90}">
      <dgm:prSet/>
      <dgm:spPr/>
      <dgm:t>
        <a:bodyPr/>
        <a:lstStyle/>
        <a:p>
          <a:endParaRPr lang="tr-TR"/>
        </a:p>
      </dgm:t>
    </dgm:pt>
    <dgm:pt modelId="{0ECAD65A-A2B1-884C-BADC-4488D5CE82F8}" type="sibTrans" cxnId="{B735730E-4FA6-E14F-A18D-0A5BA2AD5D90}">
      <dgm:prSet/>
      <dgm:spPr/>
      <dgm:t>
        <a:bodyPr/>
        <a:lstStyle/>
        <a:p>
          <a:endParaRPr lang="tr-TR"/>
        </a:p>
      </dgm:t>
    </dgm:pt>
    <dgm:pt modelId="{595174B9-A131-DE40-8B36-FD479A3C8F0F}">
      <dgm:prSet/>
      <dgm:spPr/>
      <dgm:t>
        <a:bodyPr/>
        <a:lstStyle/>
        <a:p>
          <a:r>
            <a:rPr lang="tr-TR"/>
            <a:t>Eşit olmayan temsil</a:t>
          </a:r>
          <a:endParaRPr lang="tr-TR" dirty="0"/>
        </a:p>
      </dgm:t>
    </dgm:pt>
    <dgm:pt modelId="{B534E181-E2F0-8347-A9C2-56EBB91F7A24}" type="parTrans" cxnId="{15A738BB-219A-0D42-ACCC-E554E09CAF28}">
      <dgm:prSet/>
      <dgm:spPr/>
      <dgm:t>
        <a:bodyPr/>
        <a:lstStyle/>
        <a:p>
          <a:endParaRPr lang="tr-TR"/>
        </a:p>
      </dgm:t>
    </dgm:pt>
    <dgm:pt modelId="{A40FA72B-C7AB-4142-B53B-5A38441BF67D}" type="sibTrans" cxnId="{15A738BB-219A-0D42-ACCC-E554E09CAF28}">
      <dgm:prSet/>
      <dgm:spPr/>
      <dgm:t>
        <a:bodyPr/>
        <a:lstStyle/>
        <a:p>
          <a:endParaRPr lang="tr-TR"/>
        </a:p>
      </dgm:t>
    </dgm:pt>
    <dgm:pt modelId="{057E1B56-CDEC-194E-813C-985D6312783F}">
      <dgm:prSet/>
      <dgm:spPr/>
      <dgm:t>
        <a:bodyPr/>
        <a:lstStyle/>
        <a:p>
          <a:r>
            <a:rPr lang="tr-TR"/>
            <a:t>Tanılama sistemi ve program arasındaki uyumsuzluk</a:t>
          </a:r>
          <a:endParaRPr lang="tr-TR" dirty="0"/>
        </a:p>
      </dgm:t>
    </dgm:pt>
    <dgm:pt modelId="{9DD40F92-2B9C-0E4D-AF29-84D6D60AB19E}" type="parTrans" cxnId="{9587C1D1-8E15-3149-8A13-9ED65AE2FB6A}">
      <dgm:prSet/>
      <dgm:spPr/>
      <dgm:t>
        <a:bodyPr/>
        <a:lstStyle/>
        <a:p>
          <a:endParaRPr lang="tr-TR"/>
        </a:p>
      </dgm:t>
    </dgm:pt>
    <dgm:pt modelId="{24007F60-3D2C-0741-9EBE-FA3709B7D4C8}" type="sibTrans" cxnId="{9587C1D1-8E15-3149-8A13-9ED65AE2FB6A}">
      <dgm:prSet/>
      <dgm:spPr/>
      <dgm:t>
        <a:bodyPr/>
        <a:lstStyle/>
        <a:p>
          <a:endParaRPr lang="tr-TR"/>
        </a:p>
      </dgm:t>
    </dgm:pt>
    <dgm:pt modelId="{A4095110-8C61-674C-B3C8-6C29D103EE4D}">
      <dgm:prSet/>
      <dgm:spPr/>
      <dgm:t>
        <a:bodyPr/>
        <a:lstStyle/>
        <a:p>
          <a:r>
            <a:rPr lang="tr-TR"/>
            <a:t>Tavan etkisi</a:t>
          </a:r>
          <a:endParaRPr lang="tr-TR" dirty="0"/>
        </a:p>
      </dgm:t>
    </dgm:pt>
    <dgm:pt modelId="{A858AA26-6694-3644-8E1F-225D267CD320}" type="parTrans" cxnId="{656AC441-ADA4-EB41-90D9-3634FB10A710}">
      <dgm:prSet/>
      <dgm:spPr/>
      <dgm:t>
        <a:bodyPr/>
        <a:lstStyle/>
        <a:p>
          <a:endParaRPr lang="tr-TR"/>
        </a:p>
      </dgm:t>
    </dgm:pt>
    <dgm:pt modelId="{99E4918D-2CAA-AC49-9863-53CE7B88D6FD}" type="sibTrans" cxnId="{656AC441-ADA4-EB41-90D9-3634FB10A710}">
      <dgm:prSet/>
      <dgm:spPr/>
      <dgm:t>
        <a:bodyPr/>
        <a:lstStyle/>
        <a:p>
          <a:endParaRPr lang="tr-TR"/>
        </a:p>
      </dgm:t>
    </dgm:pt>
    <dgm:pt modelId="{86E9FEB1-342B-0848-81FA-FD039EBC3026}" type="pres">
      <dgm:prSet presAssocID="{A7F70B23-F16F-FB46-9BDF-517555778140}" presName="Name0" presStyleCnt="0">
        <dgm:presLayoutVars>
          <dgm:chMax val="7"/>
          <dgm:chPref val="7"/>
          <dgm:dir/>
        </dgm:presLayoutVars>
      </dgm:prSet>
      <dgm:spPr/>
      <dgm:t>
        <a:bodyPr/>
        <a:lstStyle/>
        <a:p>
          <a:endParaRPr lang="tr-TR"/>
        </a:p>
      </dgm:t>
    </dgm:pt>
    <dgm:pt modelId="{3F0678DB-7616-3246-AC10-60D8B41A6CAC}" type="pres">
      <dgm:prSet presAssocID="{A7F70B23-F16F-FB46-9BDF-517555778140}" presName="Name1" presStyleCnt="0"/>
      <dgm:spPr/>
    </dgm:pt>
    <dgm:pt modelId="{00597B8A-7633-BC40-A82F-D2E8EFA24D38}" type="pres">
      <dgm:prSet presAssocID="{A7F70B23-F16F-FB46-9BDF-517555778140}" presName="cycle" presStyleCnt="0"/>
      <dgm:spPr/>
    </dgm:pt>
    <dgm:pt modelId="{F5EF1301-E46E-6A4E-BDB6-F5595176BFDB}" type="pres">
      <dgm:prSet presAssocID="{A7F70B23-F16F-FB46-9BDF-517555778140}" presName="srcNode" presStyleLbl="node1" presStyleIdx="0" presStyleCnt="5"/>
      <dgm:spPr/>
    </dgm:pt>
    <dgm:pt modelId="{676EC40E-135B-A147-845D-12EDE3128971}" type="pres">
      <dgm:prSet presAssocID="{A7F70B23-F16F-FB46-9BDF-517555778140}" presName="conn" presStyleLbl="parChTrans1D2" presStyleIdx="0" presStyleCnt="1"/>
      <dgm:spPr/>
      <dgm:t>
        <a:bodyPr/>
        <a:lstStyle/>
        <a:p>
          <a:endParaRPr lang="tr-TR"/>
        </a:p>
      </dgm:t>
    </dgm:pt>
    <dgm:pt modelId="{55EC3761-757B-2D40-B078-50036DC99896}" type="pres">
      <dgm:prSet presAssocID="{A7F70B23-F16F-FB46-9BDF-517555778140}" presName="extraNode" presStyleLbl="node1" presStyleIdx="0" presStyleCnt="5"/>
      <dgm:spPr/>
    </dgm:pt>
    <dgm:pt modelId="{6B89A100-6A15-1E4C-9F85-D623187FBE5D}" type="pres">
      <dgm:prSet presAssocID="{A7F70B23-F16F-FB46-9BDF-517555778140}" presName="dstNode" presStyleLbl="node1" presStyleIdx="0" presStyleCnt="5"/>
      <dgm:spPr/>
    </dgm:pt>
    <dgm:pt modelId="{52F410E8-EB9D-F84F-8177-673075290EEF}" type="pres">
      <dgm:prSet presAssocID="{96073D5C-52FA-944A-AF10-C091FC86BA13}" presName="text_1" presStyleLbl="node1" presStyleIdx="0" presStyleCnt="5">
        <dgm:presLayoutVars>
          <dgm:bulletEnabled val="1"/>
        </dgm:presLayoutVars>
      </dgm:prSet>
      <dgm:spPr/>
      <dgm:t>
        <a:bodyPr/>
        <a:lstStyle/>
        <a:p>
          <a:endParaRPr lang="tr-TR"/>
        </a:p>
      </dgm:t>
    </dgm:pt>
    <dgm:pt modelId="{2F56CC78-E2F7-1341-9654-DB7CEF44EC42}" type="pres">
      <dgm:prSet presAssocID="{96073D5C-52FA-944A-AF10-C091FC86BA13}" presName="accent_1" presStyleCnt="0"/>
      <dgm:spPr/>
    </dgm:pt>
    <dgm:pt modelId="{B7D5014B-A0BD-6347-933E-22E10A99B76F}" type="pres">
      <dgm:prSet presAssocID="{96073D5C-52FA-944A-AF10-C091FC86BA13}" presName="accentRepeatNode" presStyleLbl="solidFgAcc1" presStyleIdx="0" presStyleCnt="5"/>
      <dgm:spPr/>
    </dgm:pt>
    <dgm:pt modelId="{6744642D-F7C0-EA45-80BB-CD0377FBD73F}" type="pres">
      <dgm:prSet presAssocID="{6AA74966-3E65-CE4B-A30B-6CBFC94C6C7F}" presName="text_2" presStyleLbl="node1" presStyleIdx="1" presStyleCnt="5">
        <dgm:presLayoutVars>
          <dgm:bulletEnabled val="1"/>
        </dgm:presLayoutVars>
      </dgm:prSet>
      <dgm:spPr/>
      <dgm:t>
        <a:bodyPr/>
        <a:lstStyle/>
        <a:p>
          <a:endParaRPr lang="tr-TR"/>
        </a:p>
      </dgm:t>
    </dgm:pt>
    <dgm:pt modelId="{F7D53A31-19F9-C548-927C-80F4127B0547}" type="pres">
      <dgm:prSet presAssocID="{6AA74966-3E65-CE4B-A30B-6CBFC94C6C7F}" presName="accent_2" presStyleCnt="0"/>
      <dgm:spPr/>
    </dgm:pt>
    <dgm:pt modelId="{DA43A2E3-93DE-894F-A59A-376025A8C9D6}" type="pres">
      <dgm:prSet presAssocID="{6AA74966-3E65-CE4B-A30B-6CBFC94C6C7F}" presName="accentRepeatNode" presStyleLbl="solidFgAcc1" presStyleIdx="1" presStyleCnt="5"/>
      <dgm:spPr/>
    </dgm:pt>
    <dgm:pt modelId="{61E3C1BB-9FE5-E04E-A874-D16E7694092E}" type="pres">
      <dgm:prSet presAssocID="{595174B9-A131-DE40-8B36-FD479A3C8F0F}" presName="text_3" presStyleLbl="node1" presStyleIdx="2" presStyleCnt="5">
        <dgm:presLayoutVars>
          <dgm:bulletEnabled val="1"/>
        </dgm:presLayoutVars>
      </dgm:prSet>
      <dgm:spPr/>
      <dgm:t>
        <a:bodyPr/>
        <a:lstStyle/>
        <a:p>
          <a:endParaRPr lang="tr-TR"/>
        </a:p>
      </dgm:t>
    </dgm:pt>
    <dgm:pt modelId="{0B9E4E67-80D4-C14A-889C-C32C17B5BB68}" type="pres">
      <dgm:prSet presAssocID="{595174B9-A131-DE40-8B36-FD479A3C8F0F}" presName="accent_3" presStyleCnt="0"/>
      <dgm:spPr/>
    </dgm:pt>
    <dgm:pt modelId="{9499832D-2742-3044-9ABB-E3FA36EFAF06}" type="pres">
      <dgm:prSet presAssocID="{595174B9-A131-DE40-8B36-FD479A3C8F0F}" presName="accentRepeatNode" presStyleLbl="solidFgAcc1" presStyleIdx="2" presStyleCnt="5"/>
      <dgm:spPr/>
    </dgm:pt>
    <dgm:pt modelId="{55E6722F-DACF-464E-85F1-BAEC93E5FC26}" type="pres">
      <dgm:prSet presAssocID="{057E1B56-CDEC-194E-813C-985D6312783F}" presName="text_4" presStyleLbl="node1" presStyleIdx="3" presStyleCnt="5">
        <dgm:presLayoutVars>
          <dgm:bulletEnabled val="1"/>
        </dgm:presLayoutVars>
      </dgm:prSet>
      <dgm:spPr/>
      <dgm:t>
        <a:bodyPr/>
        <a:lstStyle/>
        <a:p>
          <a:endParaRPr lang="tr-TR"/>
        </a:p>
      </dgm:t>
    </dgm:pt>
    <dgm:pt modelId="{D045EEEF-F035-3C4E-A4CB-20061972BB2F}" type="pres">
      <dgm:prSet presAssocID="{057E1B56-CDEC-194E-813C-985D6312783F}" presName="accent_4" presStyleCnt="0"/>
      <dgm:spPr/>
    </dgm:pt>
    <dgm:pt modelId="{C009CB99-DDB1-6E45-B626-3607AE972207}" type="pres">
      <dgm:prSet presAssocID="{057E1B56-CDEC-194E-813C-985D6312783F}" presName="accentRepeatNode" presStyleLbl="solidFgAcc1" presStyleIdx="3" presStyleCnt="5"/>
      <dgm:spPr/>
    </dgm:pt>
    <dgm:pt modelId="{CCDF37F9-E2EA-5B40-9EF6-79E114302EAF}" type="pres">
      <dgm:prSet presAssocID="{A4095110-8C61-674C-B3C8-6C29D103EE4D}" presName="text_5" presStyleLbl="node1" presStyleIdx="4" presStyleCnt="5">
        <dgm:presLayoutVars>
          <dgm:bulletEnabled val="1"/>
        </dgm:presLayoutVars>
      </dgm:prSet>
      <dgm:spPr/>
      <dgm:t>
        <a:bodyPr/>
        <a:lstStyle/>
        <a:p>
          <a:endParaRPr lang="tr-TR"/>
        </a:p>
      </dgm:t>
    </dgm:pt>
    <dgm:pt modelId="{470B0EFB-1BC1-A140-913D-C304C24A35DC}" type="pres">
      <dgm:prSet presAssocID="{A4095110-8C61-674C-B3C8-6C29D103EE4D}" presName="accent_5" presStyleCnt="0"/>
      <dgm:spPr/>
    </dgm:pt>
    <dgm:pt modelId="{AD709361-3217-B34C-A225-8B6A81A4DFFE}" type="pres">
      <dgm:prSet presAssocID="{A4095110-8C61-674C-B3C8-6C29D103EE4D}" presName="accentRepeatNode" presStyleLbl="solidFgAcc1" presStyleIdx="4" presStyleCnt="5"/>
      <dgm:spPr/>
    </dgm:pt>
  </dgm:ptLst>
  <dgm:cxnLst>
    <dgm:cxn modelId="{9587C1D1-8E15-3149-8A13-9ED65AE2FB6A}" srcId="{A7F70B23-F16F-FB46-9BDF-517555778140}" destId="{057E1B56-CDEC-194E-813C-985D6312783F}" srcOrd="3" destOrd="0" parTransId="{9DD40F92-2B9C-0E4D-AF29-84D6D60AB19E}" sibTransId="{24007F60-3D2C-0741-9EBE-FA3709B7D4C8}"/>
    <dgm:cxn modelId="{B4F407E4-10D3-0148-8430-FDA913C170AF}" type="presOf" srcId="{A7F70B23-F16F-FB46-9BDF-517555778140}" destId="{86E9FEB1-342B-0848-81FA-FD039EBC3026}" srcOrd="0" destOrd="0" presId="urn:microsoft.com/office/officeart/2008/layout/VerticalCurvedList"/>
    <dgm:cxn modelId="{9DFE8679-38B0-1E4E-9AFD-65E83C5B7971}" type="presOf" srcId="{2305A331-A2A9-1E48-8148-2C47F1667D63}" destId="{676EC40E-135B-A147-845D-12EDE3128971}" srcOrd="0" destOrd="0" presId="urn:microsoft.com/office/officeart/2008/layout/VerticalCurvedList"/>
    <dgm:cxn modelId="{DC873BA1-168C-9C4E-9AAF-DB400AE7DB92}" type="presOf" srcId="{6AA74966-3E65-CE4B-A30B-6CBFC94C6C7F}" destId="{6744642D-F7C0-EA45-80BB-CD0377FBD73F}" srcOrd="0" destOrd="0" presId="urn:microsoft.com/office/officeart/2008/layout/VerticalCurvedList"/>
    <dgm:cxn modelId="{953572DD-8057-7940-A857-A09468C9712A}" type="presOf" srcId="{595174B9-A131-DE40-8B36-FD479A3C8F0F}" destId="{61E3C1BB-9FE5-E04E-A874-D16E7694092E}" srcOrd="0" destOrd="0" presId="urn:microsoft.com/office/officeart/2008/layout/VerticalCurvedList"/>
    <dgm:cxn modelId="{15A738BB-219A-0D42-ACCC-E554E09CAF28}" srcId="{A7F70B23-F16F-FB46-9BDF-517555778140}" destId="{595174B9-A131-DE40-8B36-FD479A3C8F0F}" srcOrd="2" destOrd="0" parTransId="{B534E181-E2F0-8347-A9C2-56EBB91F7A24}" sibTransId="{A40FA72B-C7AB-4142-B53B-5A38441BF67D}"/>
    <dgm:cxn modelId="{3FD37A78-6C78-FA41-B12C-10F04F28C310}" type="presOf" srcId="{A4095110-8C61-674C-B3C8-6C29D103EE4D}" destId="{CCDF37F9-E2EA-5B40-9EF6-79E114302EAF}" srcOrd="0" destOrd="0" presId="urn:microsoft.com/office/officeart/2008/layout/VerticalCurvedList"/>
    <dgm:cxn modelId="{EA54447E-6279-1440-B8E9-A8920CC2B437}" type="presOf" srcId="{96073D5C-52FA-944A-AF10-C091FC86BA13}" destId="{52F410E8-EB9D-F84F-8177-673075290EEF}" srcOrd="0" destOrd="0" presId="urn:microsoft.com/office/officeart/2008/layout/VerticalCurvedList"/>
    <dgm:cxn modelId="{B735730E-4FA6-E14F-A18D-0A5BA2AD5D90}" srcId="{A7F70B23-F16F-FB46-9BDF-517555778140}" destId="{6AA74966-3E65-CE4B-A30B-6CBFC94C6C7F}" srcOrd="1" destOrd="0" parTransId="{A1A3FF1C-D3E6-3246-8F8B-036A4F71A041}" sibTransId="{0ECAD65A-A2B1-884C-BADC-4488D5CE82F8}"/>
    <dgm:cxn modelId="{656AC441-ADA4-EB41-90D9-3634FB10A710}" srcId="{A7F70B23-F16F-FB46-9BDF-517555778140}" destId="{A4095110-8C61-674C-B3C8-6C29D103EE4D}" srcOrd="4" destOrd="0" parTransId="{A858AA26-6694-3644-8E1F-225D267CD320}" sibTransId="{99E4918D-2CAA-AC49-9863-53CE7B88D6FD}"/>
    <dgm:cxn modelId="{A57AC084-BD24-C947-8FCC-56BE2744AB20}" type="presOf" srcId="{057E1B56-CDEC-194E-813C-985D6312783F}" destId="{55E6722F-DACF-464E-85F1-BAEC93E5FC26}" srcOrd="0" destOrd="0" presId="urn:microsoft.com/office/officeart/2008/layout/VerticalCurvedList"/>
    <dgm:cxn modelId="{BFD56D03-AF52-1348-9567-181C16135779}" srcId="{A7F70B23-F16F-FB46-9BDF-517555778140}" destId="{96073D5C-52FA-944A-AF10-C091FC86BA13}" srcOrd="0" destOrd="0" parTransId="{3D0F00D9-09D3-9848-959D-572041CD3331}" sibTransId="{2305A331-A2A9-1E48-8148-2C47F1667D63}"/>
    <dgm:cxn modelId="{E3398EE7-AD43-8C4D-9F02-BEABF6D5F023}" type="presParOf" srcId="{86E9FEB1-342B-0848-81FA-FD039EBC3026}" destId="{3F0678DB-7616-3246-AC10-60D8B41A6CAC}" srcOrd="0" destOrd="0" presId="urn:microsoft.com/office/officeart/2008/layout/VerticalCurvedList"/>
    <dgm:cxn modelId="{14C38DF6-3F3F-9146-AE6A-0E27E765624E}" type="presParOf" srcId="{3F0678DB-7616-3246-AC10-60D8B41A6CAC}" destId="{00597B8A-7633-BC40-A82F-D2E8EFA24D38}" srcOrd="0" destOrd="0" presId="urn:microsoft.com/office/officeart/2008/layout/VerticalCurvedList"/>
    <dgm:cxn modelId="{33C0690A-67C8-EC4C-B904-36D53B886C1D}" type="presParOf" srcId="{00597B8A-7633-BC40-A82F-D2E8EFA24D38}" destId="{F5EF1301-E46E-6A4E-BDB6-F5595176BFDB}" srcOrd="0" destOrd="0" presId="urn:microsoft.com/office/officeart/2008/layout/VerticalCurvedList"/>
    <dgm:cxn modelId="{9882C82E-57D4-814A-BA87-5AEE6DAC423D}" type="presParOf" srcId="{00597B8A-7633-BC40-A82F-D2E8EFA24D38}" destId="{676EC40E-135B-A147-845D-12EDE3128971}" srcOrd="1" destOrd="0" presId="urn:microsoft.com/office/officeart/2008/layout/VerticalCurvedList"/>
    <dgm:cxn modelId="{745808DF-BFFC-5142-B66E-AF03CAC77ED6}" type="presParOf" srcId="{00597B8A-7633-BC40-A82F-D2E8EFA24D38}" destId="{55EC3761-757B-2D40-B078-50036DC99896}" srcOrd="2" destOrd="0" presId="urn:microsoft.com/office/officeart/2008/layout/VerticalCurvedList"/>
    <dgm:cxn modelId="{C9AB1D71-07DE-5941-A2E5-C17D046B04BE}" type="presParOf" srcId="{00597B8A-7633-BC40-A82F-D2E8EFA24D38}" destId="{6B89A100-6A15-1E4C-9F85-D623187FBE5D}" srcOrd="3" destOrd="0" presId="urn:microsoft.com/office/officeart/2008/layout/VerticalCurvedList"/>
    <dgm:cxn modelId="{8A79A063-8421-994D-B21E-A4A622083AFE}" type="presParOf" srcId="{3F0678DB-7616-3246-AC10-60D8B41A6CAC}" destId="{52F410E8-EB9D-F84F-8177-673075290EEF}" srcOrd="1" destOrd="0" presId="urn:microsoft.com/office/officeart/2008/layout/VerticalCurvedList"/>
    <dgm:cxn modelId="{5587F550-32F8-E84E-B8A3-6243F9BDD065}" type="presParOf" srcId="{3F0678DB-7616-3246-AC10-60D8B41A6CAC}" destId="{2F56CC78-E2F7-1341-9654-DB7CEF44EC42}" srcOrd="2" destOrd="0" presId="urn:microsoft.com/office/officeart/2008/layout/VerticalCurvedList"/>
    <dgm:cxn modelId="{79A478A5-83EE-0441-890C-79E93817BE60}" type="presParOf" srcId="{2F56CC78-E2F7-1341-9654-DB7CEF44EC42}" destId="{B7D5014B-A0BD-6347-933E-22E10A99B76F}" srcOrd="0" destOrd="0" presId="urn:microsoft.com/office/officeart/2008/layout/VerticalCurvedList"/>
    <dgm:cxn modelId="{2AF4F8DE-2163-4F46-AF4C-354438638A70}" type="presParOf" srcId="{3F0678DB-7616-3246-AC10-60D8B41A6CAC}" destId="{6744642D-F7C0-EA45-80BB-CD0377FBD73F}" srcOrd="3" destOrd="0" presId="urn:microsoft.com/office/officeart/2008/layout/VerticalCurvedList"/>
    <dgm:cxn modelId="{F89295F9-9A55-A640-A4D6-078B023015B0}" type="presParOf" srcId="{3F0678DB-7616-3246-AC10-60D8B41A6CAC}" destId="{F7D53A31-19F9-C548-927C-80F4127B0547}" srcOrd="4" destOrd="0" presId="urn:microsoft.com/office/officeart/2008/layout/VerticalCurvedList"/>
    <dgm:cxn modelId="{E10CFF54-A6E7-BA49-BC2C-025D70091080}" type="presParOf" srcId="{F7D53A31-19F9-C548-927C-80F4127B0547}" destId="{DA43A2E3-93DE-894F-A59A-376025A8C9D6}" srcOrd="0" destOrd="0" presId="urn:microsoft.com/office/officeart/2008/layout/VerticalCurvedList"/>
    <dgm:cxn modelId="{1082A2F7-049F-B24A-928E-ACA540B4C583}" type="presParOf" srcId="{3F0678DB-7616-3246-AC10-60D8B41A6CAC}" destId="{61E3C1BB-9FE5-E04E-A874-D16E7694092E}" srcOrd="5" destOrd="0" presId="urn:microsoft.com/office/officeart/2008/layout/VerticalCurvedList"/>
    <dgm:cxn modelId="{78C9088C-D10E-AC4C-AA56-B213C554DD48}" type="presParOf" srcId="{3F0678DB-7616-3246-AC10-60D8B41A6CAC}" destId="{0B9E4E67-80D4-C14A-889C-C32C17B5BB68}" srcOrd="6" destOrd="0" presId="urn:microsoft.com/office/officeart/2008/layout/VerticalCurvedList"/>
    <dgm:cxn modelId="{B1AB84B0-F3CE-7A41-9839-87AF976907D4}" type="presParOf" srcId="{0B9E4E67-80D4-C14A-889C-C32C17B5BB68}" destId="{9499832D-2742-3044-9ABB-E3FA36EFAF06}" srcOrd="0" destOrd="0" presId="urn:microsoft.com/office/officeart/2008/layout/VerticalCurvedList"/>
    <dgm:cxn modelId="{1FE9B8AF-6E2E-5547-A924-267CAD3B9D3C}" type="presParOf" srcId="{3F0678DB-7616-3246-AC10-60D8B41A6CAC}" destId="{55E6722F-DACF-464E-85F1-BAEC93E5FC26}" srcOrd="7" destOrd="0" presId="urn:microsoft.com/office/officeart/2008/layout/VerticalCurvedList"/>
    <dgm:cxn modelId="{1E1241B5-8F53-0B4A-A13F-522047ECF07E}" type="presParOf" srcId="{3F0678DB-7616-3246-AC10-60D8B41A6CAC}" destId="{D045EEEF-F035-3C4E-A4CB-20061972BB2F}" srcOrd="8" destOrd="0" presId="urn:microsoft.com/office/officeart/2008/layout/VerticalCurvedList"/>
    <dgm:cxn modelId="{8C5E6ADD-F902-404F-8424-8AFDBAA2D5A2}" type="presParOf" srcId="{D045EEEF-F035-3C4E-A4CB-20061972BB2F}" destId="{C009CB99-DDB1-6E45-B626-3607AE972207}" srcOrd="0" destOrd="0" presId="urn:microsoft.com/office/officeart/2008/layout/VerticalCurvedList"/>
    <dgm:cxn modelId="{6E0F3AFF-0F60-3946-A87A-7EEFB8A85783}" type="presParOf" srcId="{3F0678DB-7616-3246-AC10-60D8B41A6CAC}" destId="{CCDF37F9-E2EA-5B40-9EF6-79E114302EAF}" srcOrd="9" destOrd="0" presId="urn:microsoft.com/office/officeart/2008/layout/VerticalCurvedList"/>
    <dgm:cxn modelId="{E18879CC-A0B3-7D49-8078-3E89A8AB8D52}" type="presParOf" srcId="{3F0678DB-7616-3246-AC10-60D8B41A6CAC}" destId="{470B0EFB-1BC1-A140-913D-C304C24A35DC}" srcOrd="10" destOrd="0" presId="urn:microsoft.com/office/officeart/2008/layout/VerticalCurvedList"/>
    <dgm:cxn modelId="{B6CE6A93-0668-7A49-B553-BEB0E9F24979}" type="presParOf" srcId="{470B0EFB-1BC1-A140-913D-C304C24A35DC}" destId="{AD709361-3217-B34C-A225-8B6A81A4DFF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EF854-521D-384C-A675-2594D0CAC3E4}">
      <dsp:nvSpPr>
        <dsp:cNvPr id="0" name=""/>
        <dsp:cNvSpPr/>
      </dsp:nvSpPr>
      <dsp:spPr>
        <a:xfrm>
          <a:off x="744" y="145603"/>
          <a:ext cx="2902148" cy="1741289"/>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tr-TR" sz="3700" kern="1200" dirty="0"/>
            <a:t>Bireysel Zeka Testleri</a:t>
          </a:r>
        </a:p>
      </dsp:txBody>
      <dsp:txXfrm>
        <a:off x="744" y="145603"/>
        <a:ext cx="2902148" cy="1741289"/>
      </dsp:txXfrm>
    </dsp:sp>
    <dsp:sp modelId="{D29A06AC-E977-5D4F-B1EF-712D94806915}">
      <dsp:nvSpPr>
        <dsp:cNvPr id="0" name=""/>
        <dsp:cNvSpPr/>
      </dsp:nvSpPr>
      <dsp:spPr>
        <a:xfrm>
          <a:off x="3193107" y="145603"/>
          <a:ext cx="2902148" cy="1741289"/>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tr-TR" sz="3700" kern="1200" dirty="0"/>
            <a:t>Grup Zeka Testleri</a:t>
          </a:r>
        </a:p>
      </dsp:txBody>
      <dsp:txXfrm>
        <a:off x="3193107" y="145603"/>
        <a:ext cx="2902148" cy="1741289"/>
      </dsp:txXfrm>
    </dsp:sp>
    <dsp:sp modelId="{443FF52E-EE86-6B4F-A972-6F6080DEFD6A}">
      <dsp:nvSpPr>
        <dsp:cNvPr id="0" name=""/>
        <dsp:cNvSpPr/>
      </dsp:nvSpPr>
      <dsp:spPr>
        <a:xfrm>
          <a:off x="1596925" y="2177107"/>
          <a:ext cx="2902148" cy="1741289"/>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tr-TR" sz="3700" kern="1200" dirty="0"/>
            <a:t>Zeka Testleri</a:t>
          </a:r>
        </a:p>
      </dsp:txBody>
      <dsp:txXfrm>
        <a:off x="1596925" y="2177107"/>
        <a:ext cx="2902148" cy="1741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4E615-5172-534F-A1EC-D731C4CF1E98}">
      <dsp:nvSpPr>
        <dsp:cNvPr id="0" name=""/>
        <dsp:cNvSpPr/>
      </dsp:nvSpPr>
      <dsp:spPr>
        <a:xfrm>
          <a:off x="-2622990" y="-407077"/>
          <a:ext cx="3149490" cy="3149490"/>
        </a:xfrm>
        <a:prstGeom prst="blockArc">
          <a:avLst>
            <a:gd name="adj1" fmla="val 18900000"/>
            <a:gd name="adj2" fmla="val 2700000"/>
            <a:gd name="adj3" fmla="val 68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F2C45-5E83-0747-AF39-AAA81D6CD7E6}">
      <dsp:nvSpPr>
        <dsp:cNvPr id="0" name=""/>
        <dsp:cNvSpPr/>
      </dsp:nvSpPr>
      <dsp:spPr>
        <a:xfrm>
          <a:off x="429292" y="333625"/>
          <a:ext cx="6149689" cy="667158"/>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29557" tIns="68580" rIns="68580" bIns="68580" numCol="1" spcCol="1270" anchor="ctr" anchorCtr="0">
          <a:noAutofit/>
        </a:bodyPr>
        <a:lstStyle/>
        <a:p>
          <a:pPr lvl="0" algn="l" defTabSz="1200150">
            <a:lnSpc>
              <a:spcPct val="90000"/>
            </a:lnSpc>
            <a:spcBef>
              <a:spcPct val="0"/>
            </a:spcBef>
            <a:spcAft>
              <a:spcPct val="35000"/>
            </a:spcAft>
          </a:pPr>
          <a:r>
            <a:rPr lang="tr-TR" sz="2700" kern="1200" dirty="0" err="1"/>
            <a:t>Wechsler</a:t>
          </a:r>
          <a:r>
            <a:rPr lang="tr-TR" sz="2700" kern="1200" dirty="0"/>
            <a:t> Zeka Ölçeği WISC-IV</a:t>
          </a:r>
        </a:p>
      </dsp:txBody>
      <dsp:txXfrm>
        <a:off x="429292" y="333625"/>
        <a:ext cx="6149689" cy="667158"/>
      </dsp:txXfrm>
    </dsp:sp>
    <dsp:sp modelId="{738DF287-F557-F34C-B2F6-A788EF21F657}">
      <dsp:nvSpPr>
        <dsp:cNvPr id="0" name=""/>
        <dsp:cNvSpPr/>
      </dsp:nvSpPr>
      <dsp:spPr>
        <a:xfrm>
          <a:off x="12318" y="250231"/>
          <a:ext cx="833948" cy="83394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27EC66-841D-8947-865E-403EA10BC1A4}">
      <dsp:nvSpPr>
        <dsp:cNvPr id="0" name=""/>
        <dsp:cNvSpPr/>
      </dsp:nvSpPr>
      <dsp:spPr>
        <a:xfrm>
          <a:off x="429292" y="1334550"/>
          <a:ext cx="6149689" cy="66715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29557" tIns="68580" rIns="68580" bIns="68580" numCol="1" spcCol="1270" anchor="ctr" anchorCtr="0">
          <a:noAutofit/>
        </a:bodyPr>
        <a:lstStyle/>
        <a:p>
          <a:pPr lvl="0" algn="l" defTabSz="1200150">
            <a:lnSpc>
              <a:spcPct val="90000"/>
            </a:lnSpc>
            <a:spcBef>
              <a:spcPct val="0"/>
            </a:spcBef>
            <a:spcAft>
              <a:spcPct val="35000"/>
            </a:spcAft>
          </a:pPr>
          <a:r>
            <a:rPr lang="tr-TR" sz="2700" kern="1200" dirty="0" err="1"/>
            <a:t>Standford-Binet</a:t>
          </a:r>
          <a:r>
            <a:rPr lang="tr-TR" sz="2700" kern="1200" dirty="0"/>
            <a:t> Zeka Ölçeği (SB-5)</a:t>
          </a:r>
        </a:p>
      </dsp:txBody>
      <dsp:txXfrm>
        <a:off x="429292" y="1334550"/>
        <a:ext cx="6149689" cy="667158"/>
      </dsp:txXfrm>
    </dsp:sp>
    <dsp:sp modelId="{233A3789-DA80-8849-990F-A33398D2AAA3}">
      <dsp:nvSpPr>
        <dsp:cNvPr id="0" name=""/>
        <dsp:cNvSpPr/>
      </dsp:nvSpPr>
      <dsp:spPr>
        <a:xfrm>
          <a:off x="12318" y="1251155"/>
          <a:ext cx="833948" cy="8339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4BF30-8D65-3443-BBD8-C902255F37F1}">
      <dsp:nvSpPr>
        <dsp:cNvPr id="0" name=""/>
        <dsp:cNvSpPr/>
      </dsp:nvSpPr>
      <dsp:spPr>
        <a:xfrm>
          <a:off x="2786383" y="1142"/>
          <a:ext cx="1670088" cy="44828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a:t>Sözel</a:t>
          </a:r>
          <a:endParaRPr lang="tr-TR" sz="1400" kern="1200" dirty="0"/>
        </a:p>
      </dsp:txBody>
      <dsp:txXfrm>
        <a:off x="2799513" y="14272"/>
        <a:ext cx="1643828" cy="422024"/>
      </dsp:txXfrm>
    </dsp:sp>
    <dsp:sp modelId="{A7691BC9-75F1-5B4C-88BB-DB8C86FEF67C}">
      <dsp:nvSpPr>
        <dsp:cNvPr id="0" name=""/>
        <dsp:cNvSpPr/>
      </dsp:nvSpPr>
      <dsp:spPr>
        <a:xfrm>
          <a:off x="2953392" y="449427"/>
          <a:ext cx="167008" cy="339670"/>
        </a:xfrm>
        <a:custGeom>
          <a:avLst/>
          <a:gdLst/>
          <a:ahLst/>
          <a:cxnLst/>
          <a:rect l="0" t="0" r="0" b="0"/>
          <a:pathLst>
            <a:path>
              <a:moveTo>
                <a:pt x="0" y="0"/>
              </a:moveTo>
              <a:lnTo>
                <a:pt x="0" y="339670"/>
              </a:lnTo>
              <a:lnTo>
                <a:pt x="167008" y="33967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E8D3FE-CDC7-E34D-B0C2-B51DEB1BF6CC}">
      <dsp:nvSpPr>
        <dsp:cNvPr id="0" name=""/>
        <dsp:cNvSpPr/>
      </dsp:nvSpPr>
      <dsp:spPr>
        <a:xfrm>
          <a:off x="3120401" y="564955"/>
          <a:ext cx="1336071" cy="44828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a:t>1- Genel Bilgi</a:t>
          </a:r>
          <a:endParaRPr lang="tr-TR" sz="1400" kern="1200" dirty="0"/>
        </a:p>
      </dsp:txBody>
      <dsp:txXfrm>
        <a:off x="3133531" y="578085"/>
        <a:ext cx="1309811" cy="422024"/>
      </dsp:txXfrm>
    </dsp:sp>
    <dsp:sp modelId="{E4E52C43-E7F4-C340-971C-E45F78690764}">
      <dsp:nvSpPr>
        <dsp:cNvPr id="0" name=""/>
        <dsp:cNvSpPr/>
      </dsp:nvSpPr>
      <dsp:spPr>
        <a:xfrm>
          <a:off x="2953392" y="449427"/>
          <a:ext cx="167008" cy="903483"/>
        </a:xfrm>
        <a:custGeom>
          <a:avLst/>
          <a:gdLst/>
          <a:ahLst/>
          <a:cxnLst/>
          <a:rect l="0" t="0" r="0" b="0"/>
          <a:pathLst>
            <a:path>
              <a:moveTo>
                <a:pt x="0" y="0"/>
              </a:moveTo>
              <a:lnTo>
                <a:pt x="0" y="903483"/>
              </a:lnTo>
              <a:lnTo>
                <a:pt x="167008" y="9034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A06D83-871B-B044-8669-F105E663EE2A}">
      <dsp:nvSpPr>
        <dsp:cNvPr id="0" name=""/>
        <dsp:cNvSpPr/>
      </dsp:nvSpPr>
      <dsp:spPr>
        <a:xfrm>
          <a:off x="3120401" y="1128768"/>
          <a:ext cx="1439842" cy="44828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a:t>2- Benzerlikler </a:t>
          </a:r>
        </a:p>
      </dsp:txBody>
      <dsp:txXfrm>
        <a:off x="3133531" y="1141898"/>
        <a:ext cx="1413582" cy="422024"/>
      </dsp:txXfrm>
    </dsp:sp>
    <dsp:sp modelId="{6CEDF1B4-3723-BB41-95E8-B5071B439829}">
      <dsp:nvSpPr>
        <dsp:cNvPr id="0" name=""/>
        <dsp:cNvSpPr/>
      </dsp:nvSpPr>
      <dsp:spPr>
        <a:xfrm>
          <a:off x="2953392" y="449427"/>
          <a:ext cx="167008" cy="1467295"/>
        </a:xfrm>
        <a:custGeom>
          <a:avLst/>
          <a:gdLst/>
          <a:ahLst/>
          <a:cxnLst/>
          <a:rect l="0" t="0" r="0" b="0"/>
          <a:pathLst>
            <a:path>
              <a:moveTo>
                <a:pt x="0" y="0"/>
              </a:moveTo>
              <a:lnTo>
                <a:pt x="0" y="1467295"/>
              </a:lnTo>
              <a:lnTo>
                <a:pt x="167008" y="146729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190F3D-500F-BF49-AFA9-962C94CF3EB3}">
      <dsp:nvSpPr>
        <dsp:cNvPr id="0" name=""/>
        <dsp:cNvSpPr/>
      </dsp:nvSpPr>
      <dsp:spPr>
        <a:xfrm>
          <a:off x="3120401" y="1692581"/>
          <a:ext cx="1336071" cy="44828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a:t>3- Aritmetik</a:t>
          </a:r>
        </a:p>
      </dsp:txBody>
      <dsp:txXfrm>
        <a:off x="3133531" y="1705711"/>
        <a:ext cx="1309811" cy="422024"/>
      </dsp:txXfrm>
    </dsp:sp>
    <dsp:sp modelId="{92EBA418-9E15-0B4A-863A-3643D69D03C7}">
      <dsp:nvSpPr>
        <dsp:cNvPr id="0" name=""/>
        <dsp:cNvSpPr/>
      </dsp:nvSpPr>
      <dsp:spPr>
        <a:xfrm>
          <a:off x="2953392" y="449427"/>
          <a:ext cx="167008" cy="2031108"/>
        </a:xfrm>
        <a:custGeom>
          <a:avLst/>
          <a:gdLst/>
          <a:ahLst/>
          <a:cxnLst/>
          <a:rect l="0" t="0" r="0" b="0"/>
          <a:pathLst>
            <a:path>
              <a:moveTo>
                <a:pt x="0" y="0"/>
              </a:moveTo>
              <a:lnTo>
                <a:pt x="0" y="2031108"/>
              </a:lnTo>
              <a:lnTo>
                <a:pt x="167008" y="203110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6FEDC5-BB8C-B54F-8B19-5CEBE820F223}">
      <dsp:nvSpPr>
        <dsp:cNvPr id="0" name=""/>
        <dsp:cNvSpPr/>
      </dsp:nvSpPr>
      <dsp:spPr>
        <a:xfrm>
          <a:off x="3120401" y="2256393"/>
          <a:ext cx="1336071" cy="44828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a:t>4- Sözcük Dağarcığı </a:t>
          </a:r>
        </a:p>
      </dsp:txBody>
      <dsp:txXfrm>
        <a:off x="3133531" y="2269523"/>
        <a:ext cx="1309811" cy="422024"/>
      </dsp:txXfrm>
    </dsp:sp>
    <dsp:sp modelId="{28CFEFC5-760F-414F-B084-9999D7BC23AF}">
      <dsp:nvSpPr>
        <dsp:cNvPr id="0" name=""/>
        <dsp:cNvSpPr/>
      </dsp:nvSpPr>
      <dsp:spPr>
        <a:xfrm>
          <a:off x="2953392" y="449427"/>
          <a:ext cx="167008" cy="2594921"/>
        </a:xfrm>
        <a:custGeom>
          <a:avLst/>
          <a:gdLst/>
          <a:ahLst/>
          <a:cxnLst/>
          <a:rect l="0" t="0" r="0" b="0"/>
          <a:pathLst>
            <a:path>
              <a:moveTo>
                <a:pt x="0" y="0"/>
              </a:moveTo>
              <a:lnTo>
                <a:pt x="0" y="2594921"/>
              </a:lnTo>
              <a:lnTo>
                <a:pt x="167008" y="259492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B78048-39C8-9847-A12B-4E0E1941FDC4}">
      <dsp:nvSpPr>
        <dsp:cNvPr id="0" name=""/>
        <dsp:cNvSpPr/>
      </dsp:nvSpPr>
      <dsp:spPr>
        <a:xfrm>
          <a:off x="3120401" y="2820206"/>
          <a:ext cx="1336071" cy="44828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a:t>5- Yargılama</a:t>
          </a:r>
        </a:p>
      </dsp:txBody>
      <dsp:txXfrm>
        <a:off x="3133531" y="2833336"/>
        <a:ext cx="1309811" cy="422024"/>
      </dsp:txXfrm>
    </dsp:sp>
    <dsp:sp modelId="{8B5E6D98-9520-6545-9675-88FCA3D24BB2}">
      <dsp:nvSpPr>
        <dsp:cNvPr id="0" name=""/>
        <dsp:cNvSpPr/>
      </dsp:nvSpPr>
      <dsp:spPr>
        <a:xfrm>
          <a:off x="2953392" y="449427"/>
          <a:ext cx="167008" cy="3158734"/>
        </a:xfrm>
        <a:custGeom>
          <a:avLst/>
          <a:gdLst/>
          <a:ahLst/>
          <a:cxnLst/>
          <a:rect l="0" t="0" r="0" b="0"/>
          <a:pathLst>
            <a:path>
              <a:moveTo>
                <a:pt x="0" y="0"/>
              </a:moveTo>
              <a:lnTo>
                <a:pt x="0" y="3158734"/>
              </a:lnTo>
              <a:lnTo>
                <a:pt x="167008" y="315873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D2D070-7EB5-0E4C-A9CC-AAFEA4272A02}">
      <dsp:nvSpPr>
        <dsp:cNvPr id="0" name=""/>
        <dsp:cNvSpPr/>
      </dsp:nvSpPr>
      <dsp:spPr>
        <a:xfrm>
          <a:off x="3120401" y="3384019"/>
          <a:ext cx="1336071" cy="44828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a:t>6- Sayı Dizisi </a:t>
          </a:r>
        </a:p>
      </dsp:txBody>
      <dsp:txXfrm>
        <a:off x="3133531" y="3397149"/>
        <a:ext cx="1309811" cy="422024"/>
      </dsp:txXfrm>
    </dsp:sp>
    <dsp:sp modelId="{0169FAA8-C418-B043-8DD7-760D42440855}">
      <dsp:nvSpPr>
        <dsp:cNvPr id="0" name=""/>
        <dsp:cNvSpPr/>
      </dsp:nvSpPr>
      <dsp:spPr>
        <a:xfrm>
          <a:off x="4687527" y="1142"/>
          <a:ext cx="1670088" cy="44828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a:t>Performans</a:t>
          </a:r>
          <a:endParaRPr lang="tr-TR" sz="1400" kern="1200" dirty="0"/>
        </a:p>
      </dsp:txBody>
      <dsp:txXfrm>
        <a:off x="4700657" y="14272"/>
        <a:ext cx="1643828" cy="422024"/>
      </dsp:txXfrm>
    </dsp:sp>
    <dsp:sp modelId="{792EE2AC-08A5-D94D-8B38-66475DD432F0}">
      <dsp:nvSpPr>
        <dsp:cNvPr id="0" name=""/>
        <dsp:cNvSpPr/>
      </dsp:nvSpPr>
      <dsp:spPr>
        <a:xfrm>
          <a:off x="4854536" y="449427"/>
          <a:ext cx="167008" cy="339670"/>
        </a:xfrm>
        <a:custGeom>
          <a:avLst/>
          <a:gdLst/>
          <a:ahLst/>
          <a:cxnLst/>
          <a:rect l="0" t="0" r="0" b="0"/>
          <a:pathLst>
            <a:path>
              <a:moveTo>
                <a:pt x="0" y="0"/>
              </a:moveTo>
              <a:lnTo>
                <a:pt x="0" y="339670"/>
              </a:lnTo>
              <a:lnTo>
                <a:pt x="167008" y="33967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AB20E2-56DA-4846-83FF-3F91F2C91040}">
      <dsp:nvSpPr>
        <dsp:cNvPr id="0" name=""/>
        <dsp:cNvSpPr/>
      </dsp:nvSpPr>
      <dsp:spPr>
        <a:xfrm>
          <a:off x="5021545" y="564955"/>
          <a:ext cx="1336071" cy="44828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a:t>1-Resim Tamamlama</a:t>
          </a:r>
          <a:endParaRPr lang="tr-TR" sz="1400" kern="1200" dirty="0"/>
        </a:p>
      </dsp:txBody>
      <dsp:txXfrm>
        <a:off x="5034675" y="578085"/>
        <a:ext cx="1309811" cy="422024"/>
      </dsp:txXfrm>
    </dsp:sp>
    <dsp:sp modelId="{64770890-21EA-2A40-A665-E5519BEAFD09}">
      <dsp:nvSpPr>
        <dsp:cNvPr id="0" name=""/>
        <dsp:cNvSpPr/>
      </dsp:nvSpPr>
      <dsp:spPr>
        <a:xfrm>
          <a:off x="4854536" y="449427"/>
          <a:ext cx="167008" cy="903483"/>
        </a:xfrm>
        <a:custGeom>
          <a:avLst/>
          <a:gdLst/>
          <a:ahLst/>
          <a:cxnLst/>
          <a:rect l="0" t="0" r="0" b="0"/>
          <a:pathLst>
            <a:path>
              <a:moveTo>
                <a:pt x="0" y="0"/>
              </a:moveTo>
              <a:lnTo>
                <a:pt x="0" y="903483"/>
              </a:lnTo>
              <a:lnTo>
                <a:pt x="167008" y="9034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030502-59B0-E549-8CE6-1BD5797ABB11}">
      <dsp:nvSpPr>
        <dsp:cNvPr id="0" name=""/>
        <dsp:cNvSpPr/>
      </dsp:nvSpPr>
      <dsp:spPr>
        <a:xfrm>
          <a:off x="5021545" y="1128768"/>
          <a:ext cx="1336071" cy="44828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a:t>2-Resim Düzenleme</a:t>
          </a:r>
        </a:p>
      </dsp:txBody>
      <dsp:txXfrm>
        <a:off x="5034675" y="1141898"/>
        <a:ext cx="1309811" cy="422024"/>
      </dsp:txXfrm>
    </dsp:sp>
    <dsp:sp modelId="{C2141647-01B7-4D46-B70F-FADBEB962CC2}">
      <dsp:nvSpPr>
        <dsp:cNvPr id="0" name=""/>
        <dsp:cNvSpPr/>
      </dsp:nvSpPr>
      <dsp:spPr>
        <a:xfrm>
          <a:off x="4854536" y="449427"/>
          <a:ext cx="167008" cy="1467295"/>
        </a:xfrm>
        <a:custGeom>
          <a:avLst/>
          <a:gdLst/>
          <a:ahLst/>
          <a:cxnLst/>
          <a:rect l="0" t="0" r="0" b="0"/>
          <a:pathLst>
            <a:path>
              <a:moveTo>
                <a:pt x="0" y="0"/>
              </a:moveTo>
              <a:lnTo>
                <a:pt x="0" y="1467295"/>
              </a:lnTo>
              <a:lnTo>
                <a:pt x="167008" y="146729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ACFBA1-4DC5-7348-9419-8D0C8C054C44}">
      <dsp:nvSpPr>
        <dsp:cNvPr id="0" name=""/>
        <dsp:cNvSpPr/>
      </dsp:nvSpPr>
      <dsp:spPr>
        <a:xfrm>
          <a:off x="5021545" y="1692581"/>
          <a:ext cx="1336071" cy="44828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a:t>3-Küplerle Desen</a:t>
          </a:r>
        </a:p>
      </dsp:txBody>
      <dsp:txXfrm>
        <a:off x="5034675" y="1705711"/>
        <a:ext cx="1309811" cy="422024"/>
      </dsp:txXfrm>
    </dsp:sp>
    <dsp:sp modelId="{C95468D3-D928-304C-89C4-A214B1666E76}">
      <dsp:nvSpPr>
        <dsp:cNvPr id="0" name=""/>
        <dsp:cNvSpPr/>
      </dsp:nvSpPr>
      <dsp:spPr>
        <a:xfrm>
          <a:off x="4854536" y="449427"/>
          <a:ext cx="167008" cy="2031108"/>
        </a:xfrm>
        <a:custGeom>
          <a:avLst/>
          <a:gdLst/>
          <a:ahLst/>
          <a:cxnLst/>
          <a:rect l="0" t="0" r="0" b="0"/>
          <a:pathLst>
            <a:path>
              <a:moveTo>
                <a:pt x="0" y="0"/>
              </a:moveTo>
              <a:lnTo>
                <a:pt x="0" y="2031108"/>
              </a:lnTo>
              <a:lnTo>
                <a:pt x="167008" y="203110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0A8225-6EC6-FC48-A7A4-3857DA144288}">
      <dsp:nvSpPr>
        <dsp:cNvPr id="0" name=""/>
        <dsp:cNvSpPr/>
      </dsp:nvSpPr>
      <dsp:spPr>
        <a:xfrm>
          <a:off x="5021545" y="2256393"/>
          <a:ext cx="1336071" cy="44828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a:t>4-Parça Birleştirme</a:t>
          </a:r>
        </a:p>
      </dsp:txBody>
      <dsp:txXfrm>
        <a:off x="5034675" y="2269523"/>
        <a:ext cx="1309811" cy="422024"/>
      </dsp:txXfrm>
    </dsp:sp>
    <dsp:sp modelId="{8FAE6772-C7CE-EF4D-AA32-ACFF7B6D20B3}">
      <dsp:nvSpPr>
        <dsp:cNvPr id="0" name=""/>
        <dsp:cNvSpPr/>
      </dsp:nvSpPr>
      <dsp:spPr>
        <a:xfrm>
          <a:off x="4854536" y="449427"/>
          <a:ext cx="167008" cy="2594921"/>
        </a:xfrm>
        <a:custGeom>
          <a:avLst/>
          <a:gdLst/>
          <a:ahLst/>
          <a:cxnLst/>
          <a:rect l="0" t="0" r="0" b="0"/>
          <a:pathLst>
            <a:path>
              <a:moveTo>
                <a:pt x="0" y="0"/>
              </a:moveTo>
              <a:lnTo>
                <a:pt x="0" y="2594921"/>
              </a:lnTo>
              <a:lnTo>
                <a:pt x="167008" y="259492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8BFC9C-E7C2-624F-A267-6AA6185CFC4F}">
      <dsp:nvSpPr>
        <dsp:cNvPr id="0" name=""/>
        <dsp:cNvSpPr/>
      </dsp:nvSpPr>
      <dsp:spPr>
        <a:xfrm>
          <a:off x="5021545" y="2820206"/>
          <a:ext cx="1336071" cy="44828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a:t> 5-Şifre </a:t>
          </a:r>
        </a:p>
      </dsp:txBody>
      <dsp:txXfrm>
        <a:off x="5034675" y="2833336"/>
        <a:ext cx="1309811" cy="422024"/>
      </dsp:txXfrm>
    </dsp:sp>
    <dsp:sp modelId="{6C76F36E-ACA6-0E46-963C-FE8AFA84E3BF}">
      <dsp:nvSpPr>
        <dsp:cNvPr id="0" name=""/>
        <dsp:cNvSpPr/>
      </dsp:nvSpPr>
      <dsp:spPr>
        <a:xfrm>
          <a:off x="4854536" y="449427"/>
          <a:ext cx="167008" cy="3158734"/>
        </a:xfrm>
        <a:custGeom>
          <a:avLst/>
          <a:gdLst/>
          <a:ahLst/>
          <a:cxnLst/>
          <a:rect l="0" t="0" r="0" b="0"/>
          <a:pathLst>
            <a:path>
              <a:moveTo>
                <a:pt x="0" y="0"/>
              </a:moveTo>
              <a:lnTo>
                <a:pt x="0" y="3158734"/>
              </a:lnTo>
              <a:lnTo>
                <a:pt x="167008" y="315873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E3E869-F421-8046-8BAC-77648D012199}">
      <dsp:nvSpPr>
        <dsp:cNvPr id="0" name=""/>
        <dsp:cNvSpPr/>
      </dsp:nvSpPr>
      <dsp:spPr>
        <a:xfrm>
          <a:off x="5021545" y="3384019"/>
          <a:ext cx="1336071" cy="44828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a:t>6-Labirentler </a:t>
          </a:r>
        </a:p>
      </dsp:txBody>
      <dsp:txXfrm>
        <a:off x="5034675" y="3397149"/>
        <a:ext cx="1309811" cy="4220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FA35B-F928-E342-9150-7119BDC1062F}">
      <dsp:nvSpPr>
        <dsp:cNvPr id="0" name=""/>
        <dsp:cNvSpPr/>
      </dsp:nvSpPr>
      <dsp:spPr>
        <a:xfrm>
          <a:off x="2613382" y="1375"/>
          <a:ext cx="1139209" cy="56960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tr-TR" sz="1500" kern="1200" dirty="0"/>
            <a:t>Sözel IQ</a:t>
          </a:r>
        </a:p>
      </dsp:txBody>
      <dsp:txXfrm>
        <a:off x="2630065" y="18058"/>
        <a:ext cx="1105843" cy="536238"/>
      </dsp:txXfrm>
    </dsp:sp>
    <dsp:sp modelId="{A2640C67-4DA7-0A46-91A5-CF5481BD9007}">
      <dsp:nvSpPr>
        <dsp:cNvPr id="0" name=""/>
        <dsp:cNvSpPr/>
      </dsp:nvSpPr>
      <dsp:spPr>
        <a:xfrm>
          <a:off x="2727303" y="570979"/>
          <a:ext cx="113920" cy="427203"/>
        </a:xfrm>
        <a:custGeom>
          <a:avLst/>
          <a:gdLst/>
          <a:ahLst/>
          <a:cxnLst/>
          <a:rect l="0" t="0" r="0" b="0"/>
          <a:pathLst>
            <a:path>
              <a:moveTo>
                <a:pt x="0" y="0"/>
              </a:moveTo>
              <a:lnTo>
                <a:pt x="0" y="427203"/>
              </a:lnTo>
              <a:lnTo>
                <a:pt x="113920" y="42720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3FB41E-BAAE-1346-8B8B-CA2917C32ADF}">
      <dsp:nvSpPr>
        <dsp:cNvPr id="0" name=""/>
        <dsp:cNvSpPr/>
      </dsp:nvSpPr>
      <dsp:spPr>
        <a:xfrm>
          <a:off x="2841223" y="713381"/>
          <a:ext cx="911367" cy="56960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tr-TR" sz="1500" kern="1200" dirty="0"/>
            <a:t>Akıcı</a:t>
          </a:r>
        </a:p>
      </dsp:txBody>
      <dsp:txXfrm>
        <a:off x="2857906" y="730064"/>
        <a:ext cx="878001" cy="536238"/>
      </dsp:txXfrm>
    </dsp:sp>
    <dsp:sp modelId="{2D3743CA-295D-5A4E-8A02-03F8C72CBA33}">
      <dsp:nvSpPr>
        <dsp:cNvPr id="0" name=""/>
        <dsp:cNvSpPr/>
      </dsp:nvSpPr>
      <dsp:spPr>
        <a:xfrm>
          <a:off x="2727303" y="570979"/>
          <a:ext cx="113920" cy="1139209"/>
        </a:xfrm>
        <a:custGeom>
          <a:avLst/>
          <a:gdLst/>
          <a:ahLst/>
          <a:cxnLst/>
          <a:rect l="0" t="0" r="0" b="0"/>
          <a:pathLst>
            <a:path>
              <a:moveTo>
                <a:pt x="0" y="0"/>
              </a:moveTo>
              <a:lnTo>
                <a:pt x="0" y="1139209"/>
              </a:lnTo>
              <a:lnTo>
                <a:pt x="113920" y="113920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538E49-CC6F-2347-AB7C-D59AA0C28189}">
      <dsp:nvSpPr>
        <dsp:cNvPr id="0" name=""/>
        <dsp:cNvSpPr/>
      </dsp:nvSpPr>
      <dsp:spPr>
        <a:xfrm>
          <a:off x="2841223" y="1425386"/>
          <a:ext cx="911367" cy="56960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tr-TR" sz="1500" kern="1200" dirty="0"/>
            <a:t>Kristalize</a:t>
          </a:r>
        </a:p>
      </dsp:txBody>
      <dsp:txXfrm>
        <a:off x="2857906" y="1442069"/>
        <a:ext cx="878001" cy="536238"/>
      </dsp:txXfrm>
    </dsp:sp>
    <dsp:sp modelId="{CB8A11C9-46AC-544A-B39E-FD589538BD2F}">
      <dsp:nvSpPr>
        <dsp:cNvPr id="0" name=""/>
        <dsp:cNvSpPr/>
      </dsp:nvSpPr>
      <dsp:spPr>
        <a:xfrm>
          <a:off x="2727303" y="570979"/>
          <a:ext cx="113920" cy="1851215"/>
        </a:xfrm>
        <a:custGeom>
          <a:avLst/>
          <a:gdLst/>
          <a:ahLst/>
          <a:cxnLst/>
          <a:rect l="0" t="0" r="0" b="0"/>
          <a:pathLst>
            <a:path>
              <a:moveTo>
                <a:pt x="0" y="0"/>
              </a:moveTo>
              <a:lnTo>
                <a:pt x="0" y="1851215"/>
              </a:lnTo>
              <a:lnTo>
                <a:pt x="113920" y="185121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029937-E2FC-7C40-AF68-7FCBEF08294D}">
      <dsp:nvSpPr>
        <dsp:cNvPr id="0" name=""/>
        <dsp:cNvSpPr/>
      </dsp:nvSpPr>
      <dsp:spPr>
        <a:xfrm>
          <a:off x="2841223" y="2137392"/>
          <a:ext cx="911367" cy="56960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tr-TR" sz="1500" kern="1200" dirty="0"/>
            <a:t>Sayısal</a:t>
          </a:r>
        </a:p>
      </dsp:txBody>
      <dsp:txXfrm>
        <a:off x="2857906" y="2154075"/>
        <a:ext cx="878001" cy="536238"/>
      </dsp:txXfrm>
    </dsp:sp>
    <dsp:sp modelId="{AE5AA84E-8DCD-FF43-9520-8E86C0D56FD1}">
      <dsp:nvSpPr>
        <dsp:cNvPr id="0" name=""/>
        <dsp:cNvSpPr/>
      </dsp:nvSpPr>
      <dsp:spPr>
        <a:xfrm>
          <a:off x="2727303" y="570979"/>
          <a:ext cx="113920" cy="2563220"/>
        </a:xfrm>
        <a:custGeom>
          <a:avLst/>
          <a:gdLst/>
          <a:ahLst/>
          <a:cxnLst/>
          <a:rect l="0" t="0" r="0" b="0"/>
          <a:pathLst>
            <a:path>
              <a:moveTo>
                <a:pt x="0" y="0"/>
              </a:moveTo>
              <a:lnTo>
                <a:pt x="0" y="2563220"/>
              </a:lnTo>
              <a:lnTo>
                <a:pt x="113920" y="25632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DFB7FA-6B1B-A444-BCC0-0ED9C5EB1A84}">
      <dsp:nvSpPr>
        <dsp:cNvPr id="0" name=""/>
        <dsp:cNvSpPr/>
      </dsp:nvSpPr>
      <dsp:spPr>
        <a:xfrm>
          <a:off x="2841223" y="2849398"/>
          <a:ext cx="911367" cy="56960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tr-TR" sz="1500" kern="1200" dirty="0"/>
            <a:t>Uzamsal</a:t>
          </a:r>
        </a:p>
      </dsp:txBody>
      <dsp:txXfrm>
        <a:off x="2857906" y="2866081"/>
        <a:ext cx="878001" cy="536238"/>
      </dsp:txXfrm>
    </dsp:sp>
    <dsp:sp modelId="{9DD31758-6917-1A44-98D4-2B67E46B7412}">
      <dsp:nvSpPr>
        <dsp:cNvPr id="0" name=""/>
        <dsp:cNvSpPr/>
      </dsp:nvSpPr>
      <dsp:spPr>
        <a:xfrm>
          <a:off x="2727303" y="570979"/>
          <a:ext cx="113920" cy="3275226"/>
        </a:xfrm>
        <a:custGeom>
          <a:avLst/>
          <a:gdLst/>
          <a:ahLst/>
          <a:cxnLst/>
          <a:rect l="0" t="0" r="0" b="0"/>
          <a:pathLst>
            <a:path>
              <a:moveTo>
                <a:pt x="0" y="0"/>
              </a:moveTo>
              <a:lnTo>
                <a:pt x="0" y="3275226"/>
              </a:lnTo>
              <a:lnTo>
                <a:pt x="113920" y="327522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112277-14DA-5D4E-9874-1167004700B8}">
      <dsp:nvSpPr>
        <dsp:cNvPr id="0" name=""/>
        <dsp:cNvSpPr/>
      </dsp:nvSpPr>
      <dsp:spPr>
        <a:xfrm>
          <a:off x="2841223" y="3561404"/>
          <a:ext cx="911367" cy="56960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tr-TR" sz="1500" kern="1200" dirty="0"/>
            <a:t>İşleyen bellek</a:t>
          </a:r>
        </a:p>
      </dsp:txBody>
      <dsp:txXfrm>
        <a:off x="2857906" y="3578087"/>
        <a:ext cx="878001" cy="536238"/>
      </dsp:txXfrm>
    </dsp:sp>
    <dsp:sp modelId="{D1F56980-6FBC-BA40-925D-254E4C431BF1}">
      <dsp:nvSpPr>
        <dsp:cNvPr id="0" name=""/>
        <dsp:cNvSpPr/>
      </dsp:nvSpPr>
      <dsp:spPr>
        <a:xfrm>
          <a:off x="4037393" y="1375"/>
          <a:ext cx="1139209" cy="56960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tr-TR" sz="1500" kern="1200" dirty="0"/>
            <a:t>Sözel Olmayan IQ</a:t>
          </a:r>
        </a:p>
      </dsp:txBody>
      <dsp:txXfrm>
        <a:off x="4054076" y="18058"/>
        <a:ext cx="1105843" cy="536238"/>
      </dsp:txXfrm>
    </dsp:sp>
    <dsp:sp modelId="{393445BB-A1B3-9F4E-B85D-06B27203D979}">
      <dsp:nvSpPr>
        <dsp:cNvPr id="0" name=""/>
        <dsp:cNvSpPr/>
      </dsp:nvSpPr>
      <dsp:spPr>
        <a:xfrm>
          <a:off x="4151314" y="570979"/>
          <a:ext cx="113920" cy="427203"/>
        </a:xfrm>
        <a:custGeom>
          <a:avLst/>
          <a:gdLst/>
          <a:ahLst/>
          <a:cxnLst/>
          <a:rect l="0" t="0" r="0" b="0"/>
          <a:pathLst>
            <a:path>
              <a:moveTo>
                <a:pt x="0" y="0"/>
              </a:moveTo>
              <a:lnTo>
                <a:pt x="0" y="427203"/>
              </a:lnTo>
              <a:lnTo>
                <a:pt x="113920" y="42720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AA587C-C070-A44C-B33D-E4EC6D564425}">
      <dsp:nvSpPr>
        <dsp:cNvPr id="0" name=""/>
        <dsp:cNvSpPr/>
      </dsp:nvSpPr>
      <dsp:spPr>
        <a:xfrm>
          <a:off x="4265235" y="713381"/>
          <a:ext cx="911367" cy="56960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tr-TR" sz="1500" kern="1200" dirty="0"/>
            <a:t>Akıcı</a:t>
          </a:r>
        </a:p>
      </dsp:txBody>
      <dsp:txXfrm>
        <a:off x="4281918" y="730064"/>
        <a:ext cx="878001" cy="536238"/>
      </dsp:txXfrm>
    </dsp:sp>
    <dsp:sp modelId="{2C9B8267-5EF4-8040-AE3A-C7878DF6100F}">
      <dsp:nvSpPr>
        <dsp:cNvPr id="0" name=""/>
        <dsp:cNvSpPr/>
      </dsp:nvSpPr>
      <dsp:spPr>
        <a:xfrm>
          <a:off x="4151314" y="570979"/>
          <a:ext cx="113920" cy="1139209"/>
        </a:xfrm>
        <a:custGeom>
          <a:avLst/>
          <a:gdLst/>
          <a:ahLst/>
          <a:cxnLst/>
          <a:rect l="0" t="0" r="0" b="0"/>
          <a:pathLst>
            <a:path>
              <a:moveTo>
                <a:pt x="0" y="0"/>
              </a:moveTo>
              <a:lnTo>
                <a:pt x="0" y="1139209"/>
              </a:lnTo>
              <a:lnTo>
                <a:pt x="113920" y="113920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6DD05A-2784-4147-A5E8-9461B3370DC9}">
      <dsp:nvSpPr>
        <dsp:cNvPr id="0" name=""/>
        <dsp:cNvSpPr/>
      </dsp:nvSpPr>
      <dsp:spPr>
        <a:xfrm>
          <a:off x="4265235" y="1425386"/>
          <a:ext cx="911367" cy="56960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tr-TR" sz="1500" kern="1200" dirty="0"/>
            <a:t>Kristalize</a:t>
          </a:r>
        </a:p>
      </dsp:txBody>
      <dsp:txXfrm>
        <a:off x="4281918" y="1442069"/>
        <a:ext cx="878001" cy="536238"/>
      </dsp:txXfrm>
    </dsp:sp>
    <dsp:sp modelId="{2F1EB892-A06C-A04B-8B70-E5E93764F251}">
      <dsp:nvSpPr>
        <dsp:cNvPr id="0" name=""/>
        <dsp:cNvSpPr/>
      </dsp:nvSpPr>
      <dsp:spPr>
        <a:xfrm>
          <a:off x="4151314" y="570979"/>
          <a:ext cx="113920" cy="1851215"/>
        </a:xfrm>
        <a:custGeom>
          <a:avLst/>
          <a:gdLst/>
          <a:ahLst/>
          <a:cxnLst/>
          <a:rect l="0" t="0" r="0" b="0"/>
          <a:pathLst>
            <a:path>
              <a:moveTo>
                <a:pt x="0" y="0"/>
              </a:moveTo>
              <a:lnTo>
                <a:pt x="0" y="1851215"/>
              </a:lnTo>
              <a:lnTo>
                <a:pt x="113920" y="185121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90F44E-DC01-014B-ACCF-DD5D57FCD9BB}">
      <dsp:nvSpPr>
        <dsp:cNvPr id="0" name=""/>
        <dsp:cNvSpPr/>
      </dsp:nvSpPr>
      <dsp:spPr>
        <a:xfrm>
          <a:off x="4265235" y="2137392"/>
          <a:ext cx="911367" cy="56960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tr-TR" sz="1500" kern="1200" dirty="0"/>
            <a:t>Sayısal</a:t>
          </a:r>
        </a:p>
      </dsp:txBody>
      <dsp:txXfrm>
        <a:off x="4281918" y="2154075"/>
        <a:ext cx="878001" cy="536238"/>
      </dsp:txXfrm>
    </dsp:sp>
    <dsp:sp modelId="{5F7C2C8F-B7C8-D14D-B13F-468659D2D5A6}">
      <dsp:nvSpPr>
        <dsp:cNvPr id="0" name=""/>
        <dsp:cNvSpPr/>
      </dsp:nvSpPr>
      <dsp:spPr>
        <a:xfrm>
          <a:off x="4151314" y="570979"/>
          <a:ext cx="113920" cy="2563220"/>
        </a:xfrm>
        <a:custGeom>
          <a:avLst/>
          <a:gdLst/>
          <a:ahLst/>
          <a:cxnLst/>
          <a:rect l="0" t="0" r="0" b="0"/>
          <a:pathLst>
            <a:path>
              <a:moveTo>
                <a:pt x="0" y="0"/>
              </a:moveTo>
              <a:lnTo>
                <a:pt x="0" y="2563220"/>
              </a:lnTo>
              <a:lnTo>
                <a:pt x="113920" y="25632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8C4B64-434D-BD4B-9A29-1B38D737C3C9}">
      <dsp:nvSpPr>
        <dsp:cNvPr id="0" name=""/>
        <dsp:cNvSpPr/>
      </dsp:nvSpPr>
      <dsp:spPr>
        <a:xfrm>
          <a:off x="4265235" y="2849398"/>
          <a:ext cx="911367" cy="56960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tr-TR" sz="1500" kern="1200" dirty="0"/>
            <a:t>Uzamsal</a:t>
          </a:r>
        </a:p>
      </dsp:txBody>
      <dsp:txXfrm>
        <a:off x="4281918" y="2866081"/>
        <a:ext cx="878001" cy="536238"/>
      </dsp:txXfrm>
    </dsp:sp>
    <dsp:sp modelId="{6B84CF8D-2D10-F246-8EF3-43A65E41DA1B}">
      <dsp:nvSpPr>
        <dsp:cNvPr id="0" name=""/>
        <dsp:cNvSpPr/>
      </dsp:nvSpPr>
      <dsp:spPr>
        <a:xfrm>
          <a:off x="4151314" y="570979"/>
          <a:ext cx="113920" cy="3275226"/>
        </a:xfrm>
        <a:custGeom>
          <a:avLst/>
          <a:gdLst/>
          <a:ahLst/>
          <a:cxnLst/>
          <a:rect l="0" t="0" r="0" b="0"/>
          <a:pathLst>
            <a:path>
              <a:moveTo>
                <a:pt x="0" y="0"/>
              </a:moveTo>
              <a:lnTo>
                <a:pt x="0" y="3275226"/>
              </a:lnTo>
              <a:lnTo>
                <a:pt x="113920" y="327522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AC7542-1DCA-4046-9F52-66AB0C6CF3CE}">
      <dsp:nvSpPr>
        <dsp:cNvPr id="0" name=""/>
        <dsp:cNvSpPr/>
      </dsp:nvSpPr>
      <dsp:spPr>
        <a:xfrm>
          <a:off x="4265235" y="3561404"/>
          <a:ext cx="911367" cy="56960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tr-TR" sz="1500" kern="1200" dirty="0"/>
            <a:t>İşleyen bellek</a:t>
          </a:r>
        </a:p>
      </dsp:txBody>
      <dsp:txXfrm>
        <a:off x="4281918" y="3578087"/>
        <a:ext cx="878001" cy="5362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8BEDE-5397-1841-99A6-C4B13B79CFAF}">
      <dsp:nvSpPr>
        <dsp:cNvPr id="0" name=""/>
        <dsp:cNvSpPr/>
      </dsp:nvSpPr>
      <dsp:spPr>
        <a:xfrm>
          <a:off x="5357" y="1551582"/>
          <a:ext cx="1601390" cy="96083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a:t>Standart İlerlemeli Matrisler</a:t>
          </a:r>
        </a:p>
      </dsp:txBody>
      <dsp:txXfrm>
        <a:off x="33499" y="1579724"/>
        <a:ext cx="1545106" cy="904550"/>
      </dsp:txXfrm>
    </dsp:sp>
    <dsp:sp modelId="{A3CDE54B-D1E8-C54C-B23E-79C93FF231AF}">
      <dsp:nvSpPr>
        <dsp:cNvPr id="0" name=""/>
        <dsp:cNvSpPr/>
      </dsp:nvSpPr>
      <dsp:spPr>
        <a:xfrm>
          <a:off x="1766887" y="1833427"/>
          <a:ext cx="339494" cy="397144"/>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p>
      </dsp:txBody>
      <dsp:txXfrm>
        <a:off x="1766887" y="1912856"/>
        <a:ext cx="237646" cy="238286"/>
      </dsp:txXfrm>
    </dsp:sp>
    <dsp:sp modelId="{2F8E260C-FE02-3D41-B92B-F7676E356FCF}">
      <dsp:nvSpPr>
        <dsp:cNvPr id="0" name=""/>
        <dsp:cNvSpPr/>
      </dsp:nvSpPr>
      <dsp:spPr>
        <a:xfrm>
          <a:off x="2247304" y="1551582"/>
          <a:ext cx="1601390" cy="96083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a:t>Renkli İlerlemeli Matrisler</a:t>
          </a:r>
        </a:p>
      </dsp:txBody>
      <dsp:txXfrm>
        <a:off x="2275446" y="1579724"/>
        <a:ext cx="1545106" cy="904550"/>
      </dsp:txXfrm>
    </dsp:sp>
    <dsp:sp modelId="{1DDD67DA-E3F2-2D4A-9105-8EDE43435767}">
      <dsp:nvSpPr>
        <dsp:cNvPr id="0" name=""/>
        <dsp:cNvSpPr/>
      </dsp:nvSpPr>
      <dsp:spPr>
        <a:xfrm>
          <a:off x="4008834" y="1833427"/>
          <a:ext cx="339494" cy="397144"/>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p>
      </dsp:txBody>
      <dsp:txXfrm>
        <a:off x="4008834" y="1912856"/>
        <a:ext cx="237646" cy="238286"/>
      </dsp:txXfrm>
    </dsp:sp>
    <dsp:sp modelId="{18C8E7BA-B8D4-C249-B713-9547AE6C2B59}">
      <dsp:nvSpPr>
        <dsp:cNvPr id="0" name=""/>
        <dsp:cNvSpPr/>
      </dsp:nvSpPr>
      <dsp:spPr>
        <a:xfrm>
          <a:off x="4489251" y="1551582"/>
          <a:ext cx="1601390" cy="960834"/>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a:t>İleri Matrisler </a:t>
          </a:r>
        </a:p>
      </dsp:txBody>
      <dsp:txXfrm>
        <a:off x="4517393" y="1579724"/>
        <a:ext cx="1545106" cy="9045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9365F-2C6B-5345-96C7-111B7ACD79F2}">
      <dsp:nvSpPr>
        <dsp:cNvPr id="0" name=""/>
        <dsp:cNvSpPr/>
      </dsp:nvSpPr>
      <dsp:spPr>
        <a:xfrm>
          <a:off x="3342" y="0"/>
          <a:ext cx="3215680" cy="32849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tr-TR" sz="4300" kern="1200" dirty="0"/>
            <a:t>IQ Testi</a:t>
          </a:r>
        </a:p>
      </dsp:txBody>
      <dsp:txXfrm>
        <a:off x="3342" y="0"/>
        <a:ext cx="3215680" cy="985471"/>
      </dsp:txXfrm>
    </dsp:sp>
    <dsp:sp modelId="{C2394231-2A60-D243-A3B0-335B437B6CE1}">
      <dsp:nvSpPr>
        <dsp:cNvPr id="0" name=""/>
        <dsp:cNvSpPr/>
      </dsp:nvSpPr>
      <dsp:spPr>
        <a:xfrm>
          <a:off x="324910" y="986433"/>
          <a:ext cx="2572544" cy="99044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buFont typeface="Arial" panose="020B0604020202020204" pitchFamily="34" charset="0"/>
            <a:buChar char="•"/>
          </a:pPr>
          <a:r>
            <a:rPr lang="tr-TR" sz="1600" kern="1200" dirty="0"/>
            <a:t>IQ testi çocukların düşünüp öğrenebildiğini ortaya koymayı amaçlamaktadır. </a:t>
          </a:r>
        </a:p>
      </dsp:txBody>
      <dsp:txXfrm>
        <a:off x="353919" y="1015442"/>
        <a:ext cx="2514526" cy="932425"/>
      </dsp:txXfrm>
    </dsp:sp>
    <dsp:sp modelId="{9AE63744-6403-CB4E-8645-27ADB5B8D6F5}">
      <dsp:nvSpPr>
        <dsp:cNvPr id="0" name=""/>
        <dsp:cNvSpPr/>
      </dsp:nvSpPr>
      <dsp:spPr>
        <a:xfrm>
          <a:off x="324910" y="2129252"/>
          <a:ext cx="2572544" cy="99044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buFont typeface="Arial" panose="020B0604020202020204" pitchFamily="34" charset="0"/>
            <a:buChar char="•"/>
          </a:pPr>
          <a:r>
            <a:rPr lang="tr-TR" sz="1600" kern="1200" dirty="0"/>
            <a:t>IQ testinde çocuğun temel kapasitesi (yeterlilik) ölçülmek hedeflenmektedir.</a:t>
          </a:r>
        </a:p>
      </dsp:txBody>
      <dsp:txXfrm>
        <a:off x="353919" y="2158261"/>
        <a:ext cx="2514526" cy="932425"/>
      </dsp:txXfrm>
    </dsp:sp>
    <dsp:sp modelId="{22F0D059-E390-344A-9F78-AFC1DE2E4338}">
      <dsp:nvSpPr>
        <dsp:cNvPr id="0" name=""/>
        <dsp:cNvSpPr/>
      </dsp:nvSpPr>
      <dsp:spPr>
        <a:xfrm>
          <a:off x="3460199" y="0"/>
          <a:ext cx="3215680" cy="32849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tr-TR" sz="4300" kern="1200" dirty="0"/>
            <a:t>Başarı Testi</a:t>
          </a:r>
        </a:p>
      </dsp:txBody>
      <dsp:txXfrm>
        <a:off x="3460199" y="0"/>
        <a:ext cx="3215680" cy="985471"/>
      </dsp:txXfrm>
    </dsp:sp>
    <dsp:sp modelId="{49D1FD99-14F1-0545-94AA-1FEECB51E7F1}">
      <dsp:nvSpPr>
        <dsp:cNvPr id="0" name=""/>
        <dsp:cNvSpPr/>
      </dsp:nvSpPr>
      <dsp:spPr>
        <a:xfrm>
          <a:off x="3781767" y="986433"/>
          <a:ext cx="2572544" cy="99044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buFont typeface="Arial" panose="020B0604020202020204" pitchFamily="34" charset="0"/>
            <a:buChar char="•"/>
          </a:pPr>
          <a:r>
            <a:rPr lang="tr-TR" sz="1600" kern="1200" dirty="0"/>
            <a:t>Başarı testlerinden elde edilen sonuçlar ise çocuğun önceden öğrendikleri ile ilgilidir. </a:t>
          </a:r>
        </a:p>
      </dsp:txBody>
      <dsp:txXfrm>
        <a:off x="3810776" y="1015442"/>
        <a:ext cx="2514526" cy="932425"/>
      </dsp:txXfrm>
    </dsp:sp>
    <dsp:sp modelId="{E48407C1-20FF-FE4B-B360-B09B29EA30AE}">
      <dsp:nvSpPr>
        <dsp:cNvPr id="0" name=""/>
        <dsp:cNvSpPr/>
      </dsp:nvSpPr>
      <dsp:spPr>
        <a:xfrm>
          <a:off x="3781767" y="2129252"/>
          <a:ext cx="2572544" cy="99044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buFont typeface="Arial" panose="020B0604020202020204" pitchFamily="34" charset="0"/>
            <a:buChar char="•"/>
          </a:pPr>
          <a:r>
            <a:rPr lang="tr-TR" sz="1600" kern="1200" dirty="0"/>
            <a:t>Başarı testlerinde çocuğun öğrendiklerini sınamak (performans) amaçlanmaktadır. </a:t>
          </a:r>
        </a:p>
      </dsp:txBody>
      <dsp:txXfrm>
        <a:off x="3810776" y="2158261"/>
        <a:ext cx="2514526" cy="9324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EC40E-135B-A147-845D-12EDE3128971}">
      <dsp:nvSpPr>
        <dsp:cNvPr id="0" name=""/>
        <dsp:cNvSpPr/>
      </dsp:nvSpPr>
      <dsp:spPr>
        <a:xfrm>
          <a:off x="-3647116" y="-560405"/>
          <a:ext cx="4347588" cy="4347588"/>
        </a:xfrm>
        <a:prstGeom prst="blockArc">
          <a:avLst>
            <a:gd name="adj1" fmla="val 18900000"/>
            <a:gd name="adj2" fmla="val 2700000"/>
            <a:gd name="adj3" fmla="val 497"/>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F410E8-EB9D-F84F-8177-673075290EEF}">
      <dsp:nvSpPr>
        <dsp:cNvPr id="0" name=""/>
        <dsp:cNvSpPr/>
      </dsp:nvSpPr>
      <dsp:spPr>
        <a:xfrm>
          <a:off x="307173" y="201609"/>
          <a:ext cx="5954946" cy="403476"/>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20259" tIns="43180" rIns="43180" bIns="43180" numCol="1" spcCol="1270" anchor="ctr" anchorCtr="0">
          <a:noAutofit/>
        </a:bodyPr>
        <a:lstStyle/>
        <a:p>
          <a:pPr lvl="0" algn="l" defTabSz="755650">
            <a:lnSpc>
              <a:spcPct val="90000"/>
            </a:lnSpc>
            <a:spcBef>
              <a:spcPct val="0"/>
            </a:spcBef>
            <a:spcAft>
              <a:spcPct val="35000"/>
            </a:spcAft>
          </a:pPr>
          <a:r>
            <a:rPr lang="tr-TR" sz="1700" kern="1200"/>
            <a:t>Tek tip tanılama aracının kullanılması</a:t>
          </a:r>
          <a:endParaRPr lang="tr-TR" sz="1700" kern="1200" dirty="0"/>
        </a:p>
      </dsp:txBody>
      <dsp:txXfrm>
        <a:off x="307173" y="201609"/>
        <a:ext cx="5954946" cy="403476"/>
      </dsp:txXfrm>
    </dsp:sp>
    <dsp:sp modelId="{B7D5014B-A0BD-6347-933E-22E10A99B76F}">
      <dsp:nvSpPr>
        <dsp:cNvPr id="0" name=""/>
        <dsp:cNvSpPr/>
      </dsp:nvSpPr>
      <dsp:spPr>
        <a:xfrm>
          <a:off x="55001" y="151174"/>
          <a:ext cx="504345" cy="50434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44642D-F7C0-EA45-80BB-CD0377FBD73F}">
      <dsp:nvSpPr>
        <dsp:cNvPr id="0" name=""/>
        <dsp:cNvSpPr/>
      </dsp:nvSpPr>
      <dsp:spPr>
        <a:xfrm>
          <a:off x="596292" y="806629"/>
          <a:ext cx="5665827" cy="40347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20259" tIns="43180" rIns="43180" bIns="43180" numCol="1" spcCol="1270" anchor="ctr" anchorCtr="0">
          <a:noAutofit/>
        </a:bodyPr>
        <a:lstStyle/>
        <a:p>
          <a:pPr lvl="0" algn="l" defTabSz="755650">
            <a:lnSpc>
              <a:spcPct val="90000"/>
            </a:lnSpc>
            <a:spcBef>
              <a:spcPct val="0"/>
            </a:spcBef>
            <a:spcAft>
              <a:spcPct val="35000"/>
            </a:spcAft>
          </a:pPr>
          <a:r>
            <a:rPr lang="tr-TR" sz="1700" kern="1200"/>
            <a:t>Yüzde sorunu</a:t>
          </a:r>
          <a:endParaRPr lang="tr-TR" sz="1700" kern="1200" dirty="0"/>
        </a:p>
      </dsp:txBody>
      <dsp:txXfrm>
        <a:off x="596292" y="806629"/>
        <a:ext cx="5665827" cy="403476"/>
      </dsp:txXfrm>
    </dsp:sp>
    <dsp:sp modelId="{DA43A2E3-93DE-894F-A59A-376025A8C9D6}">
      <dsp:nvSpPr>
        <dsp:cNvPr id="0" name=""/>
        <dsp:cNvSpPr/>
      </dsp:nvSpPr>
      <dsp:spPr>
        <a:xfrm>
          <a:off x="344120" y="756195"/>
          <a:ext cx="504345" cy="50434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E3C1BB-9FE5-E04E-A874-D16E7694092E}">
      <dsp:nvSpPr>
        <dsp:cNvPr id="0" name=""/>
        <dsp:cNvSpPr/>
      </dsp:nvSpPr>
      <dsp:spPr>
        <a:xfrm>
          <a:off x="685029" y="1411650"/>
          <a:ext cx="5577091" cy="403476"/>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20259" tIns="43180" rIns="43180" bIns="43180" numCol="1" spcCol="1270" anchor="ctr" anchorCtr="0">
          <a:noAutofit/>
        </a:bodyPr>
        <a:lstStyle/>
        <a:p>
          <a:pPr lvl="0" algn="l" defTabSz="755650">
            <a:lnSpc>
              <a:spcPct val="90000"/>
            </a:lnSpc>
            <a:spcBef>
              <a:spcPct val="0"/>
            </a:spcBef>
            <a:spcAft>
              <a:spcPct val="35000"/>
            </a:spcAft>
          </a:pPr>
          <a:r>
            <a:rPr lang="tr-TR" sz="1700" kern="1200"/>
            <a:t>Eşit olmayan temsil</a:t>
          </a:r>
          <a:endParaRPr lang="tr-TR" sz="1700" kern="1200" dirty="0"/>
        </a:p>
      </dsp:txBody>
      <dsp:txXfrm>
        <a:off x="685029" y="1411650"/>
        <a:ext cx="5577091" cy="403476"/>
      </dsp:txXfrm>
    </dsp:sp>
    <dsp:sp modelId="{9499832D-2742-3044-9ABB-E3FA36EFAF06}">
      <dsp:nvSpPr>
        <dsp:cNvPr id="0" name=""/>
        <dsp:cNvSpPr/>
      </dsp:nvSpPr>
      <dsp:spPr>
        <a:xfrm>
          <a:off x="432856" y="1361215"/>
          <a:ext cx="504345" cy="504345"/>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E6722F-DACF-464E-85F1-BAEC93E5FC26}">
      <dsp:nvSpPr>
        <dsp:cNvPr id="0" name=""/>
        <dsp:cNvSpPr/>
      </dsp:nvSpPr>
      <dsp:spPr>
        <a:xfrm>
          <a:off x="596292" y="2016671"/>
          <a:ext cx="5665827" cy="403476"/>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20259" tIns="43180" rIns="43180" bIns="43180" numCol="1" spcCol="1270" anchor="ctr" anchorCtr="0">
          <a:noAutofit/>
        </a:bodyPr>
        <a:lstStyle/>
        <a:p>
          <a:pPr lvl="0" algn="l" defTabSz="755650">
            <a:lnSpc>
              <a:spcPct val="90000"/>
            </a:lnSpc>
            <a:spcBef>
              <a:spcPct val="0"/>
            </a:spcBef>
            <a:spcAft>
              <a:spcPct val="35000"/>
            </a:spcAft>
          </a:pPr>
          <a:r>
            <a:rPr lang="tr-TR" sz="1700" kern="1200"/>
            <a:t>Tanılama sistemi ve program arasındaki uyumsuzluk</a:t>
          </a:r>
          <a:endParaRPr lang="tr-TR" sz="1700" kern="1200" dirty="0"/>
        </a:p>
      </dsp:txBody>
      <dsp:txXfrm>
        <a:off x="596292" y="2016671"/>
        <a:ext cx="5665827" cy="403476"/>
      </dsp:txXfrm>
    </dsp:sp>
    <dsp:sp modelId="{C009CB99-DDB1-6E45-B626-3607AE972207}">
      <dsp:nvSpPr>
        <dsp:cNvPr id="0" name=""/>
        <dsp:cNvSpPr/>
      </dsp:nvSpPr>
      <dsp:spPr>
        <a:xfrm>
          <a:off x="344120" y="1966236"/>
          <a:ext cx="504345" cy="504345"/>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DF37F9-E2EA-5B40-9EF6-79E114302EAF}">
      <dsp:nvSpPr>
        <dsp:cNvPr id="0" name=""/>
        <dsp:cNvSpPr/>
      </dsp:nvSpPr>
      <dsp:spPr>
        <a:xfrm>
          <a:off x="307173" y="2621691"/>
          <a:ext cx="5954946" cy="403476"/>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20259" tIns="43180" rIns="43180" bIns="43180" numCol="1" spcCol="1270" anchor="ctr" anchorCtr="0">
          <a:noAutofit/>
        </a:bodyPr>
        <a:lstStyle/>
        <a:p>
          <a:pPr lvl="0" algn="l" defTabSz="755650">
            <a:lnSpc>
              <a:spcPct val="90000"/>
            </a:lnSpc>
            <a:spcBef>
              <a:spcPct val="0"/>
            </a:spcBef>
            <a:spcAft>
              <a:spcPct val="35000"/>
            </a:spcAft>
          </a:pPr>
          <a:r>
            <a:rPr lang="tr-TR" sz="1700" kern="1200"/>
            <a:t>Tavan etkisi</a:t>
          </a:r>
          <a:endParaRPr lang="tr-TR" sz="1700" kern="1200" dirty="0"/>
        </a:p>
      </dsp:txBody>
      <dsp:txXfrm>
        <a:off x="307173" y="2621691"/>
        <a:ext cx="5954946" cy="403476"/>
      </dsp:txXfrm>
    </dsp:sp>
    <dsp:sp modelId="{AD709361-3217-B34C-A225-8B6A81A4DFFE}">
      <dsp:nvSpPr>
        <dsp:cNvPr id="0" name=""/>
        <dsp:cNvSpPr/>
      </dsp:nvSpPr>
      <dsp:spPr>
        <a:xfrm>
          <a:off x="55001" y="2571257"/>
          <a:ext cx="504345" cy="504345"/>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100000">
              <a:schemeClr val="accent2"/>
            </a:gs>
          </a:gsLst>
          <a:lin ang="0" scaled="0"/>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855300" y="848825"/>
            <a:ext cx="5850900" cy="1715100"/>
          </a:xfrm>
          <a:prstGeom prst="rect">
            <a:avLst/>
          </a:prstGeom>
          <a:effectLst>
            <a:outerShdw blurRad="14288" dist="28575" dir="2700000" algn="bl" rotWithShape="0">
              <a:srgbClr val="655A87">
                <a:alpha val="20000"/>
              </a:srgbClr>
            </a:outerShdw>
          </a:effectLst>
        </p:spPr>
        <p:txBody>
          <a:bodyPr spcFirstLastPara="1" wrap="square" lIns="0" tIns="0" rIns="0" bIns="0" anchor="t"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pic>
        <p:nvPicPr>
          <p:cNvPr id="22" name="Google Shape;22;p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4" name="Google Shape;24;p5"/>
          <p:cNvSpPr txBox="1">
            <a:spLocks noGrp="1"/>
          </p:cNvSpPr>
          <p:nvPr>
            <p:ph type="body" idx="1"/>
          </p:nvPr>
        </p:nvSpPr>
        <p:spPr>
          <a:xfrm>
            <a:off x="855300" y="1506350"/>
            <a:ext cx="6110100" cy="28359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𖤓"/>
              <a:defRPr/>
            </a:lvl1pPr>
            <a:lvl2pPr marL="914400" lvl="1" indent="-368300" rtl="0">
              <a:spcBef>
                <a:spcPts val="600"/>
              </a:spcBef>
              <a:spcAft>
                <a:spcPts val="0"/>
              </a:spcAft>
              <a:buSzPts val="2200"/>
              <a:buChar char="𖡼"/>
              <a:defRPr/>
            </a:lvl2pPr>
            <a:lvl3pPr marL="1371600" lvl="2" indent="-368300" rtl="0">
              <a:spcBef>
                <a:spcPts val="600"/>
              </a:spcBef>
              <a:spcAft>
                <a:spcPts val="0"/>
              </a:spcAft>
              <a:buSzPts val="2200"/>
              <a:buChar char="𖡼"/>
              <a:defRPr/>
            </a:lvl3pPr>
            <a:lvl4pPr marL="1828800" lvl="3" indent="-368300" rtl="0">
              <a:spcBef>
                <a:spcPts val="600"/>
              </a:spcBef>
              <a:spcAft>
                <a:spcPts val="0"/>
              </a:spcAft>
              <a:buSzPts val="2200"/>
              <a:buChar char="●"/>
              <a:defRPr/>
            </a:lvl4pPr>
            <a:lvl5pPr marL="2286000" lvl="4" indent="-368300" rtl="0">
              <a:spcBef>
                <a:spcPts val="600"/>
              </a:spcBef>
              <a:spcAft>
                <a:spcPts val="0"/>
              </a:spcAft>
              <a:buSzPts val="2200"/>
              <a:buChar char="○"/>
              <a:defRPr/>
            </a:lvl5pPr>
            <a:lvl6pPr marL="2743200" lvl="5" indent="-368300" rtl="0">
              <a:spcBef>
                <a:spcPts val="600"/>
              </a:spcBef>
              <a:spcAft>
                <a:spcPts val="0"/>
              </a:spcAft>
              <a:buSzPts val="2200"/>
              <a:buChar char="■"/>
              <a:defRPr/>
            </a:lvl6pPr>
            <a:lvl7pPr marL="3200400" lvl="6" indent="-368300" rtl="0">
              <a:spcBef>
                <a:spcPts val="600"/>
              </a:spcBef>
              <a:spcAft>
                <a:spcPts val="0"/>
              </a:spcAft>
              <a:buSzPts val="2200"/>
              <a:buChar char="●"/>
              <a:defRPr/>
            </a:lvl7pPr>
            <a:lvl8pPr marL="3657600" lvl="7" indent="-368300" rtl="0">
              <a:spcBef>
                <a:spcPts val="600"/>
              </a:spcBef>
              <a:spcAft>
                <a:spcPts val="0"/>
              </a:spcAft>
              <a:buSzPts val="2200"/>
              <a:buChar char="○"/>
              <a:defRPr/>
            </a:lvl8pPr>
            <a:lvl9pPr marL="4114800" lvl="8" indent="-368300" rtl="0">
              <a:spcBef>
                <a:spcPts val="600"/>
              </a:spcBef>
              <a:spcAft>
                <a:spcPts val="600"/>
              </a:spcAft>
              <a:buSzPts val="2200"/>
              <a:buChar char="■"/>
              <a:defRPr/>
            </a:lvl9pPr>
          </a:lstStyle>
          <a:p>
            <a:endParaRPr/>
          </a:p>
        </p:txBody>
      </p:sp>
      <p:sp>
        <p:nvSpPr>
          <p:cNvPr id="25" name="Google Shape;25;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00000">
              <a:schemeClr val="accen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6110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1pPr>
            <a:lvl2pPr lvl="1"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2pPr>
            <a:lvl3pPr lvl="2"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3pPr>
            <a:lvl4pPr lvl="3"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4pPr>
            <a:lvl5pPr lvl="4"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5pPr>
            <a:lvl6pPr lvl="5"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6pPr>
            <a:lvl7pPr lvl="6"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7pPr>
            <a:lvl8pPr lvl="7"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8pPr>
            <a:lvl9pPr lvl="8"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9pPr>
          </a:lstStyle>
          <a:p>
            <a:endParaRPr/>
          </a:p>
        </p:txBody>
      </p:sp>
      <p:sp>
        <p:nvSpPr>
          <p:cNvPr id="7" name="Google Shape;7;p1"/>
          <p:cNvSpPr txBox="1">
            <a:spLocks noGrp="1"/>
          </p:cNvSpPr>
          <p:nvPr>
            <p:ph type="body" idx="1"/>
          </p:nvPr>
        </p:nvSpPr>
        <p:spPr>
          <a:xfrm>
            <a:off x="855300" y="1506350"/>
            <a:ext cx="6110100" cy="28359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rgbClr val="DFD6EF"/>
              </a:buClr>
              <a:buSzPts val="2000"/>
              <a:buFont typeface="Raleway Thin"/>
              <a:buChar char="𖤓"/>
              <a:defRPr sz="2200">
                <a:solidFill>
                  <a:schemeClr val="dk1"/>
                </a:solidFill>
                <a:latin typeface="Raleway Thin"/>
                <a:ea typeface="Raleway Thin"/>
                <a:cs typeface="Raleway Thin"/>
                <a:sym typeface="Raleway Thin"/>
              </a:defRPr>
            </a:lvl1pPr>
            <a:lvl2pPr marL="914400" lvl="1" indent="-368300" rtl="0">
              <a:lnSpc>
                <a:spcPct val="115000"/>
              </a:lnSpc>
              <a:spcBef>
                <a:spcPts val="600"/>
              </a:spcBef>
              <a:spcAft>
                <a:spcPts val="0"/>
              </a:spcAft>
              <a:buClr>
                <a:schemeClr val="accent1"/>
              </a:buClr>
              <a:buSzPts val="2200"/>
              <a:buFont typeface="Raleway Thin"/>
              <a:buChar char="𖡼"/>
              <a:defRPr sz="2200">
                <a:solidFill>
                  <a:schemeClr val="dk1"/>
                </a:solidFill>
                <a:latin typeface="Raleway Thin"/>
                <a:ea typeface="Raleway Thin"/>
                <a:cs typeface="Raleway Thin"/>
                <a:sym typeface="Raleway Thin"/>
              </a:defRPr>
            </a:lvl2pPr>
            <a:lvl3pPr marL="1371600" lvl="2" indent="-368300" rtl="0">
              <a:lnSpc>
                <a:spcPct val="115000"/>
              </a:lnSpc>
              <a:spcBef>
                <a:spcPts val="600"/>
              </a:spcBef>
              <a:spcAft>
                <a:spcPts val="0"/>
              </a:spcAft>
              <a:buClr>
                <a:schemeClr val="lt2"/>
              </a:buClr>
              <a:buSzPts val="2200"/>
              <a:buFont typeface="Raleway Thin"/>
              <a:buChar char="𖡼"/>
              <a:defRPr sz="2200">
                <a:solidFill>
                  <a:schemeClr val="dk1"/>
                </a:solidFill>
                <a:latin typeface="Raleway Thin"/>
                <a:ea typeface="Raleway Thin"/>
                <a:cs typeface="Raleway Thin"/>
                <a:sym typeface="Raleway Thin"/>
              </a:defRPr>
            </a:lvl3pPr>
            <a:lvl4pPr marL="1828800" lvl="3"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4pPr>
            <a:lvl5pPr marL="2286000" lvl="4"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5pPr>
            <a:lvl6pPr marL="2743200" lvl="5"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6pPr>
            <a:lvl7pPr marL="3200400" lvl="6"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7pPr>
            <a:lvl8pPr marL="3657600" lvl="7"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8pPr>
            <a:lvl9pPr marL="4114800" lvl="8" indent="-368300" rtl="0">
              <a:lnSpc>
                <a:spcPct val="115000"/>
              </a:lnSpc>
              <a:spcBef>
                <a:spcPts val="600"/>
              </a:spcBef>
              <a:spcAft>
                <a:spcPts val="600"/>
              </a:spcAft>
              <a:buClr>
                <a:schemeClr val="dk1"/>
              </a:buClr>
              <a:buSzPts val="2200"/>
              <a:buFont typeface="Raleway Thin"/>
              <a:buChar char="■"/>
              <a:defRPr sz="2200">
                <a:solidFill>
                  <a:schemeClr val="dk1"/>
                </a:solidFill>
                <a:latin typeface="Raleway Thin"/>
                <a:ea typeface="Raleway Thin"/>
                <a:cs typeface="Raleway Thin"/>
                <a:sym typeface="Raleway Thin"/>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500">
                <a:solidFill>
                  <a:schemeClr val="lt1"/>
                </a:solidFill>
                <a:latin typeface="Raleway Thin"/>
                <a:ea typeface="Raleway Thin"/>
                <a:cs typeface="Raleway Thin"/>
                <a:sym typeface="Raleway Thin"/>
              </a:defRPr>
            </a:lvl1pPr>
            <a:lvl2pPr lvl="1" algn="r" rtl="0">
              <a:buNone/>
              <a:defRPr sz="1500">
                <a:solidFill>
                  <a:schemeClr val="lt1"/>
                </a:solidFill>
                <a:latin typeface="Raleway Thin"/>
                <a:ea typeface="Raleway Thin"/>
                <a:cs typeface="Raleway Thin"/>
                <a:sym typeface="Raleway Thin"/>
              </a:defRPr>
            </a:lvl2pPr>
            <a:lvl3pPr lvl="2" algn="r" rtl="0">
              <a:buNone/>
              <a:defRPr sz="1500">
                <a:solidFill>
                  <a:schemeClr val="lt1"/>
                </a:solidFill>
                <a:latin typeface="Raleway Thin"/>
                <a:ea typeface="Raleway Thin"/>
                <a:cs typeface="Raleway Thin"/>
                <a:sym typeface="Raleway Thin"/>
              </a:defRPr>
            </a:lvl3pPr>
            <a:lvl4pPr lvl="3" algn="r" rtl="0">
              <a:buNone/>
              <a:defRPr sz="1500">
                <a:solidFill>
                  <a:schemeClr val="lt1"/>
                </a:solidFill>
                <a:latin typeface="Raleway Thin"/>
                <a:ea typeface="Raleway Thin"/>
                <a:cs typeface="Raleway Thin"/>
                <a:sym typeface="Raleway Thin"/>
              </a:defRPr>
            </a:lvl4pPr>
            <a:lvl5pPr lvl="4" algn="r" rtl="0">
              <a:buNone/>
              <a:defRPr sz="1500">
                <a:solidFill>
                  <a:schemeClr val="lt1"/>
                </a:solidFill>
                <a:latin typeface="Raleway Thin"/>
                <a:ea typeface="Raleway Thin"/>
                <a:cs typeface="Raleway Thin"/>
                <a:sym typeface="Raleway Thin"/>
              </a:defRPr>
            </a:lvl5pPr>
            <a:lvl6pPr lvl="5" algn="r" rtl="0">
              <a:buNone/>
              <a:defRPr sz="1500">
                <a:solidFill>
                  <a:schemeClr val="lt1"/>
                </a:solidFill>
                <a:latin typeface="Raleway Thin"/>
                <a:ea typeface="Raleway Thin"/>
                <a:cs typeface="Raleway Thin"/>
                <a:sym typeface="Raleway Thin"/>
              </a:defRPr>
            </a:lvl6pPr>
            <a:lvl7pPr lvl="6" algn="r" rtl="0">
              <a:buNone/>
              <a:defRPr sz="1500">
                <a:solidFill>
                  <a:schemeClr val="lt1"/>
                </a:solidFill>
                <a:latin typeface="Raleway Thin"/>
                <a:ea typeface="Raleway Thin"/>
                <a:cs typeface="Raleway Thin"/>
                <a:sym typeface="Raleway Thin"/>
              </a:defRPr>
            </a:lvl7pPr>
            <a:lvl8pPr lvl="7" algn="r" rtl="0">
              <a:buNone/>
              <a:defRPr sz="1500">
                <a:solidFill>
                  <a:schemeClr val="lt1"/>
                </a:solidFill>
                <a:latin typeface="Raleway Thin"/>
                <a:ea typeface="Raleway Thin"/>
                <a:cs typeface="Raleway Thin"/>
                <a:sym typeface="Raleway Thin"/>
              </a:defRPr>
            </a:lvl8pPr>
            <a:lvl9pPr lvl="8" algn="r" rtl="0">
              <a:buNone/>
              <a:defRPr sz="1500">
                <a:solidFill>
                  <a:schemeClr val="lt1"/>
                </a:solidFill>
                <a:latin typeface="Raleway Thin"/>
                <a:ea typeface="Raleway Thin"/>
                <a:cs typeface="Raleway Thin"/>
                <a:sym typeface="Raleway Thin"/>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30627" y="360028"/>
            <a:ext cx="6542735" cy="2954671"/>
          </a:xfrm>
          <a:prstGeom prst="rect">
            <a:avLst/>
          </a:prstGeom>
        </p:spPr>
        <p:txBody>
          <a:bodyPr spcFirstLastPara="1" wrap="square" lIns="0" tIns="0" rIns="0" bIns="0" anchor="t" anchorCtr="0">
            <a:noAutofit/>
          </a:bodyPr>
          <a:lstStyle/>
          <a:p>
            <a:pPr lvl="0" algn="ctr"/>
            <a:r>
              <a:rPr lang="tr-TR" dirty="0">
                <a:solidFill>
                  <a:schemeClr val="tx1"/>
                </a:solidFill>
                <a:latin typeface="Calibri" panose="020F0502020204030204" pitchFamily="34" charset="0"/>
                <a:cs typeface="Calibri" panose="020F0502020204030204" pitchFamily="34" charset="0"/>
              </a:rPr>
              <a:t>Üstün Yetenekli Çocuklarda Tanılama ve Değerlendirme</a:t>
            </a:r>
          </a:p>
        </p:txBody>
      </p:sp>
      <p:sp>
        <p:nvSpPr>
          <p:cNvPr id="2" name="Metin kutusu 1">
            <a:extLst>
              <a:ext uri="{FF2B5EF4-FFF2-40B4-BE49-F238E27FC236}">
                <a16:creationId xmlns:a16="http://schemas.microsoft.com/office/drawing/2014/main" id="{2F115F80-3691-AF4C-B449-01458192BD7C}"/>
              </a:ext>
            </a:extLst>
          </p:cNvPr>
          <p:cNvSpPr txBox="1"/>
          <p:nvPr/>
        </p:nvSpPr>
        <p:spPr>
          <a:xfrm>
            <a:off x="681129" y="3762103"/>
            <a:ext cx="184731" cy="307777"/>
          </a:xfrm>
          <a:prstGeom prst="rect">
            <a:avLst/>
          </a:prstGeom>
          <a:noFill/>
        </p:spPr>
        <p:txBody>
          <a:bodyPr wrap="none" rtlCol="0">
            <a:spAutoFit/>
          </a:bodyPr>
          <a:lstStyle/>
          <a:p>
            <a:endParaRPr lang="en-AU"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003F40-E59C-CD4B-8D8C-90157AAE3457}"/>
              </a:ext>
            </a:extLst>
          </p:cNvPr>
          <p:cNvSpPr>
            <a:spLocks noGrp="1"/>
          </p:cNvSpPr>
          <p:nvPr>
            <p:ph type="title"/>
          </p:nvPr>
        </p:nvSpPr>
        <p:spPr/>
        <p:txBody>
          <a:bodyPr/>
          <a:lstStyle/>
          <a:p>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Wechsler</a:t>
            </a:r>
            <a:r>
              <a:rPr lang="tr-TR" dirty="0">
                <a:latin typeface="Calibri" panose="020F0502020204030204" pitchFamily="34" charset="0"/>
                <a:cs typeface="Calibri" panose="020F0502020204030204" pitchFamily="34" charset="0"/>
              </a:rPr>
              <a:t> Zeka Ölçeği WISC-IV</a:t>
            </a:r>
            <a:endParaRPr lang="tr-TR" dirty="0"/>
          </a:p>
        </p:txBody>
      </p:sp>
      <p:sp>
        <p:nvSpPr>
          <p:cNvPr id="3" name="Metin Yer Tutucusu 2">
            <a:extLst>
              <a:ext uri="{FF2B5EF4-FFF2-40B4-BE49-F238E27FC236}">
                <a16:creationId xmlns:a16="http://schemas.microsoft.com/office/drawing/2014/main" id="{EC7BD098-C952-F446-91F4-AAE79F66E51C}"/>
              </a:ext>
            </a:extLst>
          </p:cNvPr>
          <p:cNvSpPr>
            <a:spLocks noGrp="1"/>
          </p:cNvSpPr>
          <p:nvPr>
            <p:ph type="body" idx="1"/>
          </p:nvPr>
        </p:nvSpPr>
        <p:spPr>
          <a:xfrm>
            <a:off x="855299" y="1506350"/>
            <a:ext cx="7347923" cy="2801150"/>
          </a:xfrm>
        </p:spPr>
        <p:txBody>
          <a:bodyPr/>
          <a:lstStyle/>
          <a:p>
            <a:pPr algn="just">
              <a:buFont typeface="Arial" panose="020B0604020202020204" pitchFamily="34" charset="0"/>
              <a:buChar char="•"/>
            </a:pPr>
            <a:r>
              <a:rPr lang="tr-TR" dirty="0"/>
              <a:t>Ölçek sadece toplam zeka bölümü puanı vermemektedir. Çocuğun güçlü ve zayıf alanları konusunda da bilgi </a:t>
            </a:r>
            <a:r>
              <a:rPr lang="tr-TR" dirty="0" smtClean="0"/>
              <a:t>sağlamaktadır.</a:t>
            </a:r>
            <a:endParaRPr lang="tr-TR" dirty="0"/>
          </a:p>
          <a:p>
            <a:pPr algn="just">
              <a:buFont typeface="Arial" panose="020B0604020202020204" pitchFamily="34" charset="0"/>
              <a:buChar char="•"/>
            </a:pPr>
            <a:r>
              <a:rPr lang="tr-TR" dirty="0"/>
              <a:t>Testteki beş alan sözel kavrama endeksini içermekte ve sözel becerilere dayanmaktadır.</a:t>
            </a:r>
          </a:p>
          <a:p>
            <a:pPr algn="just">
              <a:buFont typeface="Arial" panose="020B0604020202020204" pitchFamily="34" charset="0"/>
              <a:buChar char="•"/>
            </a:pPr>
            <a:r>
              <a:rPr lang="tr-TR" dirty="0"/>
              <a:t>Diğer testlerde ise algısal muhakeme endeksi, bilgi işleme hızı endeksi ve çalışan bellek endeksinden </a:t>
            </a:r>
            <a:r>
              <a:rPr lang="tr-TR" dirty="0" smtClean="0"/>
              <a:t>oluşmaktadır</a:t>
            </a:r>
            <a:endParaRPr lang="tr-TR" dirty="0"/>
          </a:p>
        </p:txBody>
      </p:sp>
      <p:sp>
        <p:nvSpPr>
          <p:cNvPr id="4" name="Slayt Numarası Yer Tutucusu 3">
            <a:extLst>
              <a:ext uri="{FF2B5EF4-FFF2-40B4-BE49-F238E27FC236}">
                <a16:creationId xmlns:a16="http://schemas.microsoft.com/office/drawing/2014/main" id="{E8E6AD0B-F2E1-074F-ADF7-C811D5E469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3137157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10DDEFFD-5656-4749-A8F3-33E6DB8D457B}"/>
              </a:ext>
            </a:extLst>
          </p:cNvPr>
          <p:cNvSpPr>
            <a:spLocks noGrp="1"/>
          </p:cNvSpPr>
          <p:nvPr>
            <p:ph type="body" idx="1"/>
          </p:nvPr>
        </p:nvSpPr>
        <p:spPr>
          <a:xfrm>
            <a:off x="1934308" y="4751477"/>
            <a:ext cx="5697414" cy="237948"/>
          </a:xfrm>
        </p:spPr>
        <p:txBody>
          <a:bodyPr/>
          <a:lstStyle/>
          <a:p>
            <a:pPr fontAlgn="base"/>
            <a:r>
              <a:rPr lang="tr-TR" sz="1200" b="1" dirty="0"/>
              <a:t>*Sayılar ve labirentler alt testleri yardımcı ek testlerdir.</a:t>
            </a:r>
          </a:p>
          <a:p>
            <a:endParaRPr lang="tr-TR" sz="1200" dirty="0"/>
          </a:p>
        </p:txBody>
      </p:sp>
      <p:sp>
        <p:nvSpPr>
          <p:cNvPr id="4" name="Slayt Numarası Yer Tutucusu 3">
            <a:extLst>
              <a:ext uri="{FF2B5EF4-FFF2-40B4-BE49-F238E27FC236}">
                <a16:creationId xmlns:a16="http://schemas.microsoft.com/office/drawing/2014/main" id="{CA92FC79-BF64-4E41-8883-F08D084837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graphicFrame>
        <p:nvGraphicFramePr>
          <p:cNvPr id="5" name="Diyagram 4">
            <a:extLst>
              <a:ext uri="{FF2B5EF4-FFF2-40B4-BE49-F238E27FC236}">
                <a16:creationId xmlns:a16="http://schemas.microsoft.com/office/drawing/2014/main" id="{B3BF0568-AC4C-C94B-A1F2-6673AC3148B5}"/>
              </a:ext>
            </a:extLst>
          </p:cNvPr>
          <p:cNvGraphicFramePr/>
          <p:nvPr>
            <p:extLst>
              <p:ext uri="{D42A27DB-BD31-4B8C-83A1-F6EECF244321}">
                <p14:modId xmlns:p14="http://schemas.microsoft.com/office/powerpoint/2010/main" val="2516241359"/>
              </p:ext>
            </p:extLst>
          </p:nvPr>
        </p:nvGraphicFramePr>
        <p:xfrm>
          <a:off x="0" y="606668"/>
          <a:ext cx="9144000" cy="3833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Başlık 1">
            <a:extLst>
              <a:ext uri="{FF2B5EF4-FFF2-40B4-BE49-F238E27FC236}">
                <a16:creationId xmlns:a16="http://schemas.microsoft.com/office/drawing/2014/main" id="{F0DF1690-4A03-9F4C-95DE-CB44F049440E}"/>
              </a:ext>
            </a:extLst>
          </p:cNvPr>
          <p:cNvSpPr>
            <a:spLocks noGrp="1"/>
          </p:cNvSpPr>
          <p:nvPr>
            <p:ph type="title"/>
          </p:nvPr>
        </p:nvSpPr>
        <p:spPr>
          <a:xfrm>
            <a:off x="890470" y="117074"/>
            <a:ext cx="7339130" cy="396300"/>
          </a:xfrm>
        </p:spPr>
        <p:txBody>
          <a:bodyPr/>
          <a:lstStyle/>
          <a:p>
            <a:r>
              <a:rPr lang="tr-TR" dirty="0" err="1">
                <a:latin typeface="Calibri" panose="020F0502020204030204" pitchFamily="34" charset="0"/>
                <a:cs typeface="Calibri" panose="020F0502020204030204" pitchFamily="34" charset="0"/>
              </a:rPr>
              <a:t>Wechsler</a:t>
            </a:r>
            <a:r>
              <a:rPr lang="tr-TR" dirty="0">
                <a:latin typeface="Calibri" panose="020F0502020204030204" pitchFamily="34" charset="0"/>
                <a:cs typeface="Calibri" panose="020F0502020204030204" pitchFamily="34" charset="0"/>
              </a:rPr>
              <a:t> Zeka Ölçeği WISC-IV Alt Ölçekleri</a:t>
            </a:r>
          </a:p>
        </p:txBody>
      </p:sp>
    </p:spTree>
    <p:extLst>
      <p:ext uri="{BB962C8B-B14F-4D97-AF65-F5344CB8AC3E}">
        <p14:creationId xmlns:p14="http://schemas.microsoft.com/office/powerpoint/2010/main" val="2114493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40D448-3ADC-B743-8838-FF1C1B84D5B9}"/>
              </a:ext>
            </a:extLst>
          </p:cNvPr>
          <p:cNvSpPr>
            <a:spLocks noGrp="1"/>
          </p:cNvSpPr>
          <p:nvPr>
            <p:ph type="title"/>
          </p:nvPr>
        </p:nvSpPr>
        <p:spPr/>
        <p:txBody>
          <a:bodyPr/>
          <a:lstStyle/>
          <a:p>
            <a:r>
              <a:rPr lang="tr-TR" dirty="0" err="1">
                <a:latin typeface="Calibri" panose="020F0502020204030204" pitchFamily="34" charset="0"/>
                <a:cs typeface="Calibri" panose="020F0502020204030204" pitchFamily="34" charset="0"/>
              </a:rPr>
              <a:t>Standford-Binet</a:t>
            </a:r>
            <a:r>
              <a:rPr lang="tr-TR" dirty="0">
                <a:latin typeface="Calibri" panose="020F0502020204030204" pitchFamily="34" charset="0"/>
                <a:cs typeface="Calibri" panose="020F0502020204030204" pitchFamily="34" charset="0"/>
              </a:rPr>
              <a:t> Zeka Ölçeği (SB-5)</a:t>
            </a:r>
          </a:p>
        </p:txBody>
      </p:sp>
      <p:sp>
        <p:nvSpPr>
          <p:cNvPr id="3" name="Metin Yer Tutucusu 2">
            <a:extLst>
              <a:ext uri="{FF2B5EF4-FFF2-40B4-BE49-F238E27FC236}">
                <a16:creationId xmlns:a16="http://schemas.microsoft.com/office/drawing/2014/main" id="{AE6357D5-18E6-704F-9D11-6B9A9DDC836E}"/>
              </a:ext>
            </a:extLst>
          </p:cNvPr>
          <p:cNvSpPr>
            <a:spLocks noGrp="1"/>
          </p:cNvSpPr>
          <p:nvPr>
            <p:ph type="body" idx="1"/>
          </p:nvPr>
        </p:nvSpPr>
        <p:spPr>
          <a:xfrm>
            <a:off x="580949" y="1550312"/>
            <a:ext cx="8097785" cy="3399758"/>
          </a:xfrm>
        </p:spPr>
        <p:txBody>
          <a:bodyPr/>
          <a:lstStyle/>
          <a:p>
            <a:pPr algn="just">
              <a:buFont typeface="Arial" panose="020B0604020202020204" pitchFamily="34" charset="0"/>
              <a:buChar char="•"/>
            </a:pPr>
            <a:r>
              <a:rPr lang="tr-TR" dirty="0"/>
              <a:t>Genel zihinsel kapasiteyi ölçen ilk modern ölçek </a:t>
            </a:r>
            <a:r>
              <a:rPr lang="tr-TR" dirty="0" err="1"/>
              <a:t>Binet</a:t>
            </a:r>
            <a:r>
              <a:rPr lang="tr-TR" dirty="0"/>
              <a:t> ve </a:t>
            </a:r>
            <a:r>
              <a:rPr lang="tr-TR" dirty="0" err="1"/>
              <a:t>Simon</a:t>
            </a:r>
            <a:r>
              <a:rPr lang="tr-TR" dirty="0"/>
              <a:t> (1905) tarafından Fransa’da geliştirilmiştir </a:t>
            </a:r>
            <a:endParaRPr lang="tr-TR" dirty="0" smtClean="0"/>
          </a:p>
          <a:p>
            <a:pPr algn="just">
              <a:buFont typeface="Arial" panose="020B0604020202020204" pitchFamily="34" charset="0"/>
              <a:buChar char="•"/>
            </a:pPr>
            <a:r>
              <a:rPr lang="tr-TR" dirty="0" smtClean="0"/>
              <a:t>Okulda </a:t>
            </a:r>
            <a:r>
              <a:rPr lang="tr-TR" dirty="0"/>
              <a:t>zorluk yaşayabilecek çocukların belirlenmesi amacıyla kullanılmıştır. Bu nedenle de sözcük dağarcığı, ilişkilerin kavranması, matematik ve sözel akış yürütme gibi okulda kullanılan görevleri </a:t>
            </a:r>
            <a:r>
              <a:rPr lang="tr-TR" dirty="0" smtClean="0"/>
              <a:t>içermektedir</a:t>
            </a:r>
            <a:endParaRPr lang="tr-TR" dirty="0"/>
          </a:p>
        </p:txBody>
      </p:sp>
      <p:sp>
        <p:nvSpPr>
          <p:cNvPr id="4" name="Slayt Numarası Yer Tutucusu 3">
            <a:extLst>
              <a:ext uri="{FF2B5EF4-FFF2-40B4-BE49-F238E27FC236}">
                <a16:creationId xmlns:a16="http://schemas.microsoft.com/office/drawing/2014/main" id="{BD244D06-1D8B-2142-8276-3718A3C885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3343318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C9CD14-E026-4443-84CB-4FBB0CB0EA75}"/>
              </a:ext>
            </a:extLst>
          </p:cNvPr>
          <p:cNvSpPr>
            <a:spLocks noGrp="1"/>
          </p:cNvSpPr>
          <p:nvPr>
            <p:ph type="title"/>
          </p:nvPr>
        </p:nvSpPr>
        <p:spPr/>
        <p:txBody>
          <a:bodyPr/>
          <a:lstStyle/>
          <a:p>
            <a:r>
              <a:rPr lang="tr-TR" dirty="0" err="1">
                <a:latin typeface="Calibri" panose="020F0502020204030204" pitchFamily="34" charset="0"/>
                <a:cs typeface="Calibri" panose="020F0502020204030204" pitchFamily="34" charset="0"/>
              </a:rPr>
              <a:t>Standford-Binet</a:t>
            </a:r>
            <a:r>
              <a:rPr lang="tr-TR" dirty="0">
                <a:latin typeface="Calibri" panose="020F0502020204030204" pitchFamily="34" charset="0"/>
                <a:cs typeface="Calibri" panose="020F0502020204030204" pitchFamily="34" charset="0"/>
              </a:rPr>
              <a:t> Zeka Ölçeği (SB-5)</a:t>
            </a:r>
            <a:endParaRPr lang="tr-TR" dirty="0"/>
          </a:p>
        </p:txBody>
      </p:sp>
      <p:sp>
        <p:nvSpPr>
          <p:cNvPr id="3" name="Metin Yer Tutucusu 2">
            <a:extLst>
              <a:ext uri="{FF2B5EF4-FFF2-40B4-BE49-F238E27FC236}">
                <a16:creationId xmlns:a16="http://schemas.microsoft.com/office/drawing/2014/main" id="{0551AAF6-884B-0341-B952-3DFF606BA745}"/>
              </a:ext>
            </a:extLst>
          </p:cNvPr>
          <p:cNvSpPr>
            <a:spLocks noGrp="1"/>
          </p:cNvSpPr>
          <p:nvPr>
            <p:ph type="body" idx="1"/>
          </p:nvPr>
        </p:nvSpPr>
        <p:spPr>
          <a:xfrm>
            <a:off x="855300" y="1506349"/>
            <a:ext cx="7840292" cy="3382173"/>
          </a:xfrm>
        </p:spPr>
        <p:txBody>
          <a:bodyPr/>
          <a:lstStyle/>
          <a:p>
            <a:pPr algn="just">
              <a:buFont typeface="Arial" panose="020B0604020202020204" pitchFamily="34" charset="0"/>
              <a:buChar char="•"/>
            </a:pPr>
            <a:r>
              <a:rPr lang="tr-TR" dirty="0" err="1"/>
              <a:t>Lewis</a:t>
            </a:r>
            <a:r>
              <a:rPr lang="tr-TR" dirty="0"/>
              <a:t> </a:t>
            </a:r>
            <a:r>
              <a:rPr lang="tr-TR" dirty="0" err="1"/>
              <a:t>Terman</a:t>
            </a:r>
            <a:r>
              <a:rPr lang="tr-TR" dirty="0"/>
              <a:t> (1916) Amerika’da </a:t>
            </a:r>
            <a:r>
              <a:rPr lang="tr-TR" dirty="0" err="1"/>
              <a:t>Standford</a:t>
            </a:r>
            <a:r>
              <a:rPr lang="tr-TR" dirty="0"/>
              <a:t> Üniversitesinde ölçeğin geçerlik güvenirlik çalışmalarını yaparak adını </a:t>
            </a:r>
            <a:r>
              <a:rPr lang="tr-TR" dirty="0" err="1"/>
              <a:t>Standford-Binet</a:t>
            </a:r>
            <a:r>
              <a:rPr lang="tr-TR" dirty="0"/>
              <a:t> Zeka Ölçeği olarak yayınlamıştır. </a:t>
            </a:r>
          </a:p>
          <a:p>
            <a:pPr algn="just">
              <a:buFont typeface="Arial" panose="020B0604020202020204" pitchFamily="34" charset="0"/>
              <a:buChar char="•"/>
            </a:pPr>
            <a:r>
              <a:rPr lang="tr-TR" dirty="0"/>
              <a:t>Çocuk önce kendi yaş grubundan küçük çocuklar için olan soruları başlar ve daha sonra birer yaş yükseltilerek devam </a:t>
            </a:r>
            <a:r>
              <a:rPr lang="tr-TR" dirty="0" smtClean="0"/>
              <a:t>eder</a:t>
            </a:r>
            <a:endParaRPr lang="tr-TR" dirty="0"/>
          </a:p>
        </p:txBody>
      </p:sp>
      <p:sp>
        <p:nvSpPr>
          <p:cNvPr id="4" name="Slayt Numarası Yer Tutucusu 3">
            <a:extLst>
              <a:ext uri="{FF2B5EF4-FFF2-40B4-BE49-F238E27FC236}">
                <a16:creationId xmlns:a16="http://schemas.microsoft.com/office/drawing/2014/main" id="{4CB7AC3A-DD8A-3E41-A2CB-5C419782B7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1197368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A9C16756-3249-AC4D-9F79-B60A9C3E56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graphicFrame>
        <p:nvGraphicFramePr>
          <p:cNvPr id="5" name="Diyagram 4">
            <a:extLst>
              <a:ext uri="{FF2B5EF4-FFF2-40B4-BE49-F238E27FC236}">
                <a16:creationId xmlns:a16="http://schemas.microsoft.com/office/drawing/2014/main" id="{013AE097-1CDC-2340-A116-A18DD3E2924F}"/>
              </a:ext>
            </a:extLst>
          </p:cNvPr>
          <p:cNvGraphicFramePr/>
          <p:nvPr>
            <p:extLst>
              <p:ext uri="{D42A27DB-BD31-4B8C-83A1-F6EECF244321}">
                <p14:modId xmlns:p14="http://schemas.microsoft.com/office/powerpoint/2010/main" val="260963169"/>
              </p:ext>
            </p:extLst>
          </p:nvPr>
        </p:nvGraphicFramePr>
        <p:xfrm>
          <a:off x="518745" y="729762"/>
          <a:ext cx="7789985" cy="4132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Başlık 1">
            <a:extLst>
              <a:ext uri="{FF2B5EF4-FFF2-40B4-BE49-F238E27FC236}">
                <a16:creationId xmlns:a16="http://schemas.microsoft.com/office/drawing/2014/main" id="{6EC5E6DE-D411-9F46-A662-0BEE6230E9B9}"/>
              </a:ext>
            </a:extLst>
          </p:cNvPr>
          <p:cNvSpPr>
            <a:spLocks noGrp="1"/>
          </p:cNvSpPr>
          <p:nvPr>
            <p:ph type="title"/>
          </p:nvPr>
        </p:nvSpPr>
        <p:spPr>
          <a:xfrm>
            <a:off x="614400" y="90952"/>
            <a:ext cx="7789984" cy="396300"/>
          </a:xfrm>
        </p:spPr>
        <p:txBody>
          <a:bodyPr/>
          <a:lstStyle/>
          <a:p>
            <a:r>
              <a:rPr lang="tr-TR" dirty="0" err="1">
                <a:latin typeface="Calibri" panose="020F0502020204030204" pitchFamily="34" charset="0"/>
                <a:cs typeface="Calibri" panose="020F0502020204030204" pitchFamily="34" charset="0"/>
              </a:rPr>
              <a:t>Standford-Binet</a:t>
            </a:r>
            <a:r>
              <a:rPr lang="tr-TR" dirty="0">
                <a:latin typeface="Calibri" panose="020F0502020204030204" pitchFamily="34" charset="0"/>
                <a:cs typeface="Calibri" panose="020F0502020204030204" pitchFamily="34" charset="0"/>
              </a:rPr>
              <a:t> Zeka Ölçeği (SB-5) Alt Ölçekleri</a:t>
            </a:r>
          </a:p>
        </p:txBody>
      </p:sp>
    </p:spTree>
    <p:extLst>
      <p:ext uri="{BB962C8B-B14F-4D97-AF65-F5344CB8AC3E}">
        <p14:creationId xmlns:p14="http://schemas.microsoft.com/office/powerpoint/2010/main" val="4046624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9A7D27-311A-C848-A5C3-0D10B9C7979C}"/>
              </a:ext>
            </a:extLst>
          </p:cNvPr>
          <p:cNvSpPr>
            <a:spLocks noGrp="1"/>
          </p:cNvSpPr>
          <p:nvPr>
            <p:ph type="title"/>
          </p:nvPr>
        </p:nvSpPr>
        <p:spPr/>
        <p:txBody>
          <a:bodyPr/>
          <a:lstStyle/>
          <a:p>
            <a:r>
              <a:rPr lang="tr-TR" dirty="0" err="1">
                <a:latin typeface="Calibri" panose="020F0502020204030204" pitchFamily="34" charset="0"/>
                <a:cs typeface="Calibri" panose="020F0502020204030204" pitchFamily="34" charset="0"/>
              </a:rPr>
              <a:t>Standford-Binet</a:t>
            </a:r>
            <a:r>
              <a:rPr lang="tr-TR" dirty="0">
                <a:latin typeface="Calibri" panose="020F0502020204030204" pitchFamily="34" charset="0"/>
                <a:cs typeface="Calibri" panose="020F0502020204030204" pitchFamily="34" charset="0"/>
              </a:rPr>
              <a:t> Zeka Ölçeği (SB-5)</a:t>
            </a:r>
            <a:endParaRPr lang="tr-TR" dirty="0"/>
          </a:p>
        </p:txBody>
      </p:sp>
      <p:sp>
        <p:nvSpPr>
          <p:cNvPr id="3" name="Metin Yer Tutucusu 2">
            <a:extLst>
              <a:ext uri="{FF2B5EF4-FFF2-40B4-BE49-F238E27FC236}">
                <a16:creationId xmlns:a16="http://schemas.microsoft.com/office/drawing/2014/main" id="{7E186EAD-9E99-364C-9178-7B46E361F405}"/>
              </a:ext>
            </a:extLst>
          </p:cNvPr>
          <p:cNvSpPr>
            <a:spLocks noGrp="1"/>
          </p:cNvSpPr>
          <p:nvPr>
            <p:ph type="body" idx="1"/>
          </p:nvPr>
        </p:nvSpPr>
        <p:spPr>
          <a:xfrm>
            <a:off x="855300" y="1506349"/>
            <a:ext cx="7831500" cy="3311835"/>
          </a:xfrm>
        </p:spPr>
        <p:txBody>
          <a:bodyPr/>
          <a:lstStyle/>
          <a:p>
            <a:pPr algn="just">
              <a:buFont typeface="Arial" panose="020B0604020202020204" pitchFamily="34" charset="0"/>
              <a:buChar char="•"/>
            </a:pPr>
            <a:r>
              <a:rPr lang="tr-TR" dirty="0"/>
              <a:t>Çocukların testteki performansı zeka bölümü olarak adlandırılarak puanlanmaktadır. </a:t>
            </a:r>
          </a:p>
          <a:p>
            <a:pPr algn="just">
              <a:buFont typeface="Arial" panose="020B0604020202020204" pitchFamily="34" charset="0"/>
              <a:buChar char="•"/>
            </a:pPr>
            <a:r>
              <a:rPr lang="tr-TR" dirty="0"/>
              <a:t>Çocuğun kronolojik yaşı, doğru olarak yanıtladığı soruların düzeyini tanımlayan zeka yaşı ile karşılaştırılarak </a:t>
            </a:r>
            <a:r>
              <a:rPr lang="tr-TR" dirty="0" smtClean="0"/>
              <a:t>hesaplanır</a:t>
            </a:r>
            <a:endParaRPr lang="tr-TR" dirty="0"/>
          </a:p>
          <a:p>
            <a:pPr algn="just">
              <a:buFont typeface="Arial" panose="020B0604020202020204" pitchFamily="34" charset="0"/>
              <a:buChar char="•"/>
            </a:pPr>
            <a:r>
              <a:rPr lang="tr-TR" dirty="0"/>
              <a:t>Günümüzde beşinci versiyonu kullanılmaktadır.</a:t>
            </a:r>
          </a:p>
          <a:p>
            <a:pPr algn="just">
              <a:buFont typeface="Arial" panose="020B0604020202020204" pitchFamily="34" charset="0"/>
              <a:buChar char="•"/>
            </a:pPr>
            <a:r>
              <a:rPr lang="tr-TR" dirty="0"/>
              <a:t>2-85 yaş arasında </a:t>
            </a:r>
            <a:r>
              <a:rPr lang="tr-TR" dirty="0" smtClean="0"/>
              <a:t>kullanılmaktadır</a:t>
            </a:r>
            <a:endParaRPr lang="tr-TR" dirty="0"/>
          </a:p>
        </p:txBody>
      </p:sp>
      <p:sp>
        <p:nvSpPr>
          <p:cNvPr id="4" name="Slayt Numarası Yer Tutucusu 3">
            <a:extLst>
              <a:ext uri="{FF2B5EF4-FFF2-40B4-BE49-F238E27FC236}">
                <a16:creationId xmlns:a16="http://schemas.microsoft.com/office/drawing/2014/main" id="{06C4F409-106A-0247-B720-2658750862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4140960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AAAEFF-3453-CC45-AAD7-CCE28510D791}"/>
              </a:ext>
            </a:extLst>
          </p:cNvPr>
          <p:cNvSpPr>
            <a:spLocks noGrp="1"/>
          </p:cNvSpPr>
          <p:nvPr>
            <p:ph type="title"/>
          </p:nvPr>
        </p:nvSpPr>
        <p:spPr/>
        <p:txBody>
          <a:bodyPr/>
          <a:lstStyle/>
          <a:p>
            <a:r>
              <a:rPr lang="tr-TR" dirty="0" err="1">
                <a:latin typeface="Calibri" panose="020F0502020204030204" pitchFamily="34" charset="0"/>
                <a:cs typeface="Calibri" panose="020F0502020204030204" pitchFamily="34" charset="0"/>
              </a:rPr>
              <a:t>Standford-Binet</a:t>
            </a:r>
            <a:r>
              <a:rPr lang="tr-TR" dirty="0">
                <a:latin typeface="Calibri" panose="020F0502020204030204" pitchFamily="34" charset="0"/>
                <a:cs typeface="Calibri" panose="020F0502020204030204" pitchFamily="34" charset="0"/>
              </a:rPr>
              <a:t> Zeka Ölçeği (SB-5)</a:t>
            </a:r>
            <a:endParaRPr lang="tr-TR" dirty="0"/>
          </a:p>
        </p:txBody>
      </p:sp>
      <p:sp>
        <p:nvSpPr>
          <p:cNvPr id="3" name="Metin Yer Tutucusu 2">
            <a:extLst>
              <a:ext uri="{FF2B5EF4-FFF2-40B4-BE49-F238E27FC236}">
                <a16:creationId xmlns:a16="http://schemas.microsoft.com/office/drawing/2014/main" id="{FA98EC99-4DC4-8E41-9F55-CD19CAEE7BBC}"/>
              </a:ext>
            </a:extLst>
          </p:cNvPr>
          <p:cNvSpPr>
            <a:spLocks noGrp="1"/>
          </p:cNvSpPr>
          <p:nvPr>
            <p:ph type="body" idx="1"/>
          </p:nvPr>
        </p:nvSpPr>
        <p:spPr>
          <a:xfrm>
            <a:off x="855300" y="1433471"/>
            <a:ext cx="7840292" cy="1854852"/>
          </a:xfrm>
        </p:spPr>
        <p:txBody>
          <a:bodyPr/>
          <a:lstStyle/>
          <a:p>
            <a:pPr marL="101600" indent="0" algn="just">
              <a:buNone/>
            </a:pPr>
            <a:r>
              <a:rPr lang="tr-TR" dirty="0"/>
              <a:t>Örneğin; Takvim yaşı 4 olan bir çocuk 6 yaşındaki çocuklara yönelik soruları yanıtlayabilmekte ve 7 yaşındaki çocuklara yönelik soruları yanıtlayamamaktadır. Dolayısı ile çocuğun zeka yaşı 6 olarak belirlenmektedir. </a:t>
            </a:r>
          </a:p>
          <a:p>
            <a:pPr marL="101600" indent="0" algn="just">
              <a:buNone/>
            </a:pPr>
            <a:r>
              <a:rPr lang="tr-TR" dirty="0"/>
              <a:t>Çocuğun zeka bölümü kaçtır? </a:t>
            </a:r>
          </a:p>
        </p:txBody>
      </p:sp>
      <p:sp>
        <p:nvSpPr>
          <p:cNvPr id="4" name="Slayt Numarası Yer Tutucusu 3">
            <a:extLst>
              <a:ext uri="{FF2B5EF4-FFF2-40B4-BE49-F238E27FC236}">
                <a16:creationId xmlns:a16="http://schemas.microsoft.com/office/drawing/2014/main" id="{97D0FC09-BD2F-9441-8EC8-E770A6BA8D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mc:AlternateContent xmlns:mc="http://schemas.openxmlformats.org/markup-compatibility/2006" xmlns:a14="http://schemas.microsoft.com/office/drawing/2010/main">
        <mc:Choice Requires="a14">
          <p:sp>
            <p:nvSpPr>
              <p:cNvPr id="6" name="Metin Yer Tutucusu 2">
                <a:extLst>
                  <a:ext uri="{FF2B5EF4-FFF2-40B4-BE49-F238E27FC236}">
                    <a16:creationId xmlns:a16="http://schemas.microsoft.com/office/drawing/2014/main" id="{F2054963-CA61-D942-B02D-62FCB72ACB61}"/>
                  </a:ext>
                </a:extLst>
              </p:cNvPr>
              <p:cNvSpPr txBox="1">
                <a:spLocks/>
              </p:cNvSpPr>
              <p:nvPr/>
            </p:nvSpPr>
            <p:spPr>
              <a:xfrm>
                <a:off x="1479555" y="3732009"/>
                <a:ext cx="5057820" cy="871090"/>
              </a:xfrm>
              <a:prstGeom prst="rect">
                <a:avLst/>
              </a:prstGeom>
            </p:spPr>
            <p:style>
              <a:lnRef idx="2">
                <a:schemeClr val="dk1"/>
              </a:lnRef>
              <a:fillRef idx="1">
                <a:schemeClr val="lt1"/>
              </a:fillRef>
              <a:effectRef idx="0">
                <a:schemeClr val="dk1"/>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rgbClr val="DFD6EF"/>
                  </a:buClr>
                  <a:buSzPts val="2000"/>
                  <a:buFont typeface="Raleway Thin"/>
                  <a:buChar char="𖤓"/>
                  <a:defRPr sz="2200" b="0" i="0" u="none" strike="noStrike" cap="none">
                    <a:solidFill>
                      <a:schemeClr val="dk1"/>
                    </a:solidFill>
                    <a:latin typeface="Raleway Thin"/>
                    <a:ea typeface="Raleway Thin"/>
                    <a:cs typeface="Raleway Thin"/>
                    <a:sym typeface="Raleway Thin"/>
                  </a:defRPr>
                </a:lvl1pPr>
                <a:lvl2pPr marL="914400" marR="0" lvl="1" indent="-368300" algn="l" rtl="0">
                  <a:lnSpc>
                    <a:spcPct val="115000"/>
                  </a:lnSpc>
                  <a:spcBef>
                    <a:spcPts val="600"/>
                  </a:spcBef>
                  <a:spcAft>
                    <a:spcPts val="0"/>
                  </a:spcAft>
                  <a:buClr>
                    <a:schemeClr val="accent1"/>
                  </a:buClr>
                  <a:buSzPts val="2200"/>
                  <a:buFont typeface="Raleway Thin"/>
                  <a:buChar char="𖡼"/>
                  <a:defRPr sz="2200" b="0" i="0" u="none" strike="noStrike" cap="none">
                    <a:solidFill>
                      <a:schemeClr val="dk1"/>
                    </a:solidFill>
                    <a:latin typeface="Raleway Thin"/>
                    <a:ea typeface="Raleway Thin"/>
                    <a:cs typeface="Raleway Thin"/>
                    <a:sym typeface="Raleway Thin"/>
                  </a:defRPr>
                </a:lvl2pPr>
                <a:lvl3pPr marL="1371600" marR="0" lvl="2" indent="-368300" algn="l" rtl="0">
                  <a:lnSpc>
                    <a:spcPct val="115000"/>
                  </a:lnSpc>
                  <a:spcBef>
                    <a:spcPts val="600"/>
                  </a:spcBef>
                  <a:spcAft>
                    <a:spcPts val="0"/>
                  </a:spcAft>
                  <a:buClr>
                    <a:schemeClr val="lt2"/>
                  </a:buClr>
                  <a:buSzPts val="2200"/>
                  <a:buFont typeface="Raleway Thin"/>
                  <a:buChar char="𖡼"/>
                  <a:defRPr sz="2200" b="0" i="0" u="none" strike="noStrike" cap="none">
                    <a:solidFill>
                      <a:schemeClr val="dk1"/>
                    </a:solidFill>
                    <a:latin typeface="Raleway Thin"/>
                    <a:ea typeface="Raleway Thin"/>
                    <a:cs typeface="Raleway Thin"/>
                    <a:sym typeface="Raleway Thin"/>
                  </a:defRPr>
                </a:lvl3pPr>
                <a:lvl4pPr marL="1828800" marR="0" lvl="3" indent="-368300" algn="l" rtl="0">
                  <a:lnSpc>
                    <a:spcPct val="115000"/>
                  </a:lnSpc>
                  <a:spcBef>
                    <a:spcPts val="600"/>
                  </a:spcBef>
                  <a:spcAft>
                    <a:spcPts val="0"/>
                  </a:spcAft>
                  <a:buClr>
                    <a:schemeClr val="dk1"/>
                  </a:buClr>
                  <a:buSzPts val="2200"/>
                  <a:buFont typeface="Raleway Thin"/>
                  <a:buChar char="●"/>
                  <a:defRPr sz="2200" b="0" i="0" u="none" strike="noStrike" cap="none">
                    <a:solidFill>
                      <a:schemeClr val="dk1"/>
                    </a:solidFill>
                    <a:latin typeface="Raleway Thin"/>
                    <a:ea typeface="Raleway Thin"/>
                    <a:cs typeface="Raleway Thin"/>
                    <a:sym typeface="Raleway Thin"/>
                  </a:defRPr>
                </a:lvl4pPr>
                <a:lvl5pPr marL="2286000" marR="0" lvl="4" indent="-368300" algn="l" rtl="0">
                  <a:lnSpc>
                    <a:spcPct val="115000"/>
                  </a:lnSpc>
                  <a:spcBef>
                    <a:spcPts val="600"/>
                  </a:spcBef>
                  <a:spcAft>
                    <a:spcPts val="0"/>
                  </a:spcAft>
                  <a:buClr>
                    <a:schemeClr val="dk1"/>
                  </a:buClr>
                  <a:buSzPts val="2200"/>
                  <a:buFont typeface="Raleway Thin"/>
                  <a:buChar char="○"/>
                  <a:defRPr sz="2200" b="0" i="0" u="none" strike="noStrike" cap="none">
                    <a:solidFill>
                      <a:schemeClr val="dk1"/>
                    </a:solidFill>
                    <a:latin typeface="Raleway Thin"/>
                    <a:ea typeface="Raleway Thin"/>
                    <a:cs typeface="Raleway Thin"/>
                    <a:sym typeface="Raleway Thin"/>
                  </a:defRPr>
                </a:lvl5pPr>
                <a:lvl6pPr marL="2743200" marR="0" lvl="5" indent="-368300" algn="l" rtl="0">
                  <a:lnSpc>
                    <a:spcPct val="115000"/>
                  </a:lnSpc>
                  <a:spcBef>
                    <a:spcPts val="600"/>
                  </a:spcBef>
                  <a:spcAft>
                    <a:spcPts val="0"/>
                  </a:spcAft>
                  <a:buClr>
                    <a:schemeClr val="dk1"/>
                  </a:buClr>
                  <a:buSzPts val="2200"/>
                  <a:buFont typeface="Raleway Thin"/>
                  <a:buChar char="■"/>
                  <a:defRPr sz="2200" b="0" i="0" u="none" strike="noStrike" cap="none">
                    <a:solidFill>
                      <a:schemeClr val="dk1"/>
                    </a:solidFill>
                    <a:latin typeface="Raleway Thin"/>
                    <a:ea typeface="Raleway Thin"/>
                    <a:cs typeface="Raleway Thin"/>
                    <a:sym typeface="Raleway Thin"/>
                  </a:defRPr>
                </a:lvl6pPr>
                <a:lvl7pPr marL="3200400" marR="0" lvl="6" indent="-368300" algn="l" rtl="0">
                  <a:lnSpc>
                    <a:spcPct val="115000"/>
                  </a:lnSpc>
                  <a:spcBef>
                    <a:spcPts val="600"/>
                  </a:spcBef>
                  <a:spcAft>
                    <a:spcPts val="0"/>
                  </a:spcAft>
                  <a:buClr>
                    <a:schemeClr val="dk1"/>
                  </a:buClr>
                  <a:buSzPts val="2200"/>
                  <a:buFont typeface="Raleway Thin"/>
                  <a:buChar char="●"/>
                  <a:defRPr sz="2200" b="0" i="0" u="none" strike="noStrike" cap="none">
                    <a:solidFill>
                      <a:schemeClr val="dk1"/>
                    </a:solidFill>
                    <a:latin typeface="Raleway Thin"/>
                    <a:ea typeface="Raleway Thin"/>
                    <a:cs typeface="Raleway Thin"/>
                    <a:sym typeface="Raleway Thin"/>
                  </a:defRPr>
                </a:lvl7pPr>
                <a:lvl8pPr marL="3657600" marR="0" lvl="7" indent="-368300" algn="l" rtl="0">
                  <a:lnSpc>
                    <a:spcPct val="115000"/>
                  </a:lnSpc>
                  <a:spcBef>
                    <a:spcPts val="600"/>
                  </a:spcBef>
                  <a:spcAft>
                    <a:spcPts val="0"/>
                  </a:spcAft>
                  <a:buClr>
                    <a:schemeClr val="dk1"/>
                  </a:buClr>
                  <a:buSzPts val="2200"/>
                  <a:buFont typeface="Raleway Thin"/>
                  <a:buChar char="○"/>
                  <a:defRPr sz="2200" b="0" i="0" u="none" strike="noStrike" cap="none">
                    <a:solidFill>
                      <a:schemeClr val="dk1"/>
                    </a:solidFill>
                    <a:latin typeface="Raleway Thin"/>
                    <a:ea typeface="Raleway Thin"/>
                    <a:cs typeface="Raleway Thin"/>
                    <a:sym typeface="Raleway Thin"/>
                  </a:defRPr>
                </a:lvl8pPr>
                <a:lvl9pPr marL="4114800" marR="0" lvl="8" indent="-368300" algn="l" rtl="0">
                  <a:lnSpc>
                    <a:spcPct val="115000"/>
                  </a:lnSpc>
                  <a:spcBef>
                    <a:spcPts val="600"/>
                  </a:spcBef>
                  <a:spcAft>
                    <a:spcPts val="600"/>
                  </a:spcAft>
                  <a:buClr>
                    <a:schemeClr val="dk1"/>
                  </a:buClr>
                  <a:buSzPts val="2200"/>
                  <a:buFont typeface="Raleway Thin"/>
                  <a:buChar char="■"/>
                  <a:defRPr sz="2200" b="0" i="0" u="none" strike="noStrike" cap="none">
                    <a:solidFill>
                      <a:schemeClr val="dk1"/>
                    </a:solidFill>
                    <a:latin typeface="Raleway Thin"/>
                    <a:ea typeface="Raleway Thin"/>
                    <a:cs typeface="Raleway Thin"/>
                    <a:sym typeface="Raleway Thin"/>
                  </a:defRPr>
                </a:lvl9pPr>
              </a:lstStyle>
              <a:p>
                <a:r>
                  <a:rPr lang="tr-TR" b="1" dirty="0">
                    <a:latin typeface="Calibri" panose="020F0502020204030204" pitchFamily="34" charset="0"/>
                    <a:cs typeface="Calibri" panose="020F0502020204030204" pitchFamily="34" charset="0"/>
                  </a:rPr>
                  <a:t>Zeka Bölümü (ZB) = </a:t>
                </a:r>
                <a14:m>
                  <m:oMath xmlns:m="http://schemas.openxmlformats.org/officeDocument/2006/math">
                    <m:f>
                      <m:fPr>
                        <m:ctrlPr>
                          <a:rPr lang="tr-TR" b="1" i="1" smtClean="0">
                            <a:latin typeface="Cambria Math" panose="02040503050406030204" pitchFamily="18" charset="0"/>
                          </a:rPr>
                        </m:ctrlPr>
                      </m:fPr>
                      <m:num>
                        <m:r>
                          <a:rPr lang="tr-TR" b="1" i="1" smtClean="0">
                            <a:latin typeface="Cambria Math" panose="02040503050406030204" pitchFamily="18" charset="0"/>
                          </a:rPr>
                          <m:t>𝒁𝒆𝒌𝒂</m:t>
                        </m:r>
                        <m:r>
                          <a:rPr lang="tr-TR" b="1" i="1" smtClean="0">
                            <a:latin typeface="Cambria Math" panose="02040503050406030204" pitchFamily="18" charset="0"/>
                          </a:rPr>
                          <m:t> </m:t>
                        </m:r>
                        <m:r>
                          <a:rPr lang="tr-TR" b="1" i="1" smtClean="0">
                            <a:latin typeface="Cambria Math" panose="02040503050406030204" pitchFamily="18" charset="0"/>
                          </a:rPr>
                          <m:t>𝒀𝒂</m:t>
                        </m:r>
                        <m:r>
                          <a:rPr lang="tr-TR" b="1" i="1" smtClean="0">
                            <a:latin typeface="Cambria Math" panose="02040503050406030204" pitchFamily="18" charset="0"/>
                          </a:rPr>
                          <m:t>ş</m:t>
                        </m:r>
                        <m:r>
                          <a:rPr lang="tr-TR" b="1" i="1" smtClean="0">
                            <a:latin typeface="Cambria Math" panose="02040503050406030204" pitchFamily="18" charset="0"/>
                          </a:rPr>
                          <m:t>𝚤</m:t>
                        </m:r>
                      </m:num>
                      <m:den>
                        <m:r>
                          <a:rPr lang="tr-TR" b="1" i="1" smtClean="0">
                            <a:latin typeface="Cambria Math" panose="02040503050406030204" pitchFamily="18" charset="0"/>
                          </a:rPr>
                          <m:t>𝑻𝒂𝒌𝒗𝒊𝒎</m:t>
                        </m:r>
                        <m:r>
                          <a:rPr lang="tr-TR" b="1" i="1" smtClean="0">
                            <a:latin typeface="Cambria Math" panose="02040503050406030204" pitchFamily="18" charset="0"/>
                          </a:rPr>
                          <m:t> </m:t>
                        </m:r>
                        <m:r>
                          <a:rPr lang="tr-TR" b="1" i="1" smtClean="0">
                            <a:latin typeface="Cambria Math" panose="02040503050406030204" pitchFamily="18" charset="0"/>
                          </a:rPr>
                          <m:t>𝒚𝒂</m:t>
                        </m:r>
                        <m:r>
                          <a:rPr lang="tr-TR" b="1" i="1" smtClean="0">
                            <a:latin typeface="Cambria Math" panose="02040503050406030204" pitchFamily="18" charset="0"/>
                          </a:rPr>
                          <m:t>ş</m:t>
                        </m:r>
                        <m:r>
                          <a:rPr lang="tr-TR" b="1" i="1" smtClean="0">
                            <a:latin typeface="Cambria Math" panose="02040503050406030204" pitchFamily="18" charset="0"/>
                          </a:rPr>
                          <m:t>𝚤</m:t>
                        </m:r>
                      </m:den>
                    </m:f>
                  </m:oMath>
                </a14:m>
                <a:r>
                  <a:rPr lang="tr-TR" b="1" dirty="0">
                    <a:latin typeface="Calibri" panose="020F0502020204030204" pitchFamily="34" charset="0"/>
                    <a:cs typeface="Calibri" panose="020F0502020204030204" pitchFamily="34" charset="0"/>
                  </a:rPr>
                  <a:t> x 100</a:t>
                </a:r>
              </a:p>
            </p:txBody>
          </p:sp>
        </mc:Choice>
        <mc:Fallback xmlns="">
          <p:sp>
            <p:nvSpPr>
              <p:cNvPr id="6" name="Metin Yer Tutucusu 2">
                <a:extLst>
                  <a:ext uri="{FF2B5EF4-FFF2-40B4-BE49-F238E27FC236}">
                    <a16:creationId xmlns:a16="http://schemas.microsoft.com/office/drawing/2014/main" id="{F2054963-CA61-D942-B02D-62FCB72ACB61}"/>
                  </a:ext>
                </a:extLst>
              </p:cNvPr>
              <p:cNvSpPr txBox="1">
                <a:spLocks noRot="1" noChangeAspect="1" noMove="1" noResize="1" noEditPoints="1" noAdjustHandles="1" noChangeArrowheads="1" noChangeShapeType="1" noTextEdit="1"/>
              </p:cNvSpPr>
              <p:nvPr/>
            </p:nvSpPr>
            <p:spPr>
              <a:xfrm>
                <a:off x="1479555" y="3732009"/>
                <a:ext cx="5057820" cy="871090"/>
              </a:xfrm>
              <a:prstGeom prst="rect">
                <a:avLst/>
              </a:prstGeom>
              <a:blipFill>
                <a:blip r:embed="rId2"/>
                <a:stretch>
                  <a:fillRect l="-748"/>
                </a:stretch>
              </a:blipFill>
            </p:spPr>
            <p:txBody>
              <a:bodyPr/>
              <a:lstStyle/>
              <a:p>
                <a:r>
                  <a:rPr lang="tr-TR">
                    <a:noFill/>
                  </a:rPr>
                  <a:t> </a:t>
                </a:r>
              </a:p>
            </p:txBody>
          </p:sp>
        </mc:Fallback>
      </mc:AlternateContent>
    </p:spTree>
    <p:extLst>
      <p:ext uri="{BB962C8B-B14F-4D97-AF65-F5344CB8AC3E}">
        <p14:creationId xmlns:p14="http://schemas.microsoft.com/office/powerpoint/2010/main" val="3471147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EE8DEE-5D78-4149-9795-53E4440A4A0D}"/>
              </a:ext>
            </a:extLst>
          </p:cNvPr>
          <p:cNvSpPr>
            <a:spLocks noGrp="1"/>
          </p:cNvSpPr>
          <p:nvPr>
            <p:ph type="title"/>
          </p:nvPr>
        </p:nvSpPr>
        <p:spPr/>
        <p:txBody>
          <a:bodyPr/>
          <a:lstStyle/>
          <a:p>
            <a:r>
              <a:rPr lang="tr-TR" dirty="0" err="1">
                <a:latin typeface="Calibri" panose="020F0502020204030204" pitchFamily="34" charset="0"/>
                <a:cs typeface="Calibri" panose="020F0502020204030204" pitchFamily="34" charset="0"/>
              </a:rPr>
              <a:t>Standford-Binet</a:t>
            </a:r>
            <a:r>
              <a:rPr lang="tr-TR" dirty="0">
                <a:latin typeface="Calibri" panose="020F0502020204030204" pitchFamily="34" charset="0"/>
                <a:cs typeface="Calibri" panose="020F0502020204030204" pitchFamily="34" charset="0"/>
              </a:rPr>
              <a:t> Zeka Ölçeği (SB-5)</a:t>
            </a:r>
            <a:endParaRPr lang="tr-TR" dirty="0"/>
          </a:p>
        </p:txBody>
      </p:sp>
      <p:sp>
        <p:nvSpPr>
          <p:cNvPr id="4" name="Slayt Numarası Yer Tutucusu 3">
            <a:extLst>
              <a:ext uri="{FF2B5EF4-FFF2-40B4-BE49-F238E27FC236}">
                <a16:creationId xmlns:a16="http://schemas.microsoft.com/office/drawing/2014/main" id="{0CC25049-8B4F-0949-8337-356CCC84F6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5" name="Google Shape;99;p18">
            <a:extLst>
              <a:ext uri="{FF2B5EF4-FFF2-40B4-BE49-F238E27FC236}">
                <a16:creationId xmlns:a16="http://schemas.microsoft.com/office/drawing/2014/main" id="{FECB3D63-4A67-2240-9252-15F3E4272777}"/>
              </a:ext>
            </a:extLst>
          </p:cNvPr>
          <p:cNvSpPr txBox="1">
            <a:spLocks noGrp="1"/>
          </p:cNvSpPr>
          <p:nvPr>
            <p:ph type="body" idx="1"/>
          </p:nvPr>
        </p:nvSpPr>
        <p:spPr>
          <a:xfrm>
            <a:off x="855299" y="1506350"/>
            <a:ext cx="7286377" cy="2881012"/>
          </a:xfrm>
          <a:prstGeom prst="rect">
            <a:avLst/>
          </a:prstGeom>
        </p:spPr>
        <p:txBody>
          <a:bodyPr spcFirstLastPara="1" wrap="square" lIns="0" tIns="0" rIns="0" bIns="0" anchor="t" anchorCtr="0">
            <a:noAutofit/>
          </a:bodyPr>
          <a:lstStyle/>
          <a:p>
            <a:pPr lvl="0" algn="l" rtl="0">
              <a:spcBef>
                <a:spcPts val="0"/>
              </a:spcBef>
              <a:spcAft>
                <a:spcPts val="0"/>
              </a:spcAft>
              <a:buSzPts val="2000"/>
              <a:buFont typeface="Arial" panose="020B0604020202020204" pitchFamily="34" charset="0"/>
              <a:buChar char="•"/>
            </a:pPr>
            <a:r>
              <a:rPr lang="tr-TR" b="1" dirty="0">
                <a:solidFill>
                  <a:srgbClr val="FF0000"/>
                </a:solidFill>
                <a:latin typeface="Calibri" panose="020F0502020204030204" pitchFamily="34" charset="0"/>
                <a:cs typeface="Calibri" panose="020F0502020204030204" pitchFamily="34" charset="0"/>
              </a:rPr>
              <a:t>140+      Zeka Bölümü: </a:t>
            </a:r>
            <a:r>
              <a:rPr lang="tr-TR" dirty="0">
                <a:solidFill>
                  <a:srgbClr val="FF0000"/>
                </a:solidFill>
                <a:latin typeface="Calibri" panose="020F0502020204030204" pitchFamily="34" charset="0"/>
                <a:cs typeface="Calibri" panose="020F0502020204030204" pitchFamily="34" charset="0"/>
              </a:rPr>
              <a:t>Dahi</a:t>
            </a:r>
          </a:p>
          <a:p>
            <a:pPr lvl="0" algn="l" rtl="0">
              <a:spcBef>
                <a:spcPts val="0"/>
              </a:spcBef>
              <a:spcAft>
                <a:spcPts val="0"/>
              </a:spcAft>
              <a:buSzPts val="2000"/>
              <a:buFont typeface="Arial" panose="020B0604020202020204" pitchFamily="34" charset="0"/>
              <a:buChar char="•"/>
            </a:pPr>
            <a:r>
              <a:rPr lang="tr-TR" b="1" dirty="0">
                <a:latin typeface="Calibri" panose="020F0502020204030204" pitchFamily="34" charset="0"/>
                <a:cs typeface="Calibri" panose="020F0502020204030204" pitchFamily="34" charset="0"/>
              </a:rPr>
              <a:t>120-140 Zeka Bölümü: </a:t>
            </a:r>
            <a:r>
              <a:rPr lang="tr-TR" dirty="0">
                <a:latin typeface="Calibri" panose="020F0502020204030204" pitchFamily="34" charset="0"/>
                <a:cs typeface="Calibri" panose="020F0502020204030204" pitchFamily="34" charset="0"/>
              </a:rPr>
              <a:t>Çok Üstün Zeka</a:t>
            </a:r>
          </a:p>
          <a:p>
            <a:pPr lvl="0" algn="l" rtl="0">
              <a:spcBef>
                <a:spcPts val="0"/>
              </a:spcBef>
              <a:spcAft>
                <a:spcPts val="0"/>
              </a:spcAft>
              <a:buSzPts val="2000"/>
              <a:buFont typeface="Arial" panose="020B0604020202020204" pitchFamily="34" charset="0"/>
              <a:buChar char="•"/>
            </a:pPr>
            <a:r>
              <a:rPr lang="tr-TR" b="1" dirty="0">
                <a:latin typeface="Calibri" panose="020F0502020204030204" pitchFamily="34" charset="0"/>
                <a:cs typeface="Calibri" panose="020F0502020204030204" pitchFamily="34" charset="0"/>
              </a:rPr>
              <a:t>110-120 Zeka Bölümü: </a:t>
            </a:r>
            <a:r>
              <a:rPr lang="tr-TR" dirty="0">
                <a:latin typeface="Calibri" panose="020F0502020204030204" pitchFamily="34" charset="0"/>
                <a:cs typeface="Calibri" panose="020F0502020204030204" pitchFamily="34" charset="0"/>
              </a:rPr>
              <a:t>Üstün Zeka</a:t>
            </a:r>
          </a:p>
          <a:p>
            <a:pPr lvl="0" algn="l" rtl="0">
              <a:spcBef>
                <a:spcPts val="0"/>
              </a:spcBef>
              <a:spcAft>
                <a:spcPts val="0"/>
              </a:spcAft>
              <a:buSzPts val="2000"/>
              <a:buFont typeface="Arial" panose="020B0604020202020204" pitchFamily="34" charset="0"/>
              <a:buChar char="•"/>
            </a:pPr>
            <a:r>
              <a:rPr lang="tr-TR" b="1" dirty="0">
                <a:latin typeface="Calibri" panose="020F0502020204030204" pitchFamily="34" charset="0"/>
                <a:cs typeface="Calibri" panose="020F0502020204030204" pitchFamily="34" charset="0"/>
              </a:rPr>
              <a:t>90-110   Zeka Bölümü: </a:t>
            </a:r>
            <a:r>
              <a:rPr lang="tr-TR" dirty="0">
                <a:latin typeface="Calibri" panose="020F0502020204030204" pitchFamily="34" charset="0"/>
                <a:cs typeface="Calibri" panose="020F0502020204030204" pitchFamily="34" charset="0"/>
              </a:rPr>
              <a:t>Normal Zeka</a:t>
            </a:r>
          </a:p>
          <a:p>
            <a:pPr lvl="0" algn="l" rtl="0">
              <a:spcBef>
                <a:spcPts val="0"/>
              </a:spcBef>
              <a:spcAft>
                <a:spcPts val="0"/>
              </a:spcAft>
              <a:buSzPts val="2000"/>
              <a:buFont typeface="Arial" panose="020B0604020202020204" pitchFamily="34" charset="0"/>
              <a:buChar char="•"/>
            </a:pPr>
            <a:r>
              <a:rPr lang="tr-TR" b="1" dirty="0">
                <a:latin typeface="Calibri" panose="020F0502020204030204" pitchFamily="34" charset="0"/>
                <a:cs typeface="Calibri" panose="020F0502020204030204" pitchFamily="34" charset="0"/>
              </a:rPr>
              <a:t>80-90    Zeka Bölümü: </a:t>
            </a:r>
            <a:r>
              <a:rPr lang="tr-TR" dirty="0">
                <a:latin typeface="Calibri" panose="020F0502020204030204" pitchFamily="34" charset="0"/>
                <a:cs typeface="Calibri" panose="020F0502020204030204" pitchFamily="34" charset="0"/>
              </a:rPr>
              <a:t>Sınır üstü ya da tutuk normal zeka</a:t>
            </a:r>
          </a:p>
          <a:p>
            <a:pPr lvl="0" algn="l" rtl="0">
              <a:spcBef>
                <a:spcPts val="0"/>
              </a:spcBef>
              <a:spcAft>
                <a:spcPts val="0"/>
              </a:spcAft>
              <a:buSzPts val="2000"/>
              <a:buFont typeface="Arial" panose="020B0604020202020204" pitchFamily="34" charset="0"/>
              <a:buChar char="•"/>
            </a:pPr>
            <a:r>
              <a:rPr lang="tr-TR" b="1" dirty="0">
                <a:latin typeface="Calibri" panose="020F0502020204030204" pitchFamily="34" charset="0"/>
                <a:cs typeface="Calibri" panose="020F0502020204030204" pitchFamily="34" charset="0"/>
              </a:rPr>
              <a:t>70-80    Zeka Bölümü: </a:t>
            </a:r>
            <a:r>
              <a:rPr lang="tr-TR" dirty="0">
                <a:latin typeface="Calibri" panose="020F0502020204030204" pitchFamily="34" charset="0"/>
                <a:cs typeface="Calibri" panose="020F0502020204030204" pitchFamily="34" charset="0"/>
              </a:rPr>
              <a:t>Donuk Zeka</a:t>
            </a:r>
          </a:p>
          <a:p>
            <a:pPr lvl="0" algn="l" rtl="0">
              <a:spcBef>
                <a:spcPts val="0"/>
              </a:spcBef>
              <a:spcAft>
                <a:spcPts val="0"/>
              </a:spcAft>
              <a:buSzPts val="2000"/>
              <a:buFont typeface="Arial" panose="020B0604020202020204" pitchFamily="34" charset="0"/>
              <a:buChar char="•"/>
            </a:pPr>
            <a:r>
              <a:rPr lang="tr-TR" b="1" dirty="0">
                <a:latin typeface="Calibri" panose="020F0502020204030204" pitchFamily="34" charset="0"/>
                <a:cs typeface="Calibri" panose="020F0502020204030204" pitchFamily="34" charset="0"/>
              </a:rPr>
              <a:t>0-70      Zeka Bölümü: </a:t>
            </a:r>
            <a:r>
              <a:rPr lang="tr-TR" dirty="0">
                <a:latin typeface="Calibri" panose="020F0502020204030204" pitchFamily="34" charset="0"/>
                <a:cs typeface="Calibri" panose="020F0502020204030204" pitchFamily="34" charset="0"/>
              </a:rPr>
              <a:t>Zihinsel Yetersizlik</a:t>
            </a:r>
          </a:p>
          <a:p>
            <a:pPr lvl="0" algn="l" rtl="0">
              <a:spcBef>
                <a:spcPts val="0"/>
              </a:spcBef>
              <a:spcAft>
                <a:spcPts val="0"/>
              </a:spcAft>
              <a:buSzPts val="2000"/>
              <a:buFont typeface="Arial" panose="020B0604020202020204" pitchFamily="34" charset="0"/>
              <a:buChar char="•"/>
            </a:pPr>
            <a:endParaRPr lang="tr-TR" dirty="0">
              <a:latin typeface="Calibri" panose="020F0502020204030204" pitchFamily="34" charset="0"/>
              <a:cs typeface="Calibri" panose="020F0502020204030204" pitchFamily="34" charset="0"/>
            </a:endParaRPr>
          </a:p>
          <a:p>
            <a:pPr marL="101600" lvl="0" indent="0" algn="l" rtl="0">
              <a:spcBef>
                <a:spcPts val="0"/>
              </a:spcBef>
              <a:spcAft>
                <a:spcPts val="0"/>
              </a:spcAft>
              <a:buSzPts val="2000"/>
              <a:buNone/>
            </a:pPr>
            <a:endParaRPr dirty="0"/>
          </a:p>
        </p:txBody>
      </p:sp>
      <p:sp>
        <p:nvSpPr>
          <p:cNvPr id="6" name="Oval 5">
            <a:extLst>
              <a:ext uri="{FF2B5EF4-FFF2-40B4-BE49-F238E27FC236}">
                <a16:creationId xmlns:a16="http://schemas.microsoft.com/office/drawing/2014/main" id="{E19D3EB5-CDCF-2543-BFDF-2AE812A37C5F}"/>
              </a:ext>
            </a:extLst>
          </p:cNvPr>
          <p:cNvSpPr/>
          <p:nvPr/>
        </p:nvSpPr>
        <p:spPr>
          <a:xfrm>
            <a:off x="7017092" y="956830"/>
            <a:ext cx="1740877" cy="1099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150 ZB</a:t>
            </a:r>
          </a:p>
        </p:txBody>
      </p:sp>
    </p:spTree>
    <p:extLst>
      <p:ext uri="{BB962C8B-B14F-4D97-AF65-F5344CB8AC3E}">
        <p14:creationId xmlns:p14="http://schemas.microsoft.com/office/powerpoint/2010/main" val="3816815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31C185-510E-CA47-ACA0-A4D51B5682F7}"/>
              </a:ext>
            </a:extLst>
          </p:cNvPr>
          <p:cNvSpPr>
            <a:spLocks noGrp="1"/>
          </p:cNvSpPr>
          <p:nvPr>
            <p:ph type="title"/>
          </p:nvPr>
        </p:nvSpPr>
        <p:spPr/>
        <p:txBody>
          <a:bodyPr/>
          <a:lstStyle/>
          <a:p>
            <a:r>
              <a:rPr lang="tr-TR" dirty="0">
                <a:latin typeface="Calibri" panose="020F0502020204030204" pitchFamily="34" charset="0"/>
                <a:cs typeface="Calibri" panose="020F0502020204030204" pitchFamily="34" charset="0"/>
              </a:rPr>
              <a:t>Bebeklere Uygulanan Testler</a:t>
            </a:r>
          </a:p>
        </p:txBody>
      </p:sp>
      <p:sp>
        <p:nvSpPr>
          <p:cNvPr id="3" name="Metin Yer Tutucusu 2">
            <a:extLst>
              <a:ext uri="{FF2B5EF4-FFF2-40B4-BE49-F238E27FC236}">
                <a16:creationId xmlns:a16="http://schemas.microsoft.com/office/drawing/2014/main" id="{6BAD11E5-3928-F04E-96B0-565EF378FA2B}"/>
              </a:ext>
            </a:extLst>
          </p:cNvPr>
          <p:cNvSpPr>
            <a:spLocks noGrp="1"/>
          </p:cNvSpPr>
          <p:nvPr>
            <p:ph type="body" idx="1"/>
          </p:nvPr>
        </p:nvSpPr>
        <p:spPr>
          <a:xfrm>
            <a:off x="855299" y="1506350"/>
            <a:ext cx="7620485" cy="2881012"/>
          </a:xfrm>
        </p:spPr>
        <p:txBody>
          <a:bodyPr/>
          <a:lstStyle/>
          <a:p>
            <a:pPr algn="just">
              <a:buFont typeface="Arial" panose="020B0604020202020204" pitchFamily="34" charset="0"/>
              <a:buChar char="•"/>
            </a:pPr>
            <a:r>
              <a:rPr lang="tr-TR" dirty="0" err="1"/>
              <a:t>Standfor</a:t>
            </a:r>
            <a:r>
              <a:rPr lang="tr-TR" dirty="0"/>
              <a:t>—</a:t>
            </a:r>
            <a:r>
              <a:rPr lang="tr-TR" dirty="0" err="1"/>
              <a:t>Binet</a:t>
            </a:r>
            <a:r>
              <a:rPr lang="tr-TR" dirty="0"/>
              <a:t> ve </a:t>
            </a:r>
            <a:r>
              <a:rPr lang="tr-TR" dirty="0" err="1"/>
              <a:t>Weschsler</a:t>
            </a:r>
            <a:r>
              <a:rPr lang="tr-TR" dirty="0"/>
              <a:t> testleri 3 yaşından küçük çocuklara uygulanmamaktadır.</a:t>
            </a:r>
          </a:p>
          <a:p>
            <a:pPr algn="just">
              <a:buFont typeface="Arial" panose="020B0604020202020204" pitchFamily="34" charset="0"/>
              <a:buChar char="•"/>
            </a:pPr>
            <a:r>
              <a:rPr lang="tr-TR" dirty="0"/>
              <a:t>Zeka testleri genel olarak zeka bölümünü belirlerken dilsel becerileri temel almaktadır. Bebeklerde ise zekanın ölçülmesi bu açıdan zordur. Bu amaçla </a:t>
            </a:r>
            <a:r>
              <a:rPr lang="tr-TR" b="1" dirty="0" err="1"/>
              <a:t>Bayley</a:t>
            </a:r>
            <a:r>
              <a:rPr lang="tr-TR" b="1" dirty="0"/>
              <a:t> Bebek Gelişimi Ölçeği</a:t>
            </a:r>
            <a:r>
              <a:rPr lang="tr-TR" dirty="0"/>
              <a:t> sıklıkla kullanılmaktadır</a:t>
            </a:r>
          </a:p>
          <a:p>
            <a:pPr algn="just">
              <a:buFont typeface="Arial" panose="020B0604020202020204" pitchFamily="34" charset="0"/>
              <a:buChar char="•"/>
            </a:pPr>
            <a:r>
              <a:rPr lang="tr-TR" dirty="0"/>
              <a:t> </a:t>
            </a:r>
          </a:p>
        </p:txBody>
      </p:sp>
      <p:sp>
        <p:nvSpPr>
          <p:cNvPr id="4" name="Slayt Numarası Yer Tutucusu 3">
            <a:extLst>
              <a:ext uri="{FF2B5EF4-FFF2-40B4-BE49-F238E27FC236}">
                <a16:creationId xmlns:a16="http://schemas.microsoft.com/office/drawing/2014/main" id="{63340CCD-EFE9-E64E-953F-606081CB0B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2596715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EFF7B8-9C42-F049-9742-8BB740A58620}"/>
              </a:ext>
            </a:extLst>
          </p:cNvPr>
          <p:cNvSpPr>
            <a:spLocks noGrp="1"/>
          </p:cNvSpPr>
          <p:nvPr>
            <p:ph type="title"/>
          </p:nvPr>
        </p:nvSpPr>
        <p:spPr/>
        <p:txBody>
          <a:bodyPr/>
          <a:lstStyle/>
          <a:p>
            <a:r>
              <a:rPr lang="tr-TR" dirty="0">
                <a:latin typeface="Calibri" panose="020F0502020204030204" pitchFamily="34" charset="0"/>
                <a:cs typeface="Calibri" panose="020F0502020204030204" pitchFamily="34" charset="0"/>
              </a:rPr>
              <a:t>Bebeklere Uygulanan Testler</a:t>
            </a:r>
          </a:p>
        </p:txBody>
      </p:sp>
      <p:sp>
        <p:nvSpPr>
          <p:cNvPr id="3" name="Metin Yer Tutucusu 2">
            <a:extLst>
              <a:ext uri="{FF2B5EF4-FFF2-40B4-BE49-F238E27FC236}">
                <a16:creationId xmlns:a16="http://schemas.microsoft.com/office/drawing/2014/main" id="{CF6CE0C7-4F7B-CD41-9921-C52C753EA82D}"/>
              </a:ext>
            </a:extLst>
          </p:cNvPr>
          <p:cNvSpPr>
            <a:spLocks noGrp="1"/>
          </p:cNvSpPr>
          <p:nvPr>
            <p:ph type="body" idx="1"/>
          </p:nvPr>
        </p:nvSpPr>
        <p:spPr>
          <a:xfrm>
            <a:off x="371723" y="1232300"/>
            <a:ext cx="8508508" cy="3834951"/>
          </a:xfrm>
        </p:spPr>
        <p:txBody>
          <a:bodyPr/>
          <a:lstStyle/>
          <a:p>
            <a:pPr algn="just">
              <a:buFont typeface="Arial" panose="020B0604020202020204" pitchFamily="34" charset="0"/>
              <a:buChar char="•"/>
            </a:pPr>
            <a:r>
              <a:rPr lang="tr-TR" dirty="0"/>
              <a:t>Bebeklerin gelişimsel değerlendirmeleri sonucunda kendi ay aralığındaki gelişimsel becerileri yerine getirmesi beklenmektedir. </a:t>
            </a:r>
          </a:p>
          <a:p>
            <a:pPr algn="just">
              <a:buFont typeface="Arial" panose="020B0604020202020204" pitchFamily="34" charset="0"/>
              <a:buChar char="•"/>
            </a:pPr>
            <a:r>
              <a:rPr lang="tr-TR" dirty="0"/>
              <a:t>Gelişim alanlarında çocuğun uygun becerileri yerine getirip getiremediğinin değerlendirilmesi çocukların ileriki dönemlerde IQ puanları ya da okul başarısında </a:t>
            </a:r>
            <a:r>
              <a:rPr lang="tr-TR" dirty="0" err="1"/>
              <a:t>yordayıcı</a:t>
            </a:r>
            <a:r>
              <a:rPr lang="tr-TR" dirty="0"/>
              <a:t> olabilmektedir.</a:t>
            </a:r>
          </a:p>
          <a:p>
            <a:pPr algn="just">
              <a:buFont typeface="Arial" panose="020B0604020202020204" pitchFamily="34" charset="0"/>
              <a:buChar char="•"/>
            </a:pPr>
            <a:r>
              <a:rPr lang="tr-TR" dirty="0"/>
              <a:t>Bu amaçla da </a:t>
            </a:r>
            <a:r>
              <a:rPr lang="tr-TR" dirty="0" err="1"/>
              <a:t>Bayley</a:t>
            </a:r>
            <a:r>
              <a:rPr lang="tr-TR" dirty="0"/>
              <a:t> Bebek Gelişimi Ölçeği, Denver Gelişim Tarama Testi gibi gelişimsel değerlendirme araçları kullanılabilir.</a:t>
            </a:r>
          </a:p>
        </p:txBody>
      </p:sp>
      <p:sp>
        <p:nvSpPr>
          <p:cNvPr id="4" name="Slayt Numarası Yer Tutucusu 3">
            <a:extLst>
              <a:ext uri="{FF2B5EF4-FFF2-40B4-BE49-F238E27FC236}">
                <a16:creationId xmlns:a16="http://schemas.microsoft.com/office/drawing/2014/main" id="{3E6DFD41-FD3D-8445-8113-D8878A5569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412514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D154DF-31BC-1C4A-AE4A-856F17106FA8}"/>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5927F92F-D214-E249-9D6C-9D59DE958700}"/>
              </a:ext>
            </a:extLst>
          </p:cNvPr>
          <p:cNvSpPr>
            <a:spLocks noGrp="1"/>
          </p:cNvSpPr>
          <p:nvPr>
            <p:ph type="body" idx="1"/>
          </p:nvPr>
        </p:nvSpPr>
        <p:spPr>
          <a:xfrm>
            <a:off x="855299" y="1506350"/>
            <a:ext cx="7638069" cy="2142458"/>
          </a:xfrm>
        </p:spPr>
        <p:txBody>
          <a:bodyPr/>
          <a:lstStyle/>
          <a:p>
            <a:pPr algn="just">
              <a:buFont typeface="Arial" panose="020B0604020202020204" pitchFamily="34" charset="0"/>
              <a:buChar char="•"/>
            </a:pPr>
            <a:r>
              <a:rPr lang="tr-TR" dirty="0"/>
              <a:t>Zeka kavramı soyut olan akıl yürütme, deneyimden yararlanma ve değişen çevresel bağlamlara uyum gösterme becerilerini içermektedir. Zeka testleri de bu becerileri ölçmeyi </a:t>
            </a:r>
            <a:r>
              <a:rPr lang="tr-TR" dirty="0" smtClean="0"/>
              <a:t>amaçlamaktadır).</a:t>
            </a:r>
            <a:endParaRPr lang="tr-TR" dirty="0"/>
          </a:p>
        </p:txBody>
      </p:sp>
      <p:sp>
        <p:nvSpPr>
          <p:cNvPr id="4" name="Slayt Numarası Yer Tutucusu 3">
            <a:extLst>
              <a:ext uri="{FF2B5EF4-FFF2-40B4-BE49-F238E27FC236}">
                <a16:creationId xmlns:a16="http://schemas.microsoft.com/office/drawing/2014/main" id="{BAFFBCC4-414E-EE48-88A9-7F923508A7E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4158009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7B5432-5517-CA41-8A72-987BD02AF9C5}"/>
              </a:ext>
            </a:extLst>
          </p:cNvPr>
          <p:cNvSpPr>
            <a:spLocks noGrp="1"/>
          </p:cNvSpPr>
          <p:nvPr>
            <p:ph type="title"/>
          </p:nvPr>
        </p:nvSpPr>
        <p:spPr/>
        <p:txBody>
          <a:bodyPr/>
          <a:lstStyle/>
          <a:p>
            <a:r>
              <a:rPr lang="tr-TR" dirty="0">
                <a:latin typeface="Calibri" panose="020F0502020204030204" pitchFamily="34" charset="0"/>
                <a:cs typeface="Calibri" panose="020F0502020204030204" pitchFamily="34" charset="0"/>
              </a:rPr>
              <a:t>Grup Zeka/Yetenek Testleri</a:t>
            </a:r>
          </a:p>
        </p:txBody>
      </p:sp>
      <p:sp>
        <p:nvSpPr>
          <p:cNvPr id="3" name="Metin Yer Tutucusu 2">
            <a:extLst>
              <a:ext uri="{FF2B5EF4-FFF2-40B4-BE49-F238E27FC236}">
                <a16:creationId xmlns:a16="http://schemas.microsoft.com/office/drawing/2014/main" id="{5331CF69-DECB-6245-AF19-08B79CEA03C2}"/>
              </a:ext>
            </a:extLst>
          </p:cNvPr>
          <p:cNvSpPr>
            <a:spLocks noGrp="1"/>
          </p:cNvSpPr>
          <p:nvPr>
            <p:ph type="body" idx="1"/>
          </p:nvPr>
        </p:nvSpPr>
        <p:spPr>
          <a:xfrm>
            <a:off x="855299" y="1506349"/>
            <a:ext cx="7893047" cy="3167302"/>
          </a:xfrm>
        </p:spPr>
        <p:txBody>
          <a:bodyPr/>
          <a:lstStyle/>
          <a:p>
            <a:pPr algn="just">
              <a:buFont typeface="Arial" panose="020B0604020202020204" pitchFamily="34" charset="0"/>
              <a:buChar char="•"/>
            </a:pPr>
            <a:r>
              <a:rPr lang="tr-TR" dirty="0"/>
              <a:t>Aynı anda birden fazla kişiye uygulanmaktadır.</a:t>
            </a:r>
          </a:p>
          <a:p>
            <a:pPr algn="just">
              <a:buFont typeface="Arial" panose="020B0604020202020204" pitchFamily="34" charset="0"/>
              <a:buChar char="•"/>
            </a:pPr>
            <a:r>
              <a:rPr lang="tr-TR" dirty="0"/>
              <a:t>Çoğunlukla çoktan seçmeli testlerdir. </a:t>
            </a:r>
          </a:p>
          <a:p>
            <a:pPr algn="just">
              <a:buFont typeface="Arial" panose="020B0604020202020204" pitchFamily="34" charset="0"/>
              <a:buChar char="•"/>
            </a:pPr>
            <a:r>
              <a:rPr lang="tr-TR" dirty="0"/>
              <a:t>Testteki sorulardan doğru olanı işaretleyerek yanıt verilir </a:t>
            </a:r>
            <a:r>
              <a:rPr lang="tr-TR" dirty="0" smtClean="0"/>
              <a:t>Öğretmenin </a:t>
            </a:r>
            <a:r>
              <a:rPr lang="tr-TR" dirty="0"/>
              <a:t>gözlemleri ile bir araya geldiğinde amacına ulaşmaktadır. </a:t>
            </a:r>
          </a:p>
          <a:p>
            <a:pPr algn="just">
              <a:buFont typeface="Arial" panose="020B0604020202020204" pitchFamily="34" charset="0"/>
              <a:buChar char="•"/>
            </a:pPr>
            <a:r>
              <a:rPr lang="tr-TR" dirty="0"/>
              <a:t>İlköğretim kademesinde uygulanması daha </a:t>
            </a:r>
            <a:r>
              <a:rPr lang="tr-TR" dirty="0" smtClean="0"/>
              <a:t>uygundur</a:t>
            </a:r>
            <a:endParaRPr lang="tr-TR" dirty="0"/>
          </a:p>
        </p:txBody>
      </p:sp>
      <p:sp>
        <p:nvSpPr>
          <p:cNvPr id="4" name="Slayt Numarası Yer Tutucusu 3">
            <a:extLst>
              <a:ext uri="{FF2B5EF4-FFF2-40B4-BE49-F238E27FC236}">
                <a16:creationId xmlns:a16="http://schemas.microsoft.com/office/drawing/2014/main" id="{734F42EA-11E7-EF41-AFC5-D52E456309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2862500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F0A849-3DCE-8F4E-9756-1720E6573B56}"/>
              </a:ext>
            </a:extLst>
          </p:cNvPr>
          <p:cNvSpPr>
            <a:spLocks noGrp="1"/>
          </p:cNvSpPr>
          <p:nvPr>
            <p:ph type="title"/>
          </p:nvPr>
        </p:nvSpPr>
        <p:spPr/>
        <p:txBody>
          <a:bodyPr/>
          <a:lstStyle/>
          <a:p>
            <a:r>
              <a:rPr lang="tr-TR" dirty="0">
                <a:latin typeface="Calibri" panose="020F0502020204030204" pitchFamily="34" charset="0"/>
                <a:cs typeface="Calibri" panose="020F0502020204030204" pitchFamily="34" charset="0"/>
              </a:rPr>
              <a:t>Grup Zeka/Yetenek Testleri</a:t>
            </a:r>
            <a:endParaRPr lang="tr-TR" dirty="0"/>
          </a:p>
        </p:txBody>
      </p:sp>
      <p:sp>
        <p:nvSpPr>
          <p:cNvPr id="3" name="Metin Yer Tutucusu 2">
            <a:extLst>
              <a:ext uri="{FF2B5EF4-FFF2-40B4-BE49-F238E27FC236}">
                <a16:creationId xmlns:a16="http://schemas.microsoft.com/office/drawing/2014/main" id="{A614097E-065C-144F-9298-7A4D466AF362}"/>
              </a:ext>
            </a:extLst>
          </p:cNvPr>
          <p:cNvSpPr>
            <a:spLocks noGrp="1"/>
          </p:cNvSpPr>
          <p:nvPr>
            <p:ph type="body" idx="1"/>
          </p:nvPr>
        </p:nvSpPr>
        <p:spPr>
          <a:xfrm>
            <a:off x="855300" y="1506350"/>
            <a:ext cx="7549084" cy="2485358"/>
          </a:xfrm>
        </p:spPr>
        <p:txBody>
          <a:bodyPr/>
          <a:lstStyle/>
          <a:p>
            <a:pPr algn="just">
              <a:buFont typeface="Arial" panose="020B0604020202020204" pitchFamily="34" charset="0"/>
              <a:buChar char="•"/>
            </a:pPr>
            <a:r>
              <a:rPr lang="tr-TR" dirty="0"/>
              <a:t>Uygulaması ve değerlendirmesi pratiktir ve çocukların kendi akranları arasında kolay bir değerlendirme yapılmasını sağlamaktadır. </a:t>
            </a:r>
          </a:p>
          <a:p>
            <a:pPr algn="just">
              <a:buFont typeface="Arial" panose="020B0604020202020204" pitchFamily="34" charset="0"/>
              <a:buChar char="•"/>
            </a:pPr>
            <a:r>
              <a:rPr lang="tr-TR" dirty="0"/>
              <a:t>Sınıf ve çocuk özelinde alınacak kararların alınmasına imkan sağlamaktadır. </a:t>
            </a:r>
          </a:p>
          <a:p>
            <a:pPr algn="just">
              <a:buFont typeface="Arial" panose="020B0604020202020204" pitchFamily="34" charset="0"/>
              <a:buChar char="•"/>
            </a:pPr>
            <a:endParaRPr lang="tr-TR" dirty="0"/>
          </a:p>
        </p:txBody>
      </p:sp>
      <p:sp>
        <p:nvSpPr>
          <p:cNvPr id="4" name="Slayt Numarası Yer Tutucusu 3">
            <a:extLst>
              <a:ext uri="{FF2B5EF4-FFF2-40B4-BE49-F238E27FC236}">
                <a16:creationId xmlns:a16="http://schemas.microsoft.com/office/drawing/2014/main" id="{1C027121-1C92-B142-BB06-1468812F7B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576608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05FB83-97F4-C942-A075-ABC1E372A6F8}"/>
              </a:ext>
            </a:extLst>
          </p:cNvPr>
          <p:cNvSpPr>
            <a:spLocks noGrp="1"/>
          </p:cNvSpPr>
          <p:nvPr>
            <p:ph type="title"/>
          </p:nvPr>
        </p:nvSpPr>
        <p:spPr/>
        <p:txBody>
          <a:bodyPr/>
          <a:lstStyle/>
          <a:p>
            <a:r>
              <a:rPr lang="tr-TR" dirty="0">
                <a:latin typeface="Calibri" panose="020F0502020204030204" pitchFamily="34" charset="0"/>
                <a:cs typeface="Calibri" panose="020F0502020204030204" pitchFamily="34" charset="0"/>
              </a:rPr>
              <a:t>Grup zeka testi örnekleri:</a:t>
            </a:r>
          </a:p>
        </p:txBody>
      </p:sp>
      <p:sp>
        <p:nvSpPr>
          <p:cNvPr id="3" name="Metin Yer Tutucusu 2">
            <a:extLst>
              <a:ext uri="{FF2B5EF4-FFF2-40B4-BE49-F238E27FC236}">
                <a16:creationId xmlns:a16="http://schemas.microsoft.com/office/drawing/2014/main" id="{F142AD2C-D70F-5643-AA97-5FD35B222B2B}"/>
              </a:ext>
            </a:extLst>
          </p:cNvPr>
          <p:cNvSpPr>
            <a:spLocks noGrp="1"/>
          </p:cNvSpPr>
          <p:nvPr>
            <p:ph type="body" idx="1"/>
          </p:nvPr>
        </p:nvSpPr>
        <p:spPr>
          <a:xfrm>
            <a:off x="855300" y="1506349"/>
            <a:ext cx="7901838" cy="3232705"/>
          </a:xfrm>
        </p:spPr>
        <p:txBody>
          <a:bodyPr/>
          <a:lstStyle/>
          <a:p>
            <a:pPr>
              <a:buFont typeface="Arial" panose="020B0604020202020204" pitchFamily="34" charset="0"/>
              <a:buChar char="•"/>
            </a:pPr>
            <a:r>
              <a:rPr lang="tr-TR" dirty="0"/>
              <a:t>Bilişsel Yetenek Testleri,</a:t>
            </a:r>
          </a:p>
          <a:p>
            <a:pPr>
              <a:buFont typeface="Arial" panose="020B0604020202020204" pitchFamily="34" charset="0"/>
              <a:buChar char="•"/>
            </a:pPr>
            <a:r>
              <a:rPr lang="tr-TR" dirty="0" err="1"/>
              <a:t>The</a:t>
            </a:r>
            <a:r>
              <a:rPr lang="tr-TR" dirty="0"/>
              <a:t> </a:t>
            </a:r>
            <a:r>
              <a:rPr lang="tr-TR" dirty="0" err="1"/>
              <a:t>Henmon</a:t>
            </a:r>
            <a:r>
              <a:rPr lang="tr-TR" dirty="0"/>
              <a:t>-Nelson Zihinsel Yetenek Testi</a:t>
            </a:r>
          </a:p>
          <a:p>
            <a:pPr>
              <a:buFont typeface="Arial" panose="020B0604020202020204" pitchFamily="34" charset="0"/>
              <a:buChar char="•"/>
            </a:pPr>
            <a:r>
              <a:rPr lang="tr-TR" dirty="0"/>
              <a:t>5-7 Temel Kabiliyet Testi,</a:t>
            </a:r>
          </a:p>
          <a:p>
            <a:pPr>
              <a:buFont typeface="Arial" panose="020B0604020202020204" pitchFamily="34" charset="0"/>
              <a:buChar char="•"/>
            </a:pPr>
            <a:r>
              <a:rPr lang="tr-TR" dirty="0"/>
              <a:t>7-11 Temel Kabiliyet Testi,</a:t>
            </a:r>
          </a:p>
          <a:p>
            <a:pPr>
              <a:buFont typeface="Arial" panose="020B0604020202020204" pitchFamily="34" charset="0"/>
              <a:buChar char="•"/>
            </a:pPr>
            <a:r>
              <a:rPr lang="tr-TR" dirty="0" err="1"/>
              <a:t>Otis</a:t>
            </a:r>
            <a:r>
              <a:rPr lang="tr-TR" dirty="0"/>
              <a:t> Alfa/</a:t>
            </a:r>
            <a:r>
              <a:rPr lang="tr-TR" dirty="0" err="1"/>
              <a:t>Otis</a:t>
            </a:r>
            <a:r>
              <a:rPr lang="tr-TR" dirty="0"/>
              <a:t> Beta Testleri,</a:t>
            </a:r>
          </a:p>
          <a:p>
            <a:pPr>
              <a:buFont typeface="Arial" panose="020B0604020202020204" pitchFamily="34" charset="0"/>
              <a:buChar char="•"/>
            </a:pPr>
            <a:r>
              <a:rPr lang="tr-TR" dirty="0" err="1"/>
              <a:t>Kuhlman</a:t>
            </a:r>
            <a:r>
              <a:rPr lang="tr-TR" dirty="0"/>
              <a:t> </a:t>
            </a:r>
            <a:r>
              <a:rPr lang="tr-TR" dirty="0" err="1"/>
              <a:t>Anderson</a:t>
            </a:r>
            <a:r>
              <a:rPr lang="tr-TR" dirty="0"/>
              <a:t> Testleri,</a:t>
            </a:r>
          </a:p>
          <a:p>
            <a:pPr>
              <a:buFont typeface="Arial" panose="020B0604020202020204" pitchFamily="34" charset="0"/>
              <a:buChar char="•"/>
            </a:pPr>
            <a:r>
              <a:rPr lang="tr-TR" dirty="0" err="1"/>
              <a:t>Cattell</a:t>
            </a:r>
            <a:r>
              <a:rPr lang="tr-TR" dirty="0"/>
              <a:t> Zeka Testi</a:t>
            </a:r>
          </a:p>
          <a:p>
            <a:pPr>
              <a:buFont typeface="Arial" panose="020B0604020202020204" pitchFamily="34" charset="0"/>
              <a:buChar char="•"/>
            </a:pPr>
            <a:r>
              <a:rPr lang="tr-TR" dirty="0" err="1"/>
              <a:t>Thurstone</a:t>
            </a:r>
            <a:r>
              <a:rPr lang="tr-TR" dirty="0"/>
              <a:t> Sürat Kavrayış </a:t>
            </a:r>
            <a:r>
              <a:rPr lang="tr-TR" dirty="0" smtClean="0"/>
              <a:t>Testi</a:t>
            </a:r>
            <a:endParaRPr lang="tr-TR" dirty="0"/>
          </a:p>
        </p:txBody>
      </p:sp>
      <p:sp>
        <p:nvSpPr>
          <p:cNvPr id="4" name="Slayt Numarası Yer Tutucusu 3">
            <a:extLst>
              <a:ext uri="{FF2B5EF4-FFF2-40B4-BE49-F238E27FC236}">
                <a16:creationId xmlns:a16="http://schemas.microsoft.com/office/drawing/2014/main" id="{6D8D2080-0FB8-584B-BD35-E025D131C5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2478514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BF3C55-89C8-4D44-A811-AE2ABB279A31}"/>
              </a:ext>
            </a:extLst>
          </p:cNvPr>
          <p:cNvSpPr>
            <a:spLocks noGrp="1"/>
          </p:cNvSpPr>
          <p:nvPr>
            <p:ph type="title"/>
          </p:nvPr>
        </p:nvSpPr>
        <p:spPr/>
        <p:txBody>
          <a:bodyPr/>
          <a:lstStyle/>
          <a:p>
            <a:r>
              <a:rPr lang="tr-TR" dirty="0" err="1">
                <a:latin typeface="Calibri" panose="020F0502020204030204" pitchFamily="34" charset="0"/>
                <a:cs typeface="Calibri" panose="020F0502020204030204" pitchFamily="34" charset="0"/>
              </a:rPr>
              <a:t>Raven’in</a:t>
            </a:r>
            <a:r>
              <a:rPr lang="tr-TR" dirty="0">
                <a:latin typeface="Calibri" panose="020F0502020204030204" pitchFamily="34" charset="0"/>
                <a:cs typeface="Calibri" panose="020F0502020204030204" pitchFamily="34" charset="0"/>
              </a:rPr>
              <a:t> İlerlemeli Matrisler Testi</a:t>
            </a:r>
          </a:p>
        </p:txBody>
      </p:sp>
      <p:sp>
        <p:nvSpPr>
          <p:cNvPr id="3" name="Metin Yer Tutucusu 2">
            <a:extLst>
              <a:ext uri="{FF2B5EF4-FFF2-40B4-BE49-F238E27FC236}">
                <a16:creationId xmlns:a16="http://schemas.microsoft.com/office/drawing/2014/main" id="{F452300A-CB70-F341-9E1D-673074FC33BD}"/>
              </a:ext>
            </a:extLst>
          </p:cNvPr>
          <p:cNvSpPr>
            <a:spLocks noGrp="1"/>
          </p:cNvSpPr>
          <p:nvPr>
            <p:ph type="body" idx="1"/>
          </p:nvPr>
        </p:nvSpPr>
        <p:spPr>
          <a:xfrm>
            <a:off x="855299" y="1506350"/>
            <a:ext cx="7048985" cy="2362265"/>
          </a:xfrm>
        </p:spPr>
        <p:txBody>
          <a:bodyPr/>
          <a:lstStyle/>
          <a:p>
            <a:pPr algn="just">
              <a:buFont typeface="Arial" panose="020B0604020202020204" pitchFamily="34" charset="0"/>
              <a:buChar char="•"/>
            </a:pPr>
            <a:r>
              <a:rPr lang="tr-TR" dirty="0"/>
              <a:t>John </a:t>
            </a:r>
            <a:r>
              <a:rPr lang="tr-TR" dirty="0" err="1"/>
              <a:t>Raven</a:t>
            </a:r>
            <a:r>
              <a:rPr lang="tr-TR" dirty="0"/>
              <a:t> (1936) tarafından geliştirilmiştir.</a:t>
            </a:r>
          </a:p>
          <a:p>
            <a:pPr algn="just">
              <a:buFont typeface="Arial" panose="020B0604020202020204" pitchFamily="34" charset="0"/>
              <a:buChar char="•"/>
            </a:pPr>
            <a:r>
              <a:rPr lang="tr-TR" dirty="0"/>
              <a:t>Test maddeleri çeşitli matrislerden oluşmaktadır. </a:t>
            </a:r>
          </a:p>
          <a:p>
            <a:pPr algn="just">
              <a:buFont typeface="Arial" panose="020B0604020202020204" pitchFamily="34" charset="0"/>
              <a:buChar char="•"/>
            </a:pPr>
            <a:r>
              <a:rPr lang="tr-TR" dirty="0"/>
              <a:t>Boş bırakılan şekillerin belirlenmesi istenmektedir. </a:t>
            </a:r>
          </a:p>
          <a:p>
            <a:pPr algn="just">
              <a:buFont typeface="Arial" panose="020B0604020202020204" pitchFamily="34" charset="0"/>
              <a:buChar char="•"/>
            </a:pPr>
            <a:r>
              <a:rPr lang="tr-TR" dirty="0"/>
              <a:t> Testte sözel sorular yer almamaktır tüm sorular şekillerden oluşmaktadır. </a:t>
            </a:r>
          </a:p>
        </p:txBody>
      </p:sp>
      <p:sp>
        <p:nvSpPr>
          <p:cNvPr id="4" name="Slayt Numarası Yer Tutucusu 3">
            <a:extLst>
              <a:ext uri="{FF2B5EF4-FFF2-40B4-BE49-F238E27FC236}">
                <a16:creationId xmlns:a16="http://schemas.microsoft.com/office/drawing/2014/main" id="{39E0CB0E-1EBB-3F46-BC52-3C44091943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1504876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53E55F-94AF-9B48-ACFA-A573B0822F87}"/>
              </a:ext>
            </a:extLst>
          </p:cNvPr>
          <p:cNvSpPr>
            <a:spLocks noGrp="1"/>
          </p:cNvSpPr>
          <p:nvPr>
            <p:ph type="title"/>
          </p:nvPr>
        </p:nvSpPr>
        <p:spPr>
          <a:xfrm>
            <a:off x="665042" y="660153"/>
            <a:ext cx="7813915" cy="396300"/>
          </a:xfrm>
        </p:spPr>
        <p:txBody>
          <a:bodyPr/>
          <a:lstStyle/>
          <a:p>
            <a:r>
              <a:rPr lang="tr-TR" dirty="0" err="1">
                <a:latin typeface="Calibri" panose="020F0502020204030204" pitchFamily="34" charset="0"/>
                <a:cs typeface="Calibri" panose="020F0502020204030204" pitchFamily="34" charset="0"/>
              </a:rPr>
              <a:t>Raven’in</a:t>
            </a:r>
            <a:r>
              <a:rPr lang="tr-TR" dirty="0">
                <a:latin typeface="Calibri" panose="020F0502020204030204" pitchFamily="34" charset="0"/>
                <a:cs typeface="Calibri" panose="020F0502020204030204" pitchFamily="34" charset="0"/>
              </a:rPr>
              <a:t> İlerlemeli Matrisler Testi-Alt Ölçekleri</a:t>
            </a:r>
          </a:p>
        </p:txBody>
      </p:sp>
      <p:sp>
        <p:nvSpPr>
          <p:cNvPr id="4" name="Slayt Numarası Yer Tutucusu 3">
            <a:extLst>
              <a:ext uri="{FF2B5EF4-FFF2-40B4-BE49-F238E27FC236}">
                <a16:creationId xmlns:a16="http://schemas.microsoft.com/office/drawing/2014/main" id="{2EFC7CEF-66EB-2A45-8F20-149A84798A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graphicFrame>
        <p:nvGraphicFramePr>
          <p:cNvPr id="5" name="Diyagram 4">
            <a:extLst>
              <a:ext uri="{FF2B5EF4-FFF2-40B4-BE49-F238E27FC236}">
                <a16:creationId xmlns:a16="http://schemas.microsoft.com/office/drawing/2014/main" id="{1F8F7699-F66F-EA4C-A5A4-9394E0091921}"/>
              </a:ext>
            </a:extLst>
          </p:cNvPr>
          <p:cNvGraphicFramePr/>
          <p:nvPr>
            <p:extLst>
              <p:ext uri="{D42A27DB-BD31-4B8C-83A1-F6EECF244321}">
                <p14:modId xmlns:p14="http://schemas.microsoft.com/office/powerpoint/2010/main" val="2726862035"/>
              </p:ext>
            </p:extLst>
          </p:nvPr>
        </p:nvGraphicFramePr>
        <p:xfrm>
          <a:off x="1523999" y="66015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2394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7AE70E-1B07-CD4F-83BA-15CD6D0D8415}"/>
              </a:ext>
            </a:extLst>
          </p:cNvPr>
          <p:cNvSpPr>
            <a:spLocks noGrp="1"/>
          </p:cNvSpPr>
          <p:nvPr>
            <p:ph type="title"/>
          </p:nvPr>
        </p:nvSpPr>
        <p:spPr/>
        <p:txBody>
          <a:bodyPr/>
          <a:lstStyle/>
          <a:p>
            <a:r>
              <a:rPr lang="tr-TR" dirty="0">
                <a:latin typeface="Calibri" panose="020F0502020204030204" pitchFamily="34" charset="0"/>
                <a:cs typeface="Calibri" panose="020F0502020204030204" pitchFamily="34" charset="0"/>
              </a:rPr>
              <a:t>Başarı Testleri</a:t>
            </a:r>
          </a:p>
        </p:txBody>
      </p:sp>
      <p:sp>
        <p:nvSpPr>
          <p:cNvPr id="3" name="Metin Yer Tutucusu 2">
            <a:extLst>
              <a:ext uri="{FF2B5EF4-FFF2-40B4-BE49-F238E27FC236}">
                <a16:creationId xmlns:a16="http://schemas.microsoft.com/office/drawing/2014/main" id="{2FAD5F72-5169-2A47-83E2-6FE7BEA21F5E}"/>
              </a:ext>
            </a:extLst>
          </p:cNvPr>
          <p:cNvSpPr>
            <a:spLocks noGrp="1"/>
          </p:cNvSpPr>
          <p:nvPr>
            <p:ph type="body" idx="1"/>
          </p:nvPr>
        </p:nvSpPr>
        <p:spPr>
          <a:xfrm>
            <a:off x="599099" y="1232300"/>
            <a:ext cx="8166832" cy="3717769"/>
          </a:xfrm>
        </p:spPr>
        <p:txBody>
          <a:bodyPr/>
          <a:lstStyle/>
          <a:p>
            <a:pPr algn="just">
              <a:buFont typeface="Arial" panose="020B0604020202020204" pitchFamily="34" charset="0"/>
              <a:buChar char="•"/>
            </a:pPr>
            <a:r>
              <a:rPr lang="tr-TR" dirty="0"/>
              <a:t>Grup testleri ile benzer gibi olmakla birlikte çocukların farklı akademik alanlardaki becerilerini belirlemeyi amaçlamaktadır.</a:t>
            </a:r>
          </a:p>
          <a:p>
            <a:pPr algn="just">
              <a:buFont typeface="Arial" panose="020B0604020202020204" pitchFamily="34" charset="0"/>
              <a:buChar char="•"/>
            </a:pPr>
            <a:r>
              <a:rPr lang="tr-TR" dirty="0"/>
              <a:t>Çocuğun başarısı ve zekası arasında ilişki kurmaya yardımcı </a:t>
            </a:r>
            <a:r>
              <a:rPr lang="tr-TR" dirty="0" smtClean="0"/>
              <a:t>olur</a:t>
            </a:r>
            <a:endParaRPr lang="tr-TR" dirty="0"/>
          </a:p>
          <a:p>
            <a:pPr algn="just">
              <a:buFont typeface="Arial" panose="020B0604020202020204" pitchFamily="34" charset="0"/>
              <a:buChar char="•"/>
            </a:pPr>
            <a:r>
              <a:rPr lang="tr-TR" dirty="0"/>
              <a:t>Okullarda girilen sınavlar başarı testlerine örnektir.</a:t>
            </a:r>
          </a:p>
          <a:p>
            <a:pPr algn="just">
              <a:buFont typeface="Arial" panose="020B0604020202020204" pitchFamily="34" charset="0"/>
              <a:buChar char="•"/>
            </a:pPr>
            <a:r>
              <a:rPr lang="tr-TR" dirty="0"/>
              <a:t>Başarı testine giren çocukların IQ puanı verilmez, çocuğun performansı, ülke çapında aynı sınıfta eğitim alan akranlarının performansları ile </a:t>
            </a:r>
            <a:r>
              <a:rPr lang="tr-TR" dirty="0" smtClean="0"/>
              <a:t>karşılaştırır</a:t>
            </a:r>
            <a:endParaRPr lang="tr-TR" dirty="0"/>
          </a:p>
        </p:txBody>
      </p:sp>
      <p:sp>
        <p:nvSpPr>
          <p:cNvPr id="4" name="Slayt Numarası Yer Tutucusu 3">
            <a:extLst>
              <a:ext uri="{FF2B5EF4-FFF2-40B4-BE49-F238E27FC236}">
                <a16:creationId xmlns:a16="http://schemas.microsoft.com/office/drawing/2014/main" id="{8F9DAE81-91C2-B14E-9730-6D0426980B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4215384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5B7C32-CD59-AC4C-88DA-E813836F2CED}"/>
              </a:ext>
            </a:extLst>
          </p:cNvPr>
          <p:cNvSpPr>
            <a:spLocks noGrp="1"/>
          </p:cNvSpPr>
          <p:nvPr>
            <p:ph type="title"/>
          </p:nvPr>
        </p:nvSpPr>
        <p:spPr/>
        <p:txBody>
          <a:bodyPr/>
          <a:lstStyle/>
          <a:p>
            <a:r>
              <a:rPr lang="tr-TR" dirty="0">
                <a:latin typeface="Calibri" panose="020F0502020204030204" pitchFamily="34" charset="0"/>
                <a:cs typeface="Calibri" panose="020F0502020204030204" pitchFamily="34" charset="0"/>
              </a:rPr>
              <a:t>Başarı Testleri</a:t>
            </a:r>
            <a:endParaRPr lang="tr-TR" dirty="0"/>
          </a:p>
        </p:txBody>
      </p:sp>
      <p:sp>
        <p:nvSpPr>
          <p:cNvPr id="3" name="Metin Yer Tutucusu 2">
            <a:extLst>
              <a:ext uri="{FF2B5EF4-FFF2-40B4-BE49-F238E27FC236}">
                <a16:creationId xmlns:a16="http://schemas.microsoft.com/office/drawing/2014/main" id="{F2A3F830-9001-BD47-A449-F2EA906B14CF}"/>
              </a:ext>
            </a:extLst>
          </p:cNvPr>
          <p:cNvSpPr>
            <a:spLocks noGrp="1"/>
          </p:cNvSpPr>
          <p:nvPr>
            <p:ph type="body" idx="1"/>
          </p:nvPr>
        </p:nvSpPr>
        <p:spPr>
          <a:xfrm>
            <a:off x="589085" y="1506349"/>
            <a:ext cx="8132883" cy="3167302"/>
          </a:xfrm>
        </p:spPr>
        <p:txBody>
          <a:bodyPr/>
          <a:lstStyle/>
          <a:p>
            <a:pPr algn="just">
              <a:buFont typeface="Arial" panose="020B0604020202020204" pitchFamily="34" charset="0"/>
              <a:buChar char="•"/>
            </a:pPr>
            <a:r>
              <a:rPr lang="tr-TR" dirty="0"/>
              <a:t>Bu amaçla kullanılacak başarı testlerinin standardizasyonun yapılması önemlidir.</a:t>
            </a:r>
          </a:p>
          <a:p>
            <a:pPr algn="just">
              <a:buFont typeface="Arial" panose="020B0604020202020204" pitchFamily="34" charset="0"/>
              <a:buChar char="•"/>
            </a:pPr>
            <a:r>
              <a:rPr lang="tr-TR" dirty="0"/>
              <a:t>Bu testler tek başına yeterli değildir sadece çocuğun başarısı hakkında da bilgi sağlamaktadır. </a:t>
            </a:r>
          </a:p>
          <a:p>
            <a:pPr algn="just">
              <a:buFont typeface="Arial" panose="020B0604020202020204" pitchFamily="34" charset="0"/>
              <a:buChar char="•"/>
            </a:pPr>
            <a:r>
              <a:rPr lang="tr-TR" dirty="0"/>
              <a:t>Farklı öğrenme yetersizlikleri, dikkat eksikliği veya motivasyonsuzluk gösteren üstün yetenekli çocuklarda yaratıcı özellikler gösteren çocukların belirlenmesinde yeterli </a:t>
            </a:r>
            <a:r>
              <a:rPr lang="tr-TR" dirty="0" smtClean="0"/>
              <a:t>değildir</a:t>
            </a:r>
            <a:endParaRPr lang="tr-TR" u="sng" dirty="0"/>
          </a:p>
        </p:txBody>
      </p:sp>
      <p:sp>
        <p:nvSpPr>
          <p:cNvPr id="4" name="Slayt Numarası Yer Tutucusu 3">
            <a:extLst>
              <a:ext uri="{FF2B5EF4-FFF2-40B4-BE49-F238E27FC236}">
                <a16:creationId xmlns:a16="http://schemas.microsoft.com/office/drawing/2014/main" id="{EF97FD39-1EC7-CD4E-AC58-749D230EEA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147854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8DE982-E383-5F41-8221-04482BB819E2}"/>
              </a:ext>
            </a:extLst>
          </p:cNvPr>
          <p:cNvSpPr>
            <a:spLocks noGrp="1"/>
          </p:cNvSpPr>
          <p:nvPr>
            <p:ph type="title"/>
          </p:nvPr>
        </p:nvSpPr>
        <p:spPr>
          <a:xfrm>
            <a:off x="855299" y="836000"/>
            <a:ext cx="6600577" cy="396300"/>
          </a:xfrm>
        </p:spPr>
        <p:txBody>
          <a:bodyPr/>
          <a:lstStyle/>
          <a:p>
            <a:r>
              <a:rPr lang="tr-TR" dirty="0">
                <a:latin typeface="Calibri" panose="020F0502020204030204" pitchFamily="34" charset="0"/>
                <a:cs typeface="Calibri" panose="020F0502020204030204" pitchFamily="34" charset="0"/>
              </a:rPr>
              <a:t>Başarı Testlerinin IQ Testlerinden Farkı</a:t>
            </a:r>
          </a:p>
        </p:txBody>
      </p:sp>
      <p:sp>
        <p:nvSpPr>
          <p:cNvPr id="4" name="Slayt Numarası Yer Tutucusu 3">
            <a:extLst>
              <a:ext uri="{FF2B5EF4-FFF2-40B4-BE49-F238E27FC236}">
                <a16:creationId xmlns:a16="http://schemas.microsoft.com/office/drawing/2014/main" id="{CA513111-19C9-F845-B696-006DB167EF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graphicFrame>
        <p:nvGraphicFramePr>
          <p:cNvPr id="5" name="Diyagram 4">
            <a:extLst>
              <a:ext uri="{FF2B5EF4-FFF2-40B4-BE49-F238E27FC236}">
                <a16:creationId xmlns:a16="http://schemas.microsoft.com/office/drawing/2014/main" id="{7AF00DB0-DD59-2042-9268-D23B33A60475}"/>
              </a:ext>
            </a:extLst>
          </p:cNvPr>
          <p:cNvGraphicFramePr/>
          <p:nvPr>
            <p:extLst>
              <p:ext uri="{D42A27DB-BD31-4B8C-83A1-F6EECF244321}">
                <p14:modId xmlns:p14="http://schemas.microsoft.com/office/powerpoint/2010/main" val="2101825303"/>
              </p:ext>
            </p:extLst>
          </p:nvPr>
        </p:nvGraphicFramePr>
        <p:xfrm>
          <a:off x="815975" y="1477107"/>
          <a:ext cx="6679223" cy="3284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304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14BFC5-8FE7-4841-8073-6B59A0580AF6}"/>
              </a:ext>
            </a:extLst>
          </p:cNvPr>
          <p:cNvSpPr>
            <a:spLocks noGrp="1"/>
          </p:cNvSpPr>
          <p:nvPr>
            <p:ph type="title"/>
          </p:nvPr>
        </p:nvSpPr>
        <p:spPr/>
        <p:txBody>
          <a:bodyPr/>
          <a:lstStyle/>
          <a:p>
            <a:r>
              <a:rPr lang="tr-TR" dirty="0">
                <a:latin typeface="Calibri" panose="020F0502020204030204" pitchFamily="34" charset="0"/>
                <a:cs typeface="Calibri" panose="020F0502020204030204" pitchFamily="34" charset="0"/>
              </a:rPr>
              <a:t>Zeka Testleri Hakkındaki Eleştiriler</a:t>
            </a:r>
          </a:p>
        </p:txBody>
      </p:sp>
      <p:sp>
        <p:nvSpPr>
          <p:cNvPr id="3" name="Metin Yer Tutucusu 2">
            <a:extLst>
              <a:ext uri="{FF2B5EF4-FFF2-40B4-BE49-F238E27FC236}">
                <a16:creationId xmlns:a16="http://schemas.microsoft.com/office/drawing/2014/main" id="{A980DCE9-91FC-FF49-871F-BC087AB23594}"/>
              </a:ext>
            </a:extLst>
          </p:cNvPr>
          <p:cNvSpPr>
            <a:spLocks noGrp="1"/>
          </p:cNvSpPr>
          <p:nvPr>
            <p:ph type="body" idx="1"/>
          </p:nvPr>
        </p:nvSpPr>
        <p:spPr>
          <a:xfrm>
            <a:off x="855299" y="1506350"/>
            <a:ext cx="7805123" cy="2881012"/>
          </a:xfrm>
        </p:spPr>
        <p:txBody>
          <a:bodyPr/>
          <a:lstStyle/>
          <a:p>
            <a:pPr algn="just">
              <a:buFont typeface="Arial" panose="020B0604020202020204" pitchFamily="34" charset="0"/>
              <a:buChar char="•"/>
            </a:pPr>
            <a:r>
              <a:rPr lang="tr-TR" dirty="0"/>
              <a:t>Güncel olarak kullanılan zeka testleri geliştirildikleri ilk versiyonlarından çok farklılaşmamıştır.</a:t>
            </a:r>
          </a:p>
          <a:p>
            <a:pPr algn="just">
              <a:buFont typeface="Arial" panose="020B0604020202020204" pitchFamily="34" charset="0"/>
              <a:buChar char="•"/>
            </a:pPr>
            <a:r>
              <a:rPr lang="tr-TR" dirty="0"/>
              <a:t>Günümüz koşulları göz önünde bulundurularak kültüre uygun testlerin geliştirilmesi gerekmektedir. </a:t>
            </a:r>
          </a:p>
          <a:p>
            <a:pPr algn="just">
              <a:buFont typeface="Arial" panose="020B0604020202020204" pitchFamily="34" charset="0"/>
              <a:buChar char="•"/>
            </a:pPr>
            <a:r>
              <a:rPr lang="tr-TR" dirty="0"/>
              <a:t>Zeka testleri standart olarak bilişsel kapasiteyi ölçmektedir ancak bireysel farklılıkları ne düzeyde ortaya çıkardıkları </a:t>
            </a:r>
            <a:r>
              <a:rPr lang="tr-TR" dirty="0" smtClean="0"/>
              <a:t>tartışılmaktadır</a:t>
            </a:r>
            <a:endParaRPr lang="tr-TR" dirty="0"/>
          </a:p>
        </p:txBody>
      </p:sp>
      <p:sp>
        <p:nvSpPr>
          <p:cNvPr id="4" name="Slayt Numarası Yer Tutucusu 3">
            <a:extLst>
              <a:ext uri="{FF2B5EF4-FFF2-40B4-BE49-F238E27FC236}">
                <a16:creationId xmlns:a16="http://schemas.microsoft.com/office/drawing/2014/main" id="{220A39AD-AE60-044D-8D7A-5A77EBBFA5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694213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293FF1-307D-BC45-B760-B91400A7CE88}"/>
              </a:ext>
            </a:extLst>
          </p:cNvPr>
          <p:cNvSpPr>
            <a:spLocks noGrp="1"/>
          </p:cNvSpPr>
          <p:nvPr>
            <p:ph type="title"/>
          </p:nvPr>
        </p:nvSpPr>
        <p:spPr/>
        <p:txBody>
          <a:bodyPr/>
          <a:lstStyle/>
          <a:p>
            <a:r>
              <a:rPr lang="tr-TR" dirty="0">
                <a:latin typeface="Calibri" panose="020F0502020204030204" pitchFamily="34" charset="0"/>
                <a:cs typeface="Calibri" panose="020F0502020204030204" pitchFamily="34" charset="0"/>
              </a:rPr>
              <a:t>Zeka Testleri Hakkındaki Eleştiriler</a:t>
            </a:r>
            <a:endParaRPr lang="tr-TR" dirty="0"/>
          </a:p>
        </p:txBody>
      </p:sp>
      <p:sp>
        <p:nvSpPr>
          <p:cNvPr id="3" name="Metin Yer Tutucusu 2">
            <a:extLst>
              <a:ext uri="{FF2B5EF4-FFF2-40B4-BE49-F238E27FC236}">
                <a16:creationId xmlns:a16="http://schemas.microsoft.com/office/drawing/2014/main" id="{7C7F55CF-FF65-6840-A0EB-D00F6AFEA9A4}"/>
              </a:ext>
            </a:extLst>
          </p:cNvPr>
          <p:cNvSpPr>
            <a:spLocks noGrp="1"/>
          </p:cNvSpPr>
          <p:nvPr>
            <p:ph type="body" idx="1"/>
          </p:nvPr>
        </p:nvSpPr>
        <p:spPr>
          <a:xfrm>
            <a:off x="855299" y="1506349"/>
            <a:ext cx="8200777" cy="3167301"/>
          </a:xfrm>
        </p:spPr>
        <p:txBody>
          <a:bodyPr/>
          <a:lstStyle/>
          <a:p>
            <a:pPr algn="just">
              <a:buFont typeface="Arial" panose="020B0604020202020204" pitchFamily="34" charset="0"/>
              <a:buChar char="•"/>
            </a:pPr>
            <a:r>
              <a:rPr lang="tr-TR" dirty="0"/>
              <a:t>Çocuğu bir kalıba sokmaktan ve beklenti yaratmaktan kaçınılmalıdır. </a:t>
            </a:r>
          </a:p>
          <a:p>
            <a:pPr algn="just">
              <a:buFont typeface="Arial" panose="020B0604020202020204" pitchFamily="34" charset="0"/>
              <a:buChar char="•"/>
            </a:pPr>
            <a:r>
              <a:rPr lang="tr-TR" dirty="0"/>
              <a:t>Zeka, yeterliliğin tek göstergesi değildir.</a:t>
            </a:r>
          </a:p>
          <a:p>
            <a:pPr algn="just">
              <a:buFont typeface="Arial" panose="020B0604020202020204" pitchFamily="34" charset="0"/>
              <a:buChar char="•"/>
            </a:pPr>
            <a:r>
              <a:rPr lang="tr-TR" dirty="0"/>
              <a:t>Toplum zeka bölümünün yorumlanmasında dikkatli olunmalıdır çünkü zeka testlerinin alt ölçekleri de farklı becerileri ölçtüğü için alt ölçekler de göz önünde </a:t>
            </a:r>
            <a:r>
              <a:rPr lang="tr-TR" dirty="0" smtClean="0"/>
              <a:t>bulundurulmalıdır</a:t>
            </a:r>
            <a:endParaRPr lang="tr-TR" dirty="0"/>
          </a:p>
        </p:txBody>
      </p:sp>
      <p:sp>
        <p:nvSpPr>
          <p:cNvPr id="4" name="Slayt Numarası Yer Tutucusu 3">
            <a:extLst>
              <a:ext uri="{FF2B5EF4-FFF2-40B4-BE49-F238E27FC236}">
                <a16:creationId xmlns:a16="http://schemas.microsoft.com/office/drawing/2014/main" id="{70E3D95C-AEFB-E24D-A155-D3E143DDC6F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extLst>
      <p:ext uri="{BB962C8B-B14F-4D97-AF65-F5344CB8AC3E}">
        <p14:creationId xmlns:p14="http://schemas.microsoft.com/office/powerpoint/2010/main" val="3232097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1C95E2F7-9984-B646-87BA-6572E9DCD1D7}"/>
              </a:ext>
            </a:extLst>
          </p:cNvPr>
          <p:cNvSpPr>
            <a:spLocks noGrp="1"/>
          </p:cNvSpPr>
          <p:nvPr>
            <p:ph type="body" idx="1"/>
          </p:nvPr>
        </p:nvSpPr>
        <p:spPr>
          <a:xfrm>
            <a:off x="665042" y="1008647"/>
            <a:ext cx="8136058" cy="3132530"/>
          </a:xfrm>
        </p:spPr>
        <p:txBody>
          <a:bodyPr/>
          <a:lstStyle/>
          <a:p>
            <a:pPr algn="just">
              <a:buFont typeface="Arial" panose="020B0604020202020204" pitchFamily="34" charset="0"/>
              <a:buChar char="•"/>
            </a:pPr>
            <a:r>
              <a:rPr lang="tr-TR" dirty="0"/>
              <a:t>Zeka 1900’lü yıllardan beri sözel ve performansa dayalı zeka katsayısı (</a:t>
            </a:r>
            <a:r>
              <a:rPr lang="tr-TR" dirty="0" err="1"/>
              <a:t>Intelligence</a:t>
            </a:r>
            <a:r>
              <a:rPr lang="tr-TR" dirty="0"/>
              <a:t> </a:t>
            </a:r>
            <a:r>
              <a:rPr lang="tr-TR" dirty="0" err="1"/>
              <a:t>Quotient</a:t>
            </a:r>
            <a:r>
              <a:rPr lang="tr-TR" dirty="0"/>
              <a:t>-IQ) ile </a:t>
            </a:r>
            <a:r>
              <a:rPr lang="tr-TR" dirty="0" smtClean="0"/>
              <a:t>ölçülmektedir. </a:t>
            </a:r>
            <a:endParaRPr lang="tr-TR" dirty="0"/>
          </a:p>
          <a:p>
            <a:pPr algn="just">
              <a:buFont typeface="Arial" panose="020B0604020202020204" pitchFamily="34" charset="0"/>
              <a:buChar char="•"/>
            </a:pPr>
            <a:endParaRPr lang="tr-TR" dirty="0"/>
          </a:p>
          <a:p>
            <a:pPr algn="just">
              <a:buFont typeface="Arial" panose="020B0604020202020204" pitchFamily="34" charset="0"/>
              <a:buChar char="•"/>
            </a:pPr>
            <a:r>
              <a:rPr lang="tr-TR" dirty="0"/>
              <a:t>Zihinsel yeterlilikler toplumda çan </a:t>
            </a:r>
            <a:r>
              <a:rPr lang="tr-TR" dirty="0" err="1"/>
              <a:t>eğirisi</a:t>
            </a:r>
            <a:r>
              <a:rPr lang="tr-TR" dirty="0"/>
              <a:t> olarak değerlendirilmektedir ve 120 puan ve üzeri alanların toplumda %2-3’lük kesimi oluşturan üstün yeteneklilerden oluştuğu ifade </a:t>
            </a:r>
            <a:r>
              <a:rPr lang="tr-TR" dirty="0" smtClean="0"/>
              <a:t>edilmektedir. </a:t>
            </a:r>
            <a:endParaRPr lang="tr-TR" dirty="0"/>
          </a:p>
          <a:p>
            <a:pPr algn="just">
              <a:buFont typeface="Arial" panose="020B0604020202020204" pitchFamily="34" charset="0"/>
              <a:buChar char="•"/>
            </a:pPr>
            <a:endParaRPr lang="tr-TR" dirty="0"/>
          </a:p>
        </p:txBody>
      </p:sp>
      <p:sp>
        <p:nvSpPr>
          <p:cNvPr id="4" name="Slayt Numarası Yer Tutucusu 3">
            <a:extLst>
              <a:ext uri="{FF2B5EF4-FFF2-40B4-BE49-F238E27FC236}">
                <a16:creationId xmlns:a16="http://schemas.microsoft.com/office/drawing/2014/main" id="{7DF35938-5654-3744-8774-29E14E06FA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5" name="Başlık 1">
            <a:extLst>
              <a:ext uri="{FF2B5EF4-FFF2-40B4-BE49-F238E27FC236}">
                <a16:creationId xmlns:a16="http://schemas.microsoft.com/office/drawing/2014/main" id="{6D9C0C74-F76A-774E-A0AF-E50A084E54D8}"/>
              </a:ext>
            </a:extLst>
          </p:cNvPr>
          <p:cNvSpPr>
            <a:spLocks noGrp="1"/>
          </p:cNvSpPr>
          <p:nvPr>
            <p:ph type="title"/>
          </p:nvPr>
        </p:nvSpPr>
        <p:spPr>
          <a:xfrm>
            <a:off x="509954" y="334107"/>
            <a:ext cx="8361484" cy="527538"/>
          </a:xfrm>
        </p:spPr>
        <p:txBody>
          <a:bodyPr/>
          <a:lstStyle/>
          <a:p>
            <a:r>
              <a:rPr lang="tr-TR" sz="2800" dirty="0">
                <a:latin typeface="Calibri" panose="020F0502020204030204" pitchFamily="34" charset="0"/>
                <a:cs typeface="Calibri" panose="020F0502020204030204" pitchFamily="34" charset="0"/>
              </a:rPr>
              <a:t>Üstün Zekalı ve Yetenekli Çocukların Değerlendirilmesi</a:t>
            </a:r>
          </a:p>
        </p:txBody>
      </p:sp>
    </p:spTree>
    <p:extLst>
      <p:ext uri="{BB962C8B-B14F-4D97-AF65-F5344CB8AC3E}">
        <p14:creationId xmlns:p14="http://schemas.microsoft.com/office/powerpoint/2010/main" val="2701632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7F9346-6FC3-FA4A-A5BD-1206BB7FC970}"/>
              </a:ext>
            </a:extLst>
          </p:cNvPr>
          <p:cNvSpPr>
            <a:spLocks noGrp="1"/>
          </p:cNvSpPr>
          <p:nvPr>
            <p:ph type="title"/>
          </p:nvPr>
        </p:nvSpPr>
        <p:spPr>
          <a:xfrm>
            <a:off x="523108" y="603100"/>
            <a:ext cx="8097784" cy="396300"/>
          </a:xfrm>
        </p:spPr>
        <p:txBody>
          <a:bodyPr/>
          <a:lstStyle/>
          <a:p>
            <a:r>
              <a:rPr lang="tr-TR" dirty="0">
                <a:latin typeface="Calibri" panose="020F0502020204030204" pitchFamily="34" charset="0"/>
                <a:cs typeface="Calibri" panose="020F0502020204030204" pitchFamily="34" charset="0"/>
              </a:rPr>
              <a:t>Üstün Yetenekli Çocukların Değerlendirilmesi</a:t>
            </a:r>
          </a:p>
        </p:txBody>
      </p:sp>
      <p:sp>
        <p:nvSpPr>
          <p:cNvPr id="3" name="Metin Yer Tutucusu 2">
            <a:extLst>
              <a:ext uri="{FF2B5EF4-FFF2-40B4-BE49-F238E27FC236}">
                <a16:creationId xmlns:a16="http://schemas.microsoft.com/office/drawing/2014/main" id="{C8142A8D-FB65-4049-A700-230C6A737547}"/>
              </a:ext>
            </a:extLst>
          </p:cNvPr>
          <p:cNvSpPr>
            <a:spLocks noGrp="1"/>
          </p:cNvSpPr>
          <p:nvPr>
            <p:ph type="body" idx="1"/>
          </p:nvPr>
        </p:nvSpPr>
        <p:spPr>
          <a:xfrm>
            <a:off x="594704" y="1084319"/>
            <a:ext cx="8162434" cy="3733866"/>
          </a:xfrm>
        </p:spPr>
        <p:txBody>
          <a:bodyPr/>
          <a:lstStyle/>
          <a:p>
            <a:pPr marL="101600" indent="0" algn="just">
              <a:buNone/>
            </a:pPr>
            <a:r>
              <a:rPr lang="tr-TR" dirty="0"/>
              <a:t>Üstün yetenekli olmak, IQ testlerinden alınan puanlardan bağımsızdır. Bu nedenle de zeka testlerine ek olarak başarı testleri, yaratıcılık testleri, kritik düşünme testleri, resim-müzik gibi yetenek alanlarına özgü testler de kullanılabilmektedir. </a:t>
            </a:r>
          </a:p>
          <a:p>
            <a:pPr marL="101600" indent="0" algn="just">
              <a:buNone/>
            </a:pPr>
            <a:endParaRPr lang="tr-TR" dirty="0"/>
          </a:p>
          <a:p>
            <a:pPr marL="101600" indent="0" algn="just">
              <a:buNone/>
            </a:pPr>
            <a:r>
              <a:rPr lang="tr-TR" dirty="0"/>
              <a:t>Gözlemler, gelişim profili, aday gösterme, performans testleri, başarı testleri, ebeveynlerden-öğretmenlerden-akranlardan alınan bilgiler de değerlendirmede kullanılması gereken yöntemlerdir. </a:t>
            </a:r>
          </a:p>
        </p:txBody>
      </p:sp>
      <p:sp>
        <p:nvSpPr>
          <p:cNvPr id="4" name="Slayt Numarası Yer Tutucusu 3">
            <a:extLst>
              <a:ext uri="{FF2B5EF4-FFF2-40B4-BE49-F238E27FC236}">
                <a16:creationId xmlns:a16="http://schemas.microsoft.com/office/drawing/2014/main" id="{C1DE6B87-45CE-2E48-874E-EFA1DAB794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1253667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2FCCA6-5D93-DC4F-9B3B-D90A39E45B9E}"/>
              </a:ext>
            </a:extLst>
          </p:cNvPr>
          <p:cNvSpPr>
            <a:spLocks noGrp="1"/>
          </p:cNvSpPr>
          <p:nvPr>
            <p:ph type="title"/>
          </p:nvPr>
        </p:nvSpPr>
        <p:spPr>
          <a:xfrm>
            <a:off x="67199" y="0"/>
            <a:ext cx="8885885" cy="1072661"/>
          </a:xfrm>
        </p:spPr>
        <p:txBody>
          <a:bodyPr/>
          <a:lstStyle/>
          <a:p>
            <a:r>
              <a:rPr lang="tr-TR" sz="2800" dirty="0">
                <a:latin typeface="Calibri" panose="020F0502020204030204" pitchFamily="34" charset="0"/>
                <a:cs typeface="Calibri" panose="020F0502020204030204" pitchFamily="34" charset="0"/>
              </a:rPr>
              <a:t>Üstün Yetenekli Çocukların Tanılanmasında Yaşanan Sorunlar</a:t>
            </a:r>
          </a:p>
        </p:txBody>
      </p:sp>
      <p:sp>
        <p:nvSpPr>
          <p:cNvPr id="3" name="Metin Yer Tutucusu 2">
            <a:extLst>
              <a:ext uri="{FF2B5EF4-FFF2-40B4-BE49-F238E27FC236}">
                <a16:creationId xmlns:a16="http://schemas.microsoft.com/office/drawing/2014/main" id="{AC50FFD8-C0D1-E344-AF0A-6C0F50644040}"/>
              </a:ext>
            </a:extLst>
          </p:cNvPr>
          <p:cNvSpPr>
            <a:spLocks noGrp="1"/>
          </p:cNvSpPr>
          <p:nvPr>
            <p:ph type="body" idx="1"/>
          </p:nvPr>
        </p:nvSpPr>
        <p:spPr>
          <a:xfrm>
            <a:off x="855300" y="1506350"/>
            <a:ext cx="7646862" cy="1474242"/>
          </a:xfrm>
        </p:spPr>
        <p:txBody>
          <a:bodyPr/>
          <a:lstStyle/>
          <a:p>
            <a:pPr algn="just">
              <a:buFont typeface="Arial" panose="020B0604020202020204" pitchFamily="34" charset="0"/>
              <a:buChar char="•"/>
            </a:pPr>
            <a:r>
              <a:rPr lang="tr-TR" dirty="0"/>
              <a:t>Değerlendirmede kullanılacak ölçme aracı, değerlendirme yapan uzman ve eğitim programı hedefleri üstün yetenekli çocukların tanılanması ve değerlendirilmesinde önemli değişkenlerdir. </a:t>
            </a:r>
          </a:p>
          <a:p>
            <a:pPr algn="just">
              <a:buFont typeface="Arial" panose="020B0604020202020204" pitchFamily="34" charset="0"/>
              <a:buChar char="•"/>
            </a:pPr>
            <a:endParaRPr lang="tr-TR" dirty="0"/>
          </a:p>
          <a:p>
            <a:pPr algn="just">
              <a:buFont typeface="Arial" panose="020B0604020202020204" pitchFamily="34" charset="0"/>
              <a:buChar char="•"/>
            </a:pPr>
            <a:endParaRPr lang="tr-TR" dirty="0"/>
          </a:p>
        </p:txBody>
      </p:sp>
      <p:sp>
        <p:nvSpPr>
          <p:cNvPr id="4" name="Slayt Numarası Yer Tutucusu 3">
            <a:extLst>
              <a:ext uri="{FF2B5EF4-FFF2-40B4-BE49-F238E27FC236}">
                <a16:creationId xmlns:a16="http://schemas.microsoft.com/office/drawing/2014/main" id="{796C089A-A1C0-5C46-9786-8E0A3AC958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2105501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F0A242-4C45-464F-B51C-7BE5BBF62F9D}"/>
              </a:ext>
            </a:extLst>
          </p:cNvPr>
          <p:cNvSpPr>
            <a:spLocks noGrp="1"/>
          </p:cNvSpPr>
          <p:nvPr>
            <p:ph type="title"/>
          </p:nvPr>
        </p:nvSpPr>
        <p:spPr>
          <a:xfrm>
            <a:off x="855300" y="836000"/>
            <a:ext cx="7549084" cy="396300"/>
          </a:xfrm>
        </p:spPr>
        <p:txBody>
          <a:bodyPr/>
          <a:lstStyle/>
          <a:p>
            <a:r>
              <a:rPr lang="tr-TR" dirty="0">
                <a:latin typeface="Calibri" panose="020F0502020204030204" pitchFamily="34" charset="0"/>
                <a:cs typeface="Calibri" panose="020F0502020204030204" pitchFamily="34" charset="0"/>
              </a:rPr>
              <a:t>Üstün Yetenekli Çocukların Tanılanmasında Yaşanan Sorunlar</a:t>
            </a:r>
            <a:endParaRPr lang="tr-TR" dirty="0"/>
          </a:p>
        </p:txBody>
      </p:sp>
      <p:sp>
        <p:nvSpPr>
          <p:cNvPr id="3" name="Metin Yer Tutucusu 2">
            <a:extLst>
              <a:ext uri="{FF2B5EF4-FFF2-40B4-BE49-F238E27FC236}">
                <a16:creationId xmlns:a16="http://schemas.microsoft.com/office/drawing/2014/main" id="{FE4404B2-A128-3049-912E-C9C193423B53}"/>
              </a:ext>
            </a:extLst>
          </p:cNvPr>
          <p:cNvSpPr>
            <a:spLocks noGrp="1"/>
          </p:cNvSpPr>
          <p:nvPr>
            <p:ph type="body" idx="1"/>
          </p:nvPr>
        </p:nvSpPr>
        <p:spPr/>
        <p:txBody>
          <a:bodyPr/>
          <a:lstStyle/>
          <a:p>
            <a:pPr>
              <a:buFont typeface="Arial" panose="020B0604020202020204" pitchFamily="34" charset="0"/>
              <a:buChar char="•"/>
            </a:pPr>
            <a:endParaRPr lang="tr-TR" dirty="0"/>
          </a:p>
          <a:p>
            <a:pPr>
              <a:buFont typeface="Arial" panose="020B0604020202020204" pitchFamily="34" charset="0"/>
              <a:buChar char="•"/>
            </a:pPr>
            <a:endParaRPr lang="tr-TR" dirty="0"/>
          </a:p>
        </p:txBody>
      </p:sp>
      <p:sp>
        <p:nvSpPr>
          <p:cNvPr id="4" name="Slayt Numarası Yer Tutucusu 3">
            <a:extLst>
              <a:ext uri="{FF2B5EF4-FFF2-40B4-BE49-F238E27FC236}">
                <a16:creationId xmlns:a16="http://schemas.microsoft.com/office/drawing/2014/main" id="{20DC93B6-59CA-0B4F-A06F-519B436C70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graphicFrame>
        <p:nvGraphicFramePr>
          <p:cNvPr id="5" name="Diyagram 4">
            <a:extLst>
              <a:ext uri="{FF2B5EF4-FFF2-40B4-BE49-F238E27FC236}">
                <a16:creationId xmlns:a16="http://schemas.microsoft.com/office/drawing/2014/main" id="{580D5710-1602-8C44-81E3-376A362A1E38}"/>
              </a:ext>
            </a:extLst>
          </p:cNvPr>
          <p:cNvGraphicFramePr/>
          <p:nvPr>
            <p:extLst>
              <p:ext uri="{D42A27DB-BD31-4B8C-83A1-F6EECF244321}">
                <p14:modId xmlns:p14="http://schemas.microsoft.com/office/powerpoint/2010/main" val="3516624503"/>
              </p:ext>
            </p:extLst>
          </p:nvPr>
        </p:nvGraphicFramePr>
        <p:xfrm>
          <a:off x="1081454" y="1327638"/>
          <a:ext cx="6304084" cy="3226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5246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C49B7002-D15A-1948-A605-1176D5DC80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
        <p:nvSpPr>
          <p:cNvPr id="5" name="Başlık 1">
            <a:extLst>
              <a:ext uri="{FF2B5EF4-FFF2-40B4-BE49-F238E27FC236}">
                <a16:creationId xmlns:a16="http://schemas.microsoft.com/office/drawing/2014/main" id="{E3CA3123-6003-6D4B-93B4-80B6EC7205BE}"/>
              </a:ext>
            </a:extLst>
          </p:cNvPr>
          <p:cNvSpPr>
            <a:spLocks noGrp="1"/>
          </p:cNvSpPr>
          <p:nvPr>
            <p:ph type="title"/>
          </p:nvPr>
        </p:nvSpPr>
        <p:spPr>
          <a:xfrm>
            <a:off x="246185" y="399588"/>
            <a:ext cx="8897815" cy="396300"/>
          </a:xfrm>
        </p:spPr>
        <p:txBody>
          <a:bodyPr/>
          <a:lstStyle/>
          <a:p>
            <a:r>
              <a:rPr lang="tr-TR" sz="2800" dirty="0">
                <a:latin typeface="Calibri" panose="020F0502020204030204" pitchFamily="34" charset="0"/>
                <a:cs typeface="Calibri" panose="020F0502020204030204" pitchFamily="34" charset="0"/>
              </a:rPr>
              <a:t>Üstün Yetenekli Çocukların Tanılanmasında Yaşanan Sorunlar</a:t>
            </a:r>
          </a:p>
        </p:txBody>
      </p:sp>
      <p:sp>
        <p:nvSpPr>
          <p:cNvPr id="6" name="Metin Yer Tutucusu 2">
            <a:extLst>
              <a:ext uri="{FF2B5EF4-FFF2-40B4-BE49-F238E27FC236}">
                <a16:creationId xmlns:a16="http://schemas.microsoft.com/office/drawing/2014/main" id="{C227A141-645C-334F-A2E1-6751149A63B4}"/>
              </a:ext>
            </a:extLst>
          </p:cNvPr>
          <p:cNvSpPr>
            <a:spLocks noGrp="1"/>
          </p:cNvSpPr>
          <p:nvPr>
            <p:ph type="body" idx="1"/>
          </p:nvPr>
        </p:nvSpPr>
        <p:spPr>
          <a:xfrm>
            <a:off x="855300" y="1506350"/>
            <a:ext cx="7022608" cy="2837050"/>
          </a:xfrm>
        </p:spPr>
        <p:txBody>
          <a:bodyPr/>
          <a:lstStyle/>
          <a:p>
            <a:pPr algn="just"/>
            <a:r>
              <a:rPr lang="tr-TR" dirty="0"/>
              <a:t>Üstün yetenekli çocukların tanılanmasında çeşitli sorunlar yaşanabilmektedir.</a:t>
            </a:r>
          </a:p>
          <a:p>
            <a:pPr algn="just"/>
            <a:r>
              <a:rPr lang="tr-TR" dirty="0"/>
              <a:t> </a:t>
            </a:r>
          </a:p>
          <a:p>
            <a:pPr algn="just"/>
            <a:r>
              <a:rPr lang="tr-TR" dirty="0"/>
              <a:t>Üstün yetenekli çocuk, çeşitli nedenlerden kaynaklı olarak akademik başarısı düşük olabileceği ya da dezavantajlı çevrede yetiştiği için yeteneğini göstermek için fırsat bulaması nedeniyle keşfedilemeyebilirler. </a:t>
            </a:r>
          </a:p>
        </p:txBody>
      </p:sp>
    </p:spTree>
    <p:extLst>
      <p:ext uri="{BB962C8B-B14F-4D97-AF65-F5344CB8AC3E}">
        <p14:creationId xmlns:p14="http://schemas.microsoft.com/office/powerpoint/2010/main" val="526799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572A5204-A20A-BD47-BA2C-77D54FD016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
        <p:nvSpPr>
          <p:cNvPr id="6" name="Metin Yer Tutucusu 5">
            <a:extLst>
              <a:ext uri="{FF2B5EF4-FFF2-40B4-BE49-F238E27FC236}">
                <a16:creationId xmlns:a16="http://schemas.microsoft.com/office/drawing/2014/main" id="{43D9C1B1-9A14-B94D-95DD-6EF97D326862}"/>
              </a:ext>
            </a:extLst>
          </p:cNvPr>
          <p:cNvSpPr>
            <a:spLocks noGrp="1"/>
          </p:cNvSpPr>
          <p:nvPr>
            <p:ph type="body" idx="1"/>
          </p:nvPr>
        </p:nvSpPr>
        <p:spPr>
          <a:xfrm>
            <a:off x="855300" y="1506350"/>
            <a:ext cx="8097784" cy="3560901"/>
          </a:xfrm>
        </p:spPr>
        <p:txBody>
          <a:bodyPr/>
          <a:lstStyle/>
          <a:p>
            <a:pPr marL="101600" indent="0" algn="just">
              <a:buNone/>
            </a:pPr>
            <a:r>
              <a:rPr lang="tr-TR" b="1" dirty="0"/>
              <a:t>Tek tip ölçme araçlarının kullanılması</a:t>
            </a:r>
          </a:p>
          <a:p>
            <a:pPr algn="just">
              <a:buFont typeface="Arial" panose="020B0604020202020204" pitchFamily="34" charset="0"/>
              <a:buChar char="•"/>
            </a:pPr>
            <a:r>
              <a:rPr lang="tr-TR" dirty="0"/>
              <a:t>Üstün yetenekli çocukların tanılanmasında tek tip benzer ölçme araçları kullanılmaktadır. </a:t>
            </a:r>
          </a:p>
          <a:p>
            <a:pPr algn="just">
              <a:buFont typeface="Arial" panose="020B0604020202020204" pitchFamily="34" charset="0"/>
              <a:buChar char="•"/>
            </a:pPr>
            <a:r>
              <a:rPr lang="tr-TR" dirty="0"/>
              <a:t>Üstün yetenekli çocukların tanılanmasında kullanılan ölçme aracına bağlı olarak elde edilen sonuçlar değişebilmektedir. </a:t>
            </a:r>
          </a:p>
          <a:p>
            <a:pPr algn="just">
              <a:buFont typeface="Arial" panose="020B0604020202020204" pitchFamily="34" charset="0"/>
              <a:buChar char="•"/>
            </a:pPr>
            <a:r>
              <a:rPr lang="tr-TR" dirty="0"/>
              <a:t>Bu nedenle üstün yetenekli çocuğa ait olabildiğince farklı kaynaklardan bilgi </a:t>
            </a:r>
            <a:r>
              <a:rPr lang="tr-TR" dirty="0" smtClean="0"/>
              <a:t>toplanmalıdır</a:t>
            </a:r>
            <a:endParaRPr lang="tr-TR" dirty="0"/>
          </a:p>
          <a:p>
            <a:pPr marL="101600" indent="0" algn="just">
              <a:buNone/>
            </a:pPr>
            <a:endParaRPr lang="tr-TR" dirty="0"/>
          </a:p>
        </p:txBody>
      </p:sp>
      <p:sp>
        <p:nvSpPr>
          <p:cNvPr id="7" name="Başlık 1">
            <a:extLst>
              <a:ext uri="{FF2B5EF4-FFF2-40B4-BE49-F238E27FC236}">
                <a16:creationId xmlns:a16="http://schemas.microsoft.com/office/drawing/2014/main" id="{3F1806CB-75EF-F54F-BA30-8EAC98688896}"/>
              </a:ext>
            </a:extLst>
          </p:cNvPr>
          <p:cNvSpPr>
            <a:spLocks noGrp="1"/>
          </p:cNvSpPr>
          <p:nvPr>
            <p:ph type="title"/>
          </p:nvPr>
        </p:nvSpPr>
        <p:spPr>
          <a:xfrm>
            <a:off x="246185" y="399588"/>
            <a:ext cx="8897815" cy="396300"/>
          </a:xfrm>
        </p:spPr>
        <p:txBody>
          <a:bodyPr/>
          <a:lstStyle/>
          <a:p>
            <a:r>
              <a:rPr lang="tr-TR" sz="2800" dirty="0">
                <a:latin typeface="Calibri" panose="020F0502020204030204" pitchFamily="34" charset="0"/>
                <a:cs typeface="Calibri" panose="020F0502020204030204" pitchFamily="34" charset="0"/>
              </a:rPr>
              <a:t>Üstün Yetenekli Çocukların Tanılanmasında Yaşanan Sorunlar</a:t>
            </a:r>
          </a:p>
        </p:txBody>
      </p:sp>
    </p:spTree>
    <p:extLst>
      <p:ext uri="{BB962C8B-B14F-4D97-AF65-F5344CB8AC3E}">
        <p14:creationId xmlns:p14="http://schemas.microsoft.com/office/powerpoint/2010/main" val="3115498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DB011A-1BC1-2F48-AEE8-EC425F3D4F58}"/>
              </a:ext>
            </a:extLst>
          </p:cNvPr>
          <p:cNvSpPr>
            <a:spLocks noGrp="1"/>
          </p:cNvSpPr>
          <p:nvPr>
            <p:ph type="title"/>
          </p:nvPr>
        </p:nvSpPr>
        <p:spPr>
          <a:xfrm>
            <a:off x="476008" y="338965"/>
            <a:ext cx="8191984" cy="924569"/>
          </a:xfrm>
        </p:spPr>
        <p:txBody>
          <a:bodyPr/>
          <a:lstStyle/>
          <a:p>
            <a:r>
              <a:rPr lang="tr-TR" dirty="0">
                <a:latin typeface="Calibri" panose="020F0502020204030204" pitchFamily="34" charset="0"/>
                <a:cs typeface="Calibri" panose="020F0502020204030204" pitchFamily="34" charset="0"/>
              </a:rPr>
              <a:t>Üstün Yetenekli Çocukların Tanılanmasında Yaşanan Sorunlar</a:t>
            </a:r>
            <a:endParaRPr lang="tr-TR" dirty="0"/>
          </a:p>
        </p:txBody>
      </p:sp>
      <p:sp>
        <p:nvSpPr>
          <p:cNvPr id="3" name="Metin Yer Tutucusu 2">
            <a:extLst>
              <a:ext uri="{FF2B5EF4-FFF2-40B4-BE49-F238E27FC236}">
                <a16:creationId xmlns:a16="http://schemas.microsoft.com/office/drawing/2014/main" id="{03B52DE8-3F8B-2647-8E4A-A1D2BF36C8E5}"/>
              </a:ext>
            </a:extLst>
          </p:cNvPr>
          <p:cNvSpPr>
            <a:spLocks noGrp="1"/>
          </p:cNvSpPr>
          <p:nvPr>
            <p:ph type="body" idx="1"/>
          </p:nvPr>
        </p:nvSpPr>
        <p:spPr>
          <a:xfrm>
            <a:off x="855300" y="1506350"/>
            <a:ext cx="7549084" cy="2835900"/>
          </a:xfrm>
        </p:spPr>
        <p:txBody>
          <a:bodyPr/>
          <a:lstStyle/>
          <a:p>
            <a:pPr marL="101600" indent="0" algn="just">
              <a:buNone/>
            </a:pPr>
            <a:r>
              <a:rPr lang="tr-TR" b="1" dirty="0"/>
              <a:t>Yüzde sorunu</a:t>
            </a:r>
          </a:p>
          <a:p>
            <a:pPr algn="just">
              <a:buFont typeface="Arial" panose="020B0604020202020204" pitchFamily="34" charset="0"/>
              <a:buChar char="•"/>
            </a:pPr>
            <a:r>
              <a:rPr lang="tr-TR" dirty="0"/>
              <a:t>Toplumun %2’lik kısmının üstün yetenekli bireylerden oluştuğu varsayımı sınırlayıcı bir ölçüt olarak değerlendirilmektedir. </a:t>
            </a:r>
          </a:p>
          <a:p>
            <a:pPr algn="just">
              <a:buFont typeface="Arial" panose="020B0604020202020204" pitchFamily="34" charset="0"/>
              <a:buChar char="•"/>
            </a:pPr>
            <a:r>
              <a:rPr lang="tr-TR" dirty="0"/>
              <a:t>Bu sınırlama eğitim programlarına kabul ile ilgili olarak belirlenmiş olsa da ülke içerisindeki üstün yetenekli bireylerin oranı %2’den fazla ya da az </a:t>
            </a:r>
            <a:r>
              <a:rPr lang="tr-TR" dirty="0" smtClean="0"/>
              <a:t>olabilmektedir</a:t>
            </a:r>
            <a:endParaRPr lang="tr-TR" dirty="0"/>
          </a:p>
          <a:p>
            <a:pPr algn="just"/>
            <a:endParaRPr lang="tr-TR" dirty="0"/>
          </a:p>
        </p:txBody>
      </p:sp>
      <p:sp>
        <p:nvSpPr>
          <p:cNvPr id="4" name="Slayt Numarası Yer Tutucusu 3">
            <a:extLst>
              <a:ext uri="{FF2B5EF4-FFF2-40B4-BE49-F238E27FC236}">
                <a16:creationId xmlns:a16="http://schemas.microsoft.com/office/drawing/2014/main" id="{A5403F61-7AFA-EE43-9185-ECD843BB4E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Tree>
    <p:extLst>
      <p:ext uri="{BB962C8B-B14F-4D97-AF65-F5344CB8AC3E}">
        <p14:creationId xmlns:p14="http://schemas.microsoft.com/office/powerpoint/2010/main" val="1496866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40BB7399-83BE-C44C-9E88-253A3809136C}"/>
              </a:ext>
            </a:extLst>
          </p:cNvPr>
          <p:cNvSpPr>
            <a:spLocks noGrp="1"/>
          </p:cNvSpPr>
          <p:nvPr>
            <p:ph type="body" idx="1"/>
          </p:nvPr>
        </p:nvSpPr>
        <p:spPr>
          <a:xfrm>
            <a:off x="723414" y="1005188"/>
            <a:ext cx="8007348" cy="3668463"/>
          </a:xfrm>
        </p:spPr>
        <p:txBody>
          <a:bodyPr/>
          <a:lstStyle/>
          <a:p>
            <a:pPr marL="101600" indent="0" algn="just">
              <a:buNone/>
            </a:pPr>
            <a:r>
              <a:rPr lang="tr-TR" b="1" dirty="0"/>
              <a:t>Eşit olmayan temsil</a:t>
            </a:r>
          </a:p>
          <a:p>
            <a:pPr algn="just">
              <a:buFont typeface="Arial" panose="020B0604020202020204" pitchFamily="34" charset="0"/>
              <a:buChar char="•"/>
            </a:pPr>
            <a:r>
              <a:rPr lang="tr-TR" dirty="0"/>
              <a:t>Üstün yetenekli çocukların ailelerinin çoğunluğunun yüksek </a:t>
            </a:r>
            <a:r>
              <a:rPr lang="tr-TR" dirty="0" err="1"/>
              <a:t>sosyo</a:t>
            </a:r>
            <a:r>
              <a:rPr lang="tr-TR" dirty="0"/>
              <a:t>-ekonomik düzeyden olması zeka düzeyinin aktarımı ile ilgili olarak düşünülmemelidir.</a:t>
            </a:r>
          </a:p>
          <a:p>
            <a:pPr algn="just">
              <a:buFont typeface="Arial" panose="020B0604020202020204" pitchFamily="34" charset="0"/>
              <a:buChar char="•"/>
            </a:pPr>
            <a:r>
              <a:rPr lang="tr-TR" dirty="0"/>
              <a:t>Üst </a:t>
            </a:r>
            <a:r>
              <a:rPr lang="tr-TR" dirty="0" err="1"/>
              <a:t>sosyo</a:t>
            </a:r>
            <a:r>
              <a:rPr lang="tr-TR" dirty="0"/>
              <a:t>-ekonomik düzeydeki aileler çocuklarının eğitimleri ile daha fazla ilgilenip daha fazla olanak sağlayabilmektedirler.</a:t>
            </a:r>
          </a:p>
          <a:p>
            <a:pPr algn="just">
              <a:buFont typeface="Arial" panose="020B0604020202020204" pitchFamily="34" charset="0"/>
              <a:buChar char="•"/>
            </a:pPr>
            <a:r>
              <a:rPr lang="tr-TR" dirty="0"/>
              <a:t>Toplumdaki her kesimin farkındalığının yüksek olup zeka testleri yaptırması mümkün olamaya </a:t>
            </a:r>
            <a:r>
              <a:rPr lang="tr-TR" dirty="0" smtClean="0"/>
              <a:t>bilmektedir</a:t>
            </a:r>
            <a:endParaRPr lang="tr-TR" dirty="0"/>
          </a:p>
        </p:txBody>
      </p:sp>
      <p:sp>
        <p:nvSpPr>
          <p:cNvPr id="4" name="Slayt Numarası Yer Tutucusu 3">
            <a:extLst>
              <a:ext uri="{FF2B5EF4-FFF2-40B4-BE49-F238E27FC236}">
                <a16:creationId xmlns:a16="http://schemas.microsoft.com/office/drawing/2014/main" id="{12D20AB5-1E28-764E-BC5E-0DD278C121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
        <p:nvSpPr>
          <p:cNvPr id="5" name="Başlık 1">
            <a:extLst>
              <a:ext uri="{FF2B5EF4-FFF2-40B4-BE49-F238E27FC236}">
                <a16:creationId xmlns:a16="http://schemas.microsoft.com/office/drawing/2014/main" id="{833A8F0D-7E73-ED4F-A015-23430164A6D9}"/>
              </a:ext>
            </a:extLst>
          </p:cNvPr>
          <p:cNvSpPr>
            <a:spLocks noGrp="1"/>
          </p:cNvSpPr>
          <p:nvPr>
            <p:ph type="title"/>
          </p:nvPr>
        </p:nvSpPr>
        <p:spPr>
          <a:xfrm>
            <a:off x="246185" y="399588"/>
            <a:ext cx="8897815" cy="396300"/>
          </a:xfrm>
        </p:spPr>
        <p:txBody>
          <a:bodyPr/>
          <a:lstStyle/>
          <a:p>
            <a:r>
              <a:rPr lang="tr-TR" sz="2800" dirty="0">
                <a:latin typeface="Calibri" panose="020F0502020204030204" pitchFamily="34" charset="0"/>
                <a:cs typeface="Calibri" panose="020F0502020204030204" pitchFamily="34" charset="0"/>
              </a:rPr>
              <a:t>Üstün Yetenekli Çocukların Tanılanmasında Yaşanan Sorunlar</a:t>
            </a:r>
          </a:p>
        </p:txBody>
      </p:sp>
    </p:spTree>
    <p:extLst>
      <p:ext uri="{BB962C8B-B14F-4D97-AF65-F5344CB8AC3E}">
        <p14:creationId xmlns:p14="http://schemas.microsoft.com/office/powerpoint/2010/main" val="1226039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B11824DC-A2C3-3C4C-8825-F470C70C90A2}"/>
              </a:ext>
            </a:extLst>
          </p:cNvPr>
          <p:cNvSpPr>
            <a:spLocks noGrp="1"/>
          </p:cNvSpPr>
          <p:nvPr>
            <p:ph type="body" idx="1"/>
          </p:nvPr>
        </p:nvSpPr>
        <p:spPr>
          <a:xfrm>
            <a:off x="855300" y="1506349"/>
            <a:ext cx="8016138" cy="2986519"/>
          </a:xfrm>
        </p:spPr>
        <p:txBody>
          <a:bodyPr/>
          <a:lstStyle/>
          <a:p>
            <a:pPr marL="101600" indent="0" algn="just">
              <a:buNone/>
            </a:pPr>
            <a:r>
              <a:rPr lang="tr-TR" b="1" dirty="0"/>
              <a:t>Tanılama sistemi ve program arasındaki uyumsuzluklar</a:t>
            </a:r>
          </a:p>
          <a:p>
            <a:pPr algn="just">
              <a:buFont typeface="Arial" panose="020B0604020202020204" pitchFamily="34" charset="0"/>
              <a:buChar char="•"/>
            </a:pPr>
            <a:r>
              <a:rPr lang="tr-TR" dirty="0"/>
              <a:t>Tanılamada kullanılan ölçme araçları ile eğitim programlarının örtüşmemesi yaşanan sorunlar arasındadır. </a:t>
            </a:r>
          </a:p>
          <a:p>
            <a:pPr algn="just">
              <a:buFont typeface="Arial" panose="020B0604020202020204" pitchFamily="34" charset="0"/>
              <a:buChar char="•"/>
            </a:pPr>
            <a:r>
              <a:rPr lang="tr-TR" dirty="0"/>
              <a:t>Tanılama sonucunda çocuğa uygun eğitim programının sunulmaması ya da programın hedefi ile uyuşmayan çocukların programa dahil edilmesi gibi sorunlara neden olabilmektedir. </a:t>
            </a:r>
          </a:p>
        </p:txBody>
      </p:sp>
      <p:sp>
        <p:nvSpPr>
          <p:cNvPr id="4" name="Slayt Numarası Yer Tutucusu 3">
            <a:extLst>
              <a:ext uri="{FF2B5EF4-FFF2-40B4-BE49-F238E27FC236}">
                <a16:creationId xmlns:a16="http://schemas.microsoft.com/office/drawing/2014/main" id="{B1C41C03-0148-074C-B57B-E4A13CB084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
        <p:nvSpPr>
          <p:cNvPr id="5" name="Başlık 1">
            <a:extLst>
              <a:ext uri="{FF2B5EF4-FFF2-40B4-BE49-F238E27FC236}">
                <a16:creationId xmlns:a16="http://schemas.microsoft.com/office/drawing/2014/main" id="{C242BD01-6392-6148-889B-54D5A6FFE0A3}"/>
              </a:ext>
            </a:extLst>
          </p:cNvPr>
          <p:cNvSpPr txBox="1">
            <a:spLocks/>
          </p:cNvSpPr>
          <p:nvPr/>
        </p:nvSpPr>
        <p:spPr>
          <a:xfrm>
            <a:off x="246185" y="399588"/>
            <a:ext cx="8897815"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1pPr>
            <a:lvl2pPr marR="0" lvl="1"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2pPr>
            <a:lvl3pPr marR="0" lvl="2"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3pPr>
            <a:lvl4pPr marR="0" lvl="3"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4pPr>
            <a:lvl5pPr marR="0" lvl="4"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5pPr>
            <a:lvl6pPr marR="0" lvl="5"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6pPr>
            <a:lvl7pPr marR="0" lvl="6"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7pPr>
            <a:lvl8pPr marR="0" lvl="7"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8pPr>
            <a:lvl9pPr marR="0" lvl="8"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9pPr>
          </a:lstStyle>
          <a:p>
            <a:r>
              <a:rPr lang="tr-TR" sz="2800" dirty="0">
                <a:latin typeface="Calibri" panose="020F0502020204030204" pitchFamily="34" charset="0"/>
                <a:cs typeface="Calibri" panose="020F0502020204030204" pitchFamily="34" charset="0"/>
              </a:rPr>
              <a:t>Üstün Yetenekli Çocukların Tanılanmasında Yaşanan Sorunlar</a:t>
            </a:r>
          </a:p>
        </p:txBody>
      </p:sp>
    </p:spTree>
    <p:extLst>
      <p:ext uri="{BB962C8B-B14F-4D97-AF65-F5344CB8AC3E}">
        <p14:creationId xmlns:p14="http://schemas.microsoft.com/office/powerpoint/2010/main" val="2140251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B3147DFD-490D-704B-9F5D-9E2175993F57}"/>
              </a:ext>
            </a:extLst>
          </p:cNvPr>
          <p:cNvSpPr>
            <a:spLocks noGrp="1"/>
          </p:cNvSpPr>
          <p:nvPr>
            <p:ph type="body" idx="1"/>
          </p:nvPr>
        </p:nvSpPr>
        <p:spPr>
          <a:xfrm>
            <a:off x="521192" y="1497558"/>
            <a:ext cx="8235945" cy="3355796"/>
          </a:xfrm>
        </p:spPr>
        <p:txBody>
          <a:bodyPr/>
          <a:lstStyle/>
          <a:p>
            <a:pPr marL="101600" indent="0" algn="just">
              <a:buNone/>
            </a:pPr>
            <a:r>
              <a:rPr lang="tr-TR" b="1" dirty="0"/>
              <a:t>Tavan etkisi</a:t>
            </a:r>
          </a:p>
          <a:p>
            <a:pPr algn="just">
              <a:buFont typeface="Arial" panose="020B0604020202020204" pitchFamily="34" charset="0"/>
              <a:buChar char="•"/>
            </a:pPr>
            <a:r>
              <a:rPr lang="tr-TR" dirty="0"/>
              <a:t>Yeteri kadar zor soru içermeyen ölçme araçları çok üstün yetenekli çocukların performansının tam olarak belirlenmemesine neden olmaktadır. Bu duruma «tavan etkisi» denilmektedir.</a:t>
            </a:r>
          </a:p>
          <a:p>
            <a:pPr algn="just">
              <a:buFont typeface="Arial" panose="020B0604020202020204" pitchFamily="34" charset="0"/>
              <a:buChar char="•"/>
            </a:pPr>
            <a:r>
              <a:rPr lang="tr-TR" dirty="0"/>
              <a:t>Testteki sorular bazı çocuklar için çok kolay gelebilmektedir ve böyle bir durumda çocukların performanslarının benzer olduğu </a:t>
            </a:r>
            <a:r>
              <a:rPr lang="tr-TR" dirty="0" smtClean="0"/>
              <a:t>düşünülebilmektedir</a:t>
            </a:r>
            <a:endParaRPr lang="tr-TR" dirty="0"/>
          </a:p>
        </p:txBody>
      </p:sp>
      <p:sp>
        <p:nvSpPr>
          <p:cNvPr id="4" name="Slayt Numarası Yer Tutucusu 3">
            <a:extLst>
              <a:ext uri="{FF2B5EF4-FFF2-40B4-BE49-F238E27FC236}">
                <a16:creationId xmlns:a16="http://schemas.microsoft.com/office/drawing/2014/main" id="{532193B4-E7D6-6F4B-B8EF-16A2491EC8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
        <p:nvSpPr>
          <p:cNvPr id="5" name="Başlık 1">
            <a:extLst>
              <a:ext uri="{FF2B5EF4-FFF2-40B4-BE49-F238E27FC236}">
                <a16:creationId xmlns:a16="http://schemas.microsoft.com/office/drawing/2014/main" id="{AA13864E-F22E-5140-AEDB-0111D25426BF}"/>
              </a:ext>
            </a:extLst>
          </p:cNvPr>
          <p:cNvSpPr txBox="1">
            <a:spLocks/>
          </p:cNvSpPr>
          <p:nvPr/>
        </p:nvSpPr>
        <p:spPr>
          <a:xfrm>
            <a:off x="246185" y="399588"/>
            <a:ext cx="8897815"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1pPr>
            <a:lvl2pPr marR="0" lvl="1"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2pPr>
            <a:lvl3pPr marR="0" lvl="2"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3pPr>
            <a:lvl4pPr marR="0" lvl="3"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4pPr>
            <a:lvl5pPr marR="0" lvl="4"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5pPr>
            <a:lvl6pPr marR="0" lvl="5"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6pPr>
            <a:lvl7pPr marR="0" lvl="6"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7pPr>
            <a:lvl8pPr marR="0" lvl="7"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8pPr>
            <a:lvl9pPr marR="0" lvl="8"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9pPr>
          </a:lstStyle>
          <a:p>
            <a:r>
              <a:rPr lang="tr-TR" sz="2800" dirty="0">
                <a:latin typeface="Calibri" panose="020F0502020204030204" pitchFamily="34" charset="0"/>
                <a:cs typeface="Calibri" panose="020F0502020204030204" pitchFamily="34" charset="0"/>
              </a:rPr>
              <a:t>Üstün Yetenekli Çocukların Tanılanmasında Yaşanan Sorunlar</a:t>
            </a:r>
          </a:p>
        </p:txBody>
      </p:sp>
    </p:spTree>
    <p:extLst>
      <p:ext uri="{BB962C8B-B14F-4D97-AF65-F5344CB8AC3E}">
        <p14:creationId xmlns:p14="http://schemas.microsoft.com/office/powerpoint/2010/main" val="1007549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83F6002A-7D0B-EA48-95CE-135C313D3AD4}"/>
              </a:ext>
            </a:extLst>
          </p:cNvPr>
          <p:cNvSpPr>
            <a:spLocks noGrp="1"/>
          </p:cNvSpPr>
          <p:nvPr>
            <p:ph type="body" idx="1"/>
          </p:nvPr>
        </p:nvSpPr>
        <p:spPr>
          <a:xfrm>
            <a:off x="820131" y="1153800"/>
            <a:ext cx="6820384" cy="2899454"/>
          </a:xfrm>
        </p:spPr>
        <p:txBody>
          <a:bodyPr/>
          <a:lstStyle/>
          <a:p>
            <a:pPr marL="101600" indent="0" algn="just">
              <a:buNone/>
            </a:pPr>
            <a:r>
              <a:rPr lang="tr-TR" dirty="0"/>
              <a:t>Okul öncesi dönemden başlamak üzere yaş gruplarına göre farklı değerlendirme yöntemleri kullanılabilmektedir ancak bebeklik ve okul öncesi dönemde kullanılan ölçme araçları oldukça sınırlıdır. Erken tanılamayı sağlamak için ebeveynlerden ve okul öncesi eğitime başladığında öğretmenlerden bilgi alınması olukça </a:t>
            </a:r>
            <a:r>
              <a:rPr lang="tr-TR" dirty="0" smtClean="0"/>
              <a:t>önemlidir</a:t>
            </a:r>
            <a:endParaRPr lang="tr-TR" dirty="0"/>
          </a:p>
        </p:txBody>
      </p:sp>
      <p:sp>
        <p:nvSpPr>
          <p:cNvPr id="4" name="Slayt Numarası Yer Tutucusu 3">
            <a:extLst>
              <a:ext uri="{FF2B5EF4-FFF2-40B4-BE49-F238E27FC236}">
                <a16:creationId xmlns:a16="http://schemas.microsoft.com/office/drawing/2014/main" id="{03CD5346-A2FF-984C-A5A4-47EF812701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Tree>
    <p:extLst>
      <p:ext uri="{BB962C8B-B14F-4D97-AF65-F5344CB8AC3E}">
        <p14:creationId xmlns:p14="http://schemas.microsoft.com/office/powerpoint/2010/main" val="1404136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6AD794-1A6A-CC40-96E4-7A63DD970691}"/>
              </a:ext>
            </a:extLst>
          </p:cNvPr>
          <p:cNvSpPr>
            <a:spLocks noGrp="1"/>
          </p:cNvSpPr>
          <p:nvPr>
            <p:ph type="title"/>
          </p:nvPr>
        </p:nvSpPr>
        <p:spPr/>
        <p:txBody>
          <a:bodyPr/>
          <a:lstStyle/>
          <a:p>
            <a:r>
              <a:rPr lang="tr-TR" dirty="0">
                <a:latin typeface="Calibri" panose="020F0502020204030204" pitchFamily="34" charset="0"/>
                <a:cs typeface="Calibri" panose="020F0502020204030204" pitchFamily="34" charset="0"/>
              </a:rPr>
              <a:t>Zeka Ölçekleri</a:t>
            </a:r>
          </a:p>
        </p:txBody>
      </p:sp>
      <p:sp>
        <p:nvSpPr>
          <p:cNvPr id="3" name="Metin Yer Tutucusu 2">
            <a:extLst>
              <a:ext uri="{FF2B5EF4-FFF2-40B4-BE49-F238E27FC236}">
                <a16:creationId xmlns:a16="http://schemas.microsoft.com/office/drawing/2014/main" id="{5F4A56B8-6FF8-0F49-A848-9175D0E60E35}"/>
              </a:ext>
            </a:extLst>
          </p:cNvPr>
          <p:cNvSpPr>
            <a:spLocks noGrp="1"/>
          </p:cNvSpPr>
          <p:nvPr>
            <p:ph type="body" idx="1"/>
          </p:nvPr>
        </p:nvSpPr>
        <p:spPr>
          <a:xfrm>
            <a:off x="855300" y="1506350"/>
            <a:ext cx="7646862" cy="3021688"/>
          </a:xfrm>
        </p:spPr>
        <p:txBody>
          <a:bodyPr/>
          <a:lstStyle/>
          <a:p>
            <a:pPr algn="just">
              <a:buFont typeface="Arial" panose="020B0604020202020204" pitchFamily="34" charset="0"/>
              <a:buChar char="•"/>
            </a:pPr>
            <a:r>
              <a:rPr lang="tr-TR" dirty="0"/>
              <a:t>Bireylerin temel zihinsel fonksiyonlarını ölçmektedir. </a:t>
            </a:r>
          </a:p>
          <a:p>
            <a:pPr algn="just">
              <a:buFont typeface="Arial" panose="020B0604020202020204" pitchFamily="34" charset="0"/>
              <a:buChar char="•"/>
            </a:pPr>
            <a:r>
              <a:rPr lang="tr-TR" dirty="0"/>
              <a:t>Alt ölçekleri bireysel performansı ortaya çıkarak alt ölçeklerin toplam puanları genel zihinsel kapasiteyi belirlemektedir. </a:t>
            </a:r>
          </a:p>
          <a:p>
            <a:pPr algn="just">
              <a:buFont typeface="Arial" panose="020B0604020202020204" pitchFamily="34" charset="0"/>
              <a:buChar char="•"/>
            </a:pPr>
            <a:r>
              <a:rPr lang="tr-TR" dirty="0"/>
              <a:t>Zeka testleri, gerçek zeka potansiyelini derinlemesine ölçememektedir ancak zeka puanını </a:t>
            </a:r>
            <a:r>
              <a:rPr lang="tr-TR" dirty="0" smtClean="0"/>
              <a:t>belirlemektedir</a:t>
            </a:r>
            <a:endParaRPr lang="tr-TR" dirty="0"/>
          </a:p>
        </p:txBody>
      </p:sp>
      <p:sp>
        <p:nvSpPr>
          <p:cNvPr id="4" name="Slayt Numarası Yer Tutucusu 3">
            <a:extLst>
              <a:ext uri="{FF2B5EF4-FFF2-40B4-BE49-F238E27FC236}">
                <a16:creationId xmlns:a16="http://schemas.microsoft.com/office/drawing/2014/main" id="{73AC0192-FF64-1C42-AE1A-1BE1F89B8B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13547351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1B4BDE26-8C40-3A4C-99EE-E071883B9EF4}"/>
              </a:ext>
            </a:extLst>
          </p:cNvPr>
          <p:cNvSpPr>
            <a:spLocks noGrp="1"/>
          </p:cNvSpPr>
          <p:nvPr>
            <p:ph type="body" idx="1"/>
          </p:nvPr>
        </p:nvSpPr>
        <p:spPr>
          <a:xfrm>
            <a:off x="855299" y="1506350"/>
            <a:ext cx="7277585" cy="2265550"/>
          </a:xfrm>
        </p:spPr>
        <p:txBody>
          <a:bodyPr/>
          <a:lstStyle/>
          <a:p>
            <a:pPr algn="just">
              <a:buFont typeface="Arial" panose="020B0604020202020204" pitchFamily="34" charset="0"/>
              <a:buChar char="•"/>
            </a:pPr>
            <a:r>
              <a:rPr lang="tr-TR" dirty="0"/>
              <a:t>Tanılama sisteminin yanılma payı göz önünde bulundurulmalıdır.</a:t>
            </a:r>
          </a:p>
          <a:p>
            <a:pPr algn="just">
              <a:buFont typeface="Arial" panose="020B0604020202020204" pitchFamily="34" charset="0"/>
              <a:buChar char="•"/>
            </a:pPr>
            <a:r>
              <a:rPr lang="tr-TR" dirty="0"/>
              <a:t>Çocuğun eğitim programı içerisinde düzenli olarak değerlendirilmesi ve gözlemlenmesi tanılama sisteminin doğru veya yanlış olduğunu gösterebilecek etmenlerden bir tanesidir. </a:t>
            </a:r>
          </a:p>
        </p:txBody>
      </p:sp>
      <p:sp>
        <p:nvSpPr>
          <p:cNvPr id="4" name="Slayt Numarası Yer Tutucusu 3">
            <a:extLst>
              <a:ext uri="{FF2B5EF4-FFF2-40B4-BE49-F238E27FC236}">
                <a16:creationId xmlns:a16="http://schemas.microsoft.com/office/drawing/2014/main" id="{EA4FC4E4-6EB3-0346-AC69-303973F2B6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Tree>
    <p:extLst>
      <p:ext uri="{BB962C8B-B14F-4D97-AF65-F5344CB8AC3E}">
        <p14:creationId xmlns:p14="http://schemas.microsoft.com/office/powerpoint/2010/main" val="4176389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97902A-DFBE-5B42-B18D-83784C14EE87}"/>
              </a:ext>
            </a:extLst>
          </p:cNvPr>
          <p:cNvSpPr>
            <a:spLocks noGrp="1"/>
          </p:cNvSpPr>
          <p:nvPr>
            <p:ph type="title"/>
          </p:nvPr>
        </p:nvSpPr>
        <p:spPr/>
        <p:txBody>
          <a:bodyPr/>
          <a:lstStyle/>
          <a:p>
            <a:r>
              <a:rPr lang="tr-TR" dirty="0"/>
              <a:t>Kaynakça</a:t>
            </a:r>
          </a:p>
        </p:txBody>
      </p:sp>
      <p:sp>
        <p:nvSpPr>
          <p:cNvPr id="3" name="Metin Yer Tutucusu 2">
            <a:extLst>
              <a:ext uri="{FF2B5EF4-FFF2-40B4-BE49-F238E27FC236}">
                <a16:creationId xmlns:a16="http://schemas.microsoft.com/office/drawing/2014/main" id="{87148056-C681-4445-9612-F552B02D3C85}"/>
              </a:ext>
            </a:extLst>
          </p:cNvPr>
          <p:cNvSpPr>
            <a:spLocks noGrp="1"/>
          </p:cNvSpPr>
          <p:nvPr>
            <p:ph type="body" idx="1"/>
          </p:nvPr>
        </p:nvSpPr>
        <p:spPr>
          <a:xfrm>
            <a:off x="855300" y="1506349"/>
            <a:ext cx="7901838" cy="3390966"/>
          </a:xfrm>
        </p:spPr>
        <p:txBody>
          <a:bodyPr/>
          <a:lstStyle/>
          <a:p>
            <a:pPr algn="just">
              <a:buFont typeface="Arial" panose="020B0604020202020204" pitchFamily="34" charset="0"/>
              <a:buChar char="•"/>
            </a:pPr>
            <a:r>
              <a:rPr lang="tr-TR" sz="1600" dirty="0">
                <a:latin typeface="Calibri" panose="020F0502020204030204" pitchFamily="34" charset="0"/>
                <a:cs typeface="Calibri" panose="020F0502020204030204" pitchFamily="34" charset="0"/>
              </a:rPr>
              <a:t>Aral, N. &amp; Gürsoy, F. (2012). Özel Eğitim Gerektiren Çocuklar ve Özel Eğitime Giriş. İstanbul: </a:t>
            </a:r>
            <a:r>
              <a:rPr lang="tr-TR" sz="1600" dirty="0" err="1">
                <a:latin typeface="Calibri" panose="020F0502020204030204" pitchFamily="34" charset="0"/>
                <a:cs typeface="Calibri" panose="020F0502020204030204" pitchFamily="34" charset="0"/>
              </a:rPr>
              <a:t>Morpa</a:t>
            </a:r>
            <a:r>
              <a:rPr lang="tr-TR" sz="1600" dirty="0">
                <a:latin typeface="Calibri" panose="020F0502020204030204" pitchFamily="34" charset="0"/>
                <a:cs typeface="Calibri" panose="020F0502020204030204" pitchFamily="34" charset="0"/>
              </a:rPr>
              <a:t> Yayınevi.</a:t>
            </a:r>
          </a:p>
          <a:p>
            <a:pPr algn="just">
              <a:buFont typeface="Arial" panose="020B0604020202020204" pitchFamily="34" charset="0"/>
              <a:buChar char="•"/>
            </a:pPr>
            <a:r>
              <a:rPr lang="tr-TR" sz="1600" dirty="0">
                <a:latin typeface="Calibri" panose="020F0502020204030204" pitchFamily="34" charset="0"/>
                <a:cs typeface="Calibri" panose="020F0502020204030204" pitchFamily="34" charset="0"/>
              </a:rPr>
              <a:t>Avcıoğlu, H. (2011). Özel Gereksinim Duyan Öğrencilerin Eğitsel ve Davranışsal Değerlendirilmesi. Ankara: Vize Yayıncılık.</a:t>
            </a:r>
          </a:p>
          <a:p>
            <a:pPr algn="just">
              <a:buFont typeface="Arial" panose="020B0604020202020204" pitchFamily="34" charset="0"/>
              <a:buChar char="•"/>
            </a:pPr>
            <a:r>
              <a:rPr lang="tr-TR" sz="1600" dirty="0" err="1">
                <a:latin typeface="Calibri" panose="020F0502020204030204" pitchFamily="34" charset="0"/>
                <a:cs typeface="Calibri" panose="020F0502020204030204" pitchFamily="34" charset="0"/>
              </a:rPr>
              <a:t>Bee</a:t>
            </a:r>
            <a:r>
              <a:rPr lang="tr-TR" sz="1600" dirty="0">
                <a:latin typeface="Calibri" panose="020F0502020204030204" pitchFamily="34" charset="0"/>
                <a:cs typeface="Calibri" panose="020F0502020204030204" pitchFamily="34" charset="0"/>
              </a:rPr>
              <a:t>, H. &amp; </a:t>
            </a:r>
            <a:r>
              <a:rPr lang="tr-TR" sz="1600" dirty="0" err="1">
                <a:latin typeface="Calibri" panose="020F0502020204030204" pitchFamily="34" charset="0"/>
                <a:cs typeface="Calibri" panose="020F0502020204030204" pitchFamily="34" charset="0"/>
              </a:rPr>
              <a:t>Boyd</a:t>
            </a:r>
            <a:r>
              <a:rPr lang="tr-TR" sz="1600" dirty="0">
                <a:latin typeface="Calibri" panose="020F0502020204030204" pitchFamily="34" charset="0"/>
                <a:cs typeface="Calibri" panose="020F0502020204030204" pitchFamily="34" charset="0"/>
              </a:rPr>
              <a:t>, H. (2009). Çocuk Gelişim Psikolojisi. İstanbul: </a:t>
            </a:r>
            <a:r>
              <a:rPr lang="tr-TR" sz="1600" dirty="0" err="1">
                <a:latin typeface="Calibri" panose="020F0502020204030204" pitchFamily="34" charset="0"/>
                <a:cs typeface="Calibri" panose="020F0502020204030204" pitchFamily="34" charset="0"/>
              </a:rPr>
              <a:t>Kaknüs</a:t>
            </a:r>
            <a:r>
              <a:rPr lang="tr-TR" sz="1600" dirty="0">
                <a:latin typeface="Calibri" panose="020F0502020204030204" pitchFamily="34" charset="0"/>
                <a:cs typeface="Calibri" panose="020F0502020204030204" pitchFamily="34" charset="0"/>
              </a:rPr>
              <a:t> Yayınları. </a:t>
            </a:r>
          </a:p>
          <a:p>
            <a:pPr algn="just">
              <a:buFont typeface="Arial" panose="020B0604020202020204" pitchFamily="34" charset="0"/>
              <a:buChar char="•"/>
            </a:pPr>
            <a:r>
              <a:rPr lang="tr-TR" sz="1600" dirty="0">
                <a:latin typeface="Calibri" panose="020F0502020204030204" pitchFamily="34" charset="0"/>
                <a:cs typeface="Calibri" panose="020F0502020204030204" pitchFamily="34" charset="0"/>
              </a:rPr>
              <a:t>Sak, U. (2012). Üstün Zekalılar. Ankara: Vize Yayıncılık.</a:t>
            </a:r>
          </a:p>
          <a:p>
            <a:pPr algn="just">
              <a:buFont typeface="Arial" panose="020B0604020202020204" pitchFamily="34" charset="0"/>
              <a:buChar char="•"/>
            </a:pPr>
            <a:r>
              <a:rPr lang="tr-TR" sz="1600" dirty="0" err="1">
                <a:latin typeface="Calibri" panose="020F0502020204030204" pitchFamily="34" charset="0"/>
                <a:cs typeface="Calibri" panose="020F0502020204030204" pitchFamily="34" charset="0"/>
              </a:rPr>
              <a:t>Saranlı</a:t>
            </a:r>
            <a:r>
              <a:rPr lang="tr-TR" sz="1600" dirty="0">
                <a:latin typeface="Calibri" panose="020F0502020204030204" pitchFamily="34" charset="0"/>
                <a:cs typeface="Calibri" panose="020F0502020204030204" pitchFamily="34" charset="0"/>
              </a:rPr>
              <a:t>, A. G. &amp; Kurtulmuş, Z. (2018). Üstün Yetenekli ve Üstün Zekalı Çocuklar. Özel gereksinimli çocuklar ve eğitimleri içinde. (Neriman Aral &amp; Figen Gürsoy, ed.). Ankara: Hedef Yayıncılık.</a:t>
            </a:r>
          </a:p>
          <a:p>
            <a:pPr algn="just"/>
            <a:endParaRPr lang="tr-TR" sz="1600" dirty="0">
              <a:latin typeface="Calibri" panose="020F0502020204030204" pitchFamily="34" charset="0"/>
              <a:cs typeface="Calibri" panose="020F0502020204030204" pitchFamily="34" charset="0"/>
            </a:endParaRPr>
          </a:p>
          <a:p>
            <a:pPr algn="just"/>
            <a:endParaRPr lang="tr-TR" sz="1600" dirty="0">
              <a:latin typeface="Calibri" panose="020F0502020204030204" pitchFamily="34" charset="0"/>
              <a:cs typeface="Calibri" panose="020F0502020204030204" pitchFamily="34" charset="0"/>
            </a:endParaRPr>
          </a:p>
          <a:p>
            <a:pPr>
              <a:buFont typeface="Arial" panose="020B0604020202020204" pitchFamily="34" charset="0"/>
              <a:buChar char="•"/>
            </a:pPr>
            <a:endParaRPr lang="tr-TR" sz="1600"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87F21D3E-DFA9-A242-A32F-0894A18079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Tree>
    <p:extLst>
      <p:ext uri="{BB962C8B-B14F-4D97-AF65-F5344CB8AC3E}">
        <p14:creationId xmlns:p14="http://schemas.microsoft.com/office/powerpoint/2010/main" val="36047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22F1F4-1CE0-2D4F-AB8B-041A234056B5}"/>
              </a:ext>
            </a:extLst>
          </p:cNvPr>
          <p:cNvSpPr>
            <a:spLocks noGrp="1"/>
          </p:cNvSpPr>
          <p:nvPr>
            <p:ph type="title"/>
          </p:nvPr>
        </p:nvSpPr>
        <p:spPr/>
        <p:txBody>
          <a:bodyPr/>
          <a:lstStyle/>
          <a:p>
            <a:r>
              <a:rPr lang="tr-TR" dirty="0">
                <a:latin typeface="Calibri" panose="020F0502020204030204" pitchFamily="34" charset="0"/>
                <a:cs typeface="Calibri" panose="020F0502020204030204" pitchFamily="34" charset="0"/>
              </a:rPr>
              <a:t>Zeka Ölçekleri</a:t>
            </a:r>
            <a:endParaRPr lang="tr-TR" dirty="0"/>
          </a:p>
        </p:txBody>
      </p:sp>
      <p:sp>
        <p:nvSpPr>
          <p:cNvPr id="3" name="Metin Yer Tutucusu 2">
            <a:extLst>
              <a:ext uri="{FF2B5EF4-FFF2-40B4-BE49-F238E27FC236}">
                <a16:creationId xmlns:a16="http://schemas.microsoft.com/office/drawing/2014/main" id="{079ABF60-669A-BA49-B482-1C412496D300}"/>
              </a:ext>
            </a:extLst>
          </p:cNvPr>
          <p:cNvSpPr>
            <a:spLocks noGrp="1"/>
          </p:cNvSpPr>
          <p:nvPr>
            <p:ph type="body" idx="1"/>
          </p:nvPr>
        </p:nvSpPr>
        <p:spPr/>
        <p:txBody>
          <a:bodyPr/>
          <a:lstStyle/>
          <a:p>
            <a:pPr algn="just">
              <a:buFont typeface="Arial" panose="020B0604020202020204" pitchFamily="34" charset="0"/>
              <a:buChar char="•"/>
            </a:pPr>
            <a:r>
              <a:rPr lang="tr-TR" dirty="0"/>
              <a:t>IQ testleri olarak da adlandırılan zeka ölçekleri ortama 100 puandır ve 130 ve üzerinde puan alan bireyler üstün zekalı olarak </a:t>
            </a:r>
            <a:r>
              <a:rPr lang="tr-TR" dirty="0" smtClean="0"/>
              <a:t>belirlenmektedir</a:t>
            </a:r>
            <a:endParaRPr lang="tr-TR" dirty="0"/>
          </a:p>
        </p:txBody>
      </p:sp>
      <p:sp>
        <p:nvSpPr>
          <p:cNvPr id="4" name="Slayt Numarası Yer Tutucusu 3">
            <a:extLst>
              <a:ext uri="{FF2B5EF4-FFF2-40B4-BE49-F238E27FC236}">
                <a16:creationId xmlns:a16="http://schemas.microsoft.com/office/drawing/2014/main" id="{C219A400-0588-654B-B4B7-23F51A05D7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3367332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C48D5360-0D83-DA4B-AD69-E2529992A3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graphicFrame>
        <p:nvGraphicFramePr>
          <p:cNvPr id="5" name="Diyagram 4">
            <a:extLst>
              <a:ext uri="{FF2B5EF4-FFF2-40B4-BE49-F238E27FC236}">
                <a16:creationId xmlns:a16="http://schemas.microsoft.com/office/drawing/2014/main" id="{58CEB2F3-5AB7-8E44-BAE1-14C45D6350CE}"/>
              </a:ext>
            </a:extLst>
          </p:cNvPr>
          <p:cNvGraphicFramePr/>
          <p:nvPr>
            <p:extLst>
              <p:ext uri="{D42A27DB-BD31-4B8C-83A1-F6EECF244321}">
                <p14:modId xmlns:p14="http://schemas.microsoft.com/office/powerpoint/2010/main" val="3932871439"/>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ol Ayraç 7">
            <a:extLst>
              <a:ext uri="{FF2B5EF4-FFF2-40B4-BE49-F238E27FC236}">
                <a16:creationId xmlns:a16="http://schemas.microsoft.com/office/drawing/2014/main" id="{449925B4-CE01-8847-A958-2B34F6E60BAE}"/>
              </a:ext>
            </a:extLst>
          </p:cNvPr>
          <p:cNvSpPr/>
          <p:nvPr/>
        </p:nvSpPr>
        <p:spPr>
          <a:xfrm rot="16200000">
            <a:off x="4207120" y="1283677"/>
            <a:ext cx="729761" cy="2743200"/>
          </a:xfrm>
          <a:prstGeom prst="lef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2452190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35A2A7-4A4B-9E49-B695-AEFF0826AFFD}"/>
              </a:ext>
            </a:extLst>
          </p:cNvPr>
          <p:cNvSpPr>
            <a:spLocks noGrp="1"/>
          </p:cNvSpPr>
          <p:nvPr>
            <p:ph type="title"/>
          </p:nvPr>
        </p:nvSpPr>
        <p:spPr/>
        <p:txBody>
          <a:bodyPr/>
          <a:lstStyle/>
          <a:p>
            <a:r>
              <a:rPr lang="tr-TR" dirty="0">
                <a:latin typeface="Calibri" panose="020F0502020204030204" pitchFamily="34" charset="0"/>
                <a:cs typeface="Calibri" panose="020F0502020204030204" pitchFamily="34" charset="0"/>
              </a:rPr>
              <a:t>Bireysel Zeka Testleri</a:t>
            </a:r>
          </a:p>
        </p:txBody>
      </p:sp>
      <p:sp>
        <p:nvSpPr>
          <p:cNvPr id="3" name="Metin Yer Tutucusu 2">
            <a:extLst>
              <a:ext uri="{FF2B5EF4-FFF2-40B4-BE49-F238E27FC236}">
                <a16:creationId xmlns:a16="http://schemas.microsoft.com/office/drawing/2014/main" id="{BC0B286F-B77E-FE4F-AA12-090AE1B0765E}"/>
              </a:ext>
            </a:extLst>
          </p:cNvPr>
          <p:cNvSpPr>
            <a:spLocks noGrp="1"/>
          </p:cNvSpPr>
          <p:nvPr>
            <p:ph type="body" idx="1"/>
          </p:nvPr>
        </p:nvSpPr>
        <p:spPr>
          <a:xfrm>
            <a:off x="855300" y="1506349"/>
            <a:ext cx="7549084" cy="2872219"/>
          </a:xfrm>
        </p:spPr>
        <p:txBody>
          <a:bodyPr/>
          <a:lstStyle/>
          <a:p>
            <a:pPr algn="just">
              <a:buFont typeface="Arial" panose="020B0604020202020204" pitchFamily="34" charset="0"/>
              <a:buChar char="•"/>
            </a:pPr>
            <a:r>
              <a:rPr lang="tr-TR" dirty="0"/>
              <a:t>Çocuk ile birebir uygulanan ölçeklerdir. </a:t>
            </a:r>
          </a:p>
          <a:p>
            <a:pPr algn="just">
              <a:buFont typeface="Arial" panose="020B0604020202020204" pitchFamily="34" charset="0"/>
              <a:buChar char="•"/>
            </a:pPr>
            <a:r>
              <a:rPr lang="tr-TR" dirty="0"/>
              <a:t>Değerlendirme yapan uzman ve çocuk yalnız bir ortamda masaya karşılıklı oturarak uygulanır </a:t>
            </a:r>
            <a:r>
              <a:rPr lang="tr-TR" dirty="0" smtClean="0"/>
              <a:t>Testi </a:t>
            </a:r>
            <a:r>
              <a:rPr lang="tr-TR" dirty="0"/>
              <a:t>uygulayan kişi çocuğun  bedensel durumu, yönergeyi anlayıp anlamadığı gibi konularda da fikir sahibi olmaktadır </a:t>
            </a:r>
            <a:endParaRPr lang="tr-TR" dirty="0" smtClean="0"/>
          </a:p>
          <a:p>
            <a:pPr algn="just">
              <a:buFont typeface="Arial" panose="020B0604020202020204" pitchFamily="34" charset="0"/>
              <a:buChar char="•"/>
            </a:pPr>
            <a:r>
              <a:rPr lang="tr-TR" dirty="0" smtClean="0"/>
              <a:t>Genelde </a:t>
            </a:r>
            <a:r>
              <a:rPr lang="tr-TR" dirty="0"/>
              <a:t>1-2 saat sürmektedir.</a:t>
            </a:r>
          </a:p>
          <a:p>
            <a:pPr algn="just">
              <a:buFont typeface="Arial" panose="020B0604020202020204" pitchFamily="34" charset="0"/>
              <a:buChar char="•"/>
            </a:pPr>
            <a:endParaRPr lang="tr-TR" dirty="0"/>
          </a:p>
        </p:txBody>
      </p:sp>
      <p:sp>
        <p:nvSpPr>
          <p:cNvPr id="4" name="Slayt Numarası Yer Tutucusu 3">
            <a:extLst>
              <a:ext uri="{FF2B5EF4-FFF2-40B4-BE49-F238E27FC236}">
                <a16:creationId xmlns:a16="http://schemas.microsoft.com/office/drawing/2014/main" id="{3842EF98-5A82-7141-99A5-1A05918C26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1049111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2F83E6-C130-F24F-B8BB-8F32FF86C156}"/>
              </a:ext>
            </a:extLst>
          </p:cNvPr>
          <p:cNvSpPr>
            <a:spLocks noGrp="1"/>
          </p:cNvSpPr>
          <p:nvPr>
            <p:ph type="title"/>
          </p:nvPr>
        </p:nvSpPr>
        <p:spPr/>
        <p:txBody>
          <a:bodyPr/>
          <a:lstStyle/>
          <a:p>
            <a:r>
              <a:rPr lang="tr-TR" dirty="0">
                <a:latin typeface="Calibri" panose="020F0502020204030204" pitchFamily="34" charset="0"/>
                <a:cs typeface="Calibri" panose="020F0502020204030204" pitchFamily="34" charset="0"/>
              </a:rPr>
              <a:t>Bireysel Zeka Ölçekleri</a:t>
            </a:r>
            <a:endParaRPr lang="tr-TR" dirty="0"/>
          </a:p>
        </p:txBody>
      </p:sp>
      <p:sp>
        <p:nvSpPr>
          <p:cNvPr id="3" name="Metin Yer Tutucusu 2">
            <a:extLst>
              <a:ext uri="{FF2B5EF4-FFF2-40B4-BE49-F238E27FC236}">
                <a16:creationId xmlns:a16="http://schemas.microsoft.com/office/drawing/2014/main" id="{CE939FB0-F239-6047-99FD-93963EF732F0}"/>
              </a:ext>
            </a:extLst>
          </p:cNvPr>
          <p:cNvSpPr>
            <a:spLocks noGrp="1"/>
          </p:cNvSpPr>
          <p:nvPr>
            <p:ph type="body" idx="1"/>
          </p:nvPr>
        </p:nvSpPr>
        <p:spPr>
          <a:xfrm>
            <a:off x="439132" y="1471600"/>
            <a:ext cx="7180869" cy="2835900"/>
          </a:xfrm>
        </p:spPr>
        <p:txBody>
          <a:bodyPr/>
          <a:lstStyle/>
          <a:p>
            <a:r>
              <a:rPr lang="tr-TR" dirty="0"/>
              <a:t>En yaygın olarak kullanılan bireysel zeka ölçekleri:</a:t>
            </a:r>
          </a:p>
        </p:txBody>
      </p:sp>
      <p:sp>
        <p:nvSpPr>
          <p:cNvPr id="4" name="Slayt Numarası Yer Tutucusu 3">
            <a:extLst>
              <a:ext uri="{FF2B5EF4-FFF2-40B4-BE49-F238E27FC236}">
                <a16:creationId xmlns:a16="http://schemas.microsoft.com/office/drawing/2014/main" id="{964C1771-2592-CA45-BF0C-1E3B46366F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graphicFrame>
        <p:nvGraphicFramePr>
          <p:cNvPr id="5" name="Diyagram 4">
            <a:extLst>
              <a:ext uri="{FF2B5EF4-FFF2-40B4-BE49-F238E27FC236}">
                <a16:creationId xmlns:a16="http://schemas.microsoft.com/office/drawing/2014/main" id="{81A65DF3-36FC-B943-822C-01AD941EBC67}"/>
              </a:ext>
            </a:extLst>
          </p:cNvPr>
          <p:cNvGraphicFramePr/>
          <p:nvPr>
            <p:extLst>
              <p:ext uri="{D42A27DB-BD31-4B8C-83A1-F6EECF244321}">
                <p14:modId xmlns:p14="http://schemas.microsoft.com/office/powerpoint/2010/main" val="3883452100"/>
              </p:ext>
            </p:extLst>
          </p:nvPr>
        </p:nvGraphicFramePr>
        <p:xfrm>
          <a:off x="855300" y="2211465"/>
          <a:ext cx="6591301" cy="2335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5749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0D1158-2E9D-0B4D-B041-6D2AD90F1AE1}"/>
              </a:ext>
            </a:extLst>
          </p:cNvPr>
          <p:cNvSpPr>
            <a:spLocks noGrp="1"/>
          </p:cNvSpPr>
          <p:nvPr>
            <p:ph type="title"/>
          </p:nvPr>
        </p:nvSpPr>
        <p:spPr/>
        <p:txBody>
          <a:bodyPr/>
          <a:lstStyle/>
          <a:p>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Wechsler</a:t>
            </a:r>
            <a:r>
              <a:rPr lang="tr-TR" dirty="0">
                <a:latin typeface="Calibri" panose="020F0502020204030204" pitchFamily="34" charset="0"/>
                <a:cs typeface="Calibri" panose="020F0502020204030204" pitchFamily="34" charset="0"/>
              </a:rPr>
              <a:t> Zeka Ölçeği WISC-IV</a:t>
            </a:r>
          </a:p>
        </p:txBody>
      </p:sp>
      <p:sp>
        <p:nvSpPr>
          <p:cNvPr id="3" name="Metin Yer Tutucusu 2">
            <a:extLst>
              <a:ext uri="{FF2B5EF4-FFF2-40B4-BE49-F238E27FC236}">
                <a16:creationId xmlns:a16="http://schemas.microsoft.com/office/drawing/2014/main" id="{18070450-BCD7-8142-B1DB-B3736B720C87}"/>
              </a:ext>
            </a:extLst>
          </p:cNvPr>
          <p:cNvSpPr>
            <a:spLocks noGrp="1"/>
          </p:cNvSpPr>
          <p:nvPr>
            <p:ph type="body" idx="1"/>
          </p:nvPr>
        </p:nvSpPr>
        <p:spPr>
          <a:xfrm>
            <a:off x="855298" y="1506349"/>
            <a:ext cx="7778747" cy="3382174"/>
          </a:xfrm>
        </p:spPr>
        <p:txBody>
          <a:bodyPr/>
          <a:lstStyle/>
          <a:p>
            <a:pPr algn="just">
              <a:buFont typeface="Arial" panose="020B0604020202020204" pitchFamily="34" charset="0"/>
              <a:buChar char="•"/>
            </a:pPr>
            <a:r>
              <a:rPr lang="tr-TR" dirty="0"/>
              <a:t>Genel zihinsel kapasiteyi ölçen ölçek David </a:t>
            </a:r>
            <a:r>
              <a:rPr lang="tr-TR" dirty="0" err="1"/>
              <a:t>Wechsler</a:t>
            </a:r>
            <a:r>
              <a:rPr lang="tr-TR" dirty="0"/>
              <a:t> (1930) tarafından geliştirilmiştir. </a:t>
            </a:r>
          </a:p>
          <a:p>
            <a:pPr algn="just">
              <a:buFont typeface="Arial" panose="020B0604020202020204" pitchFamily="34" charset="0"/>
              <a:buChar char="•"/>
            </a:pPr>
            <a:r>
              <a:rPr lang="tr-TR" dirty="0"/>
              <a:t>Günümüzde </a:t>
            </a:r>
            <a:r>
              <a:rPr lang="tr-TR" dirty="0" err="1"/>
              <a:t>Wisc</a:t>
            </a:r>
            <a:r>
              <a:rPr lang="tr-TR" dirty="0"/>
              <a:t>-R ve </a:t>
            </a:r>
            <a:r>
              <a:rPr lang="tr-TR" dirty="0" err="1"/>
              <a:t>Wics</a:t>
            </a:r>
            <a:r>
              <a:rPr lang="tr-TR" dirty="0"/>
              <a:t>-IV versiyonları kullanılmaktadır. </a:t>
            </a:r>
          </a:p>
          <a:p>
            <a:pPr algn="just">
              <a:buFont typeface="Arial" panose="020B0604020202020204" pitchFamily="34" charset="0"/>
              <a:buChar char="•"/>
            </a:pPr>
            <a:r>
              <a:rPr lang="tr-TR" dirty="0"/>
              <a:t>6-16 yaş arasında çocuklara uygulanmaktadır. </a:t>
            </a:r>
          </a:p>
          <a:p>
            <a:pPr algn="just">
              <a:buFont typeface="Arial" panose="020B0604020202020204" pitchFamily="34" charset="0"/>
              <a:buChar char="•"/>
            </a:pPr>
            <a:r>
              <a:rPr lang="tr-TR" dirty="0"/>
              <a:t>Bir-bir buçuk saat arasında uygulanmaktadır.</a:t>
            </a:r>
          </a:p>
          <a:p>
            <a:pPr algn="just">
              <a:buFont typeface="Arial" panose="020B0604020202020204" pitchFamily="34" charset="0"/>
              <a:buChar char="•"/>
            </a:pPr>
            <a:r>
              <a:rPr lang="tr-TR" dirty="0"/>
              <a:t>Uygulama materyalleri standarttır ve yönergeler uygulama kitabında verildiği gibi çocuğa </a:t>
            </a:r>
            <a:r>
              <a:rPr lang="tr-TR" dirty="0" smtClean="0"/>
              <a:t>verilmektedir</a:t>
            </a:r>
            <a:endParaRPr lang="tr-TR" dirty="0"/>
          </a:p>
        </p:txBody>
      </p:sp>
      <p:sp>
        <p:nvSpPr>
          <p:cNvPr id="4" name="Slayt Numarası Yer Tutucusu 3">
            <a:extLst>
              <a:ext uri="{FF2B5EF4-FFF2-40B4-BE49-F238E27FC236}">
                <a16:creationId xmlns:a16="http://schemas.microsoft.com/office/drawing/2014/main" id="{F72F19CA-793C-614E-B62A-AF52998FC3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105820623"/>
      </p:ext>
    </p:extLst>
  </p:cSld>
  <p:clrMapOvr>
    <a:masterClrMapping/>
  </p:clrMapOvr>
</p:sld>
</file>

<file path=ppt/theme/theme1.xml><?xml version="1.0" encoding="utf-8"?>
<a:theme xmlns:a="http://schemas.openxmlformats.org/drawingml/2006/main" name="SlidesCarnival base template">
  <a:themeElements>
    <a:clrScheme name="Custom 347">
      <a:dk1>
        <a:srgbClr val="322B3A"/>
      </a:dk1>
      <a:lt1>
        <a:srgbClr val="FFFFFF"/>
      </a:lt1>
      <a:dk2>
        <a:srgbClr val="B6B4BE"/>
      </a:dk2>
      <a:lt2>
        <a:srgbClr val="F1ECEE"/>
      </a:lt2>
      <a:accent1>
        <a:srgbClr val="ECA3BD"/>
      </a:accent1>
      <a:accent2>
        <a:srgbClr val="B9A9E9"/>
      </a:accent2>
      <a:accent3>
        <a:srgbClr val="A1CAF3"/>
      </a:accent3>
      <a:accent4>
        <a:srgbClr val="A9E9D5"/>
      </a:accent4>
      <a:accent5>
        <a:srgbClr val="C3E299"/>
      </a:accent5>
      <a:accent6>
        <a:srgbClr val="F7DDAD"/>
      </a:accent6>
      <a:hlink>
        <a:srgbClr val="55406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1377</TotalTime>
  <Words>1724</Words>
  <Application>Microsoft Office PowerPoint</Application>
  <PresentationFormat>Ekran Gösterisi (16:9)</PresentationFormat>
  <Paragraphs>232</Paragraphs>
  <Slides>41</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41</vt:i4>
      </vt:variant>
    </vt:vector>
  </HeadingPairs>
  <TitlesOfParts>
    <vt:vector size="47" baseType="lpstr">
      <vt:lpstr>Calibri</vt:lpstr>
      <vt:lpstr>Satisfy</vt:lpstr>
      <vt:lpstr>Raleway Thin</vt:lpstr>
      <vt:lpstr>Cambria Math</vt:lpstr>
      <vt:lpstr>Arial</vt:lpstr>
      <vt:lpstr>SlidesCarnival base template</vt:lpstr>
      <vt:lpstr>Üstün Yetenekli Çocuklarda Tanılama ve Değerlendirme</vt:lpstr>
      <vt:lpstr>PowerPoint Sunusu</vt:lpstr>
      <vt:lpstr>Üstün Zekalı ve Yetenekli Çocukların Değerlendirilmesi</vt:lpstr>
      <vt:lpstr>Zeka Ölçekleri</vt:lpstr>
      <vt:lpstr>Zeka Ölçekleri</vt:lpstr>
      <vt:lpstr>PowerPoint Sunusu</vt:lpstr>
      <vt:lpstr>Bireysel Zeka Testleri</vt:lpstr>
      <vt:lpstr>Bireysel Zeka Ölçekleri</vt:lpstr>
      <vt:lpstr> Wechsler Zeka Ölçeği WISC-IV</vt:lpstr>
      <vt:lpstr> Wechsler Zeka Ölçeği WISC-IV</vt:lpstr>
      <vt:lpstr>Wechsler Zeka Ölçeği WISC-IV Alt Ölçekleri</vt:lpstr>
      <vt:lpstr>Standford-Binet Zeka Ölçeği (SB-5)</vt:lpstr>
      <vt:lpstr>Standford-Binet Zeka Ölçeği (SB-5)</vt:lpstr>
      <vt:lpstr>Standford-Binet Zeka Ölçeği (SB-5) Alt Ölçekleri</vt:lpstr>
      <vt:lpstr>Standford-Binet Zeka Ölçeği (SB-5)</vt:lpstr>
      <vt:lpstr>Standford-Binet Zeka Ölçeği (SB-5)</vt:lpstr>
      <vt:lpstr>Standford-Binet Zeka Ölçeği (SB-5)</vt:lpstr>
      <vt:lpstr>Bebeklere Uygulanan Testler</vt:lpstr>
      <vt:lpstr>Bebeklere Uygulanan Testler</vt:lpstr>
      <vt:lpstr>Grup Zeka/Yetenek Testleri</vt:lpstr>
      <vt:lpstr>Grup Zeka/Yetenek Testleri</vt:lpstr>
      <vt:lpstr>Grup zeka testi örnekleri:</vt:lpstr>
      <vt:lpstr>Raven’in İlerlemeli Matrisler Testi</vt:lpstr>
      <vt:lpstr>Raven’in İlerlemeli Matrisler Testi-Alt Ölçekleri</vt:lpstr>
      <vt:lpstr>Başarı Testleri</vt:lpstr>
      <vt:lpstr>Başarı Testleri</vt:lpstr>
      <vt:lpstr>Başarı Testlerinin IQ Testlerinden Farkı</vt:lpstr>
      <vt:lpstr>Zeka Testleri Hakkındaki Eleştiriler</vt:lpstr>
      <vt:lpstr>Zeka Testleri Hakkındaki Eleştiriler</vt:lpstr>
      <vt:lpstr>Üstün Yetenekli Çocukların Değerlendirilmesi</vt:lpstr>
      <vt:lpstr>Üstün Yetenekli Çocukların Tanılanmasında Yaşanan Sorunlar</vt:lpstr>
      <vt:lpstr>Üstün Yetenekli Çocukların Tanılanmasında Yaşanan Sorunlar</vt:lpstr>
      <vt:lpstr>Üstün Yetenekli Çocukların Tanılanmasında Yaşanan Sorunlar</vt:lpstr>
      <vt:lpstr>Üstün Yetenekli Çocukların Tanılanmasında Yaşanan Sorunlar</vt:lpstr>
      <vt:lpstr>Üstün Yetenekli Çocukların Tanılanmasında Yaşanan Sorunlar</vt:lpstr>
      <vt:lpstr>Üstün Yetenekli Çocukların Tanılanmasında Yaşanan Sorunlar</vt:lpstr>
      <vt:lpstr>PowerPoint Sunusu</vt:lpstr>
      <vt:lpstr>PowerPoint Sunusu</vt:lpstr>
      <vt:lpstr>PowerPoint Sunusu</vt:lpstr>
      <vt:lpstr>PowerPoint Sunusu</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Üstün Yetenekliliğin Sınıflandırılması</dc:title>
  <dc:creator>figen</dc:creator>
  <cp:lastModifiedBy>figen</cp:lastModifiedBy>
  <cp:revision>64</cp:revision>
  <dcterms:modified xsi:type="dcterms:W3CDTF">2020-11-28T20:02:39Z</dcterms:modified>
</cp:coreProperties>
</file>