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512AA-4BC3-4618-8CF4-F842711DA220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D49EE-FD4B-4309-882A-E375AF5B9DB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600" dirty="0" smtClean="0">
                <a:solidFill>
                  <a:srgbClr val="00B050"/>
                </a:solidFill>
                <a:latin typeface="Comic Sans MS" pitchFamily="66" charset="0"/>
              </a:rPr>
              <a:t>YEM BİTKİLERİ TARIMININ ŞEKİLLERİ</a:t>
            </a:r>
          </a:p>
        </p:txBody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 dirty="0" smtClean="0"/>
          </a:p>
          <a:p>
            <a:pPr eaLnBrk="1" hangingPunct="1">
              <a:buFontTx/>
              <a:buNone/>
            </a:pPr>
            <a:r>
              <a:rPr lang="tr-TR" dirty="0" smtClean="0">
                <a:latin typeface="Comic Sans MS" pitchFamily="66" charset="0"/>
              </a:rPr>
              <a:t>1- Ana Kültür Bitkisi Olarak Yetiştirme</a:t>
            </a:r>
          </a:p>
          <a:p>
            <a:pPr eaLnBrk="1" hangingPunct="1">
              <a:buFontTx/>
              <a:buNone/>
            </a:pPr>
            <a:r>
              <a:rPr lang="tr-TR" dirty="0" smtClean="0">
                <a:latin typeface="Comic Sans MS" pitchFamily="66" charset="0"/>
              </a:rPr>
              <a:t>2- Ara </a:t>
            </a:r>
            <a:r>
              <a:rPr lang="tr-TR" dirty="0" err="1" smtClean="0">
                <a:latin typeface="Comic Sans MS" pitchFamily="66" charset="0"/>
              </a:rPr>
              <a:t>Ziraati</a:t>
            </a:r>
            <a:r>
              <a:rPr lang="tr-TR" dirty="0" smtClean="0">
                <a:latin typeface="Comic Sans MS" pitchFamily="66" charset="0"/>
              </a:rPr>
              <a:t> Olarak Yetiştirme</a:t>
            </a:r>
          </a:p>
          <a:p>
            <a:pPr eaLnBrk="1" hangingPunct="1">
              <a:buFontTx/>
              <a:buNone/>
            </a:pPr>
            <a:r>
              <a:rPr lang="tr-TR" dirty="0" smtClean="0">
                <a:latin typeface="Comic Sans MS" pitchFamily="66" charset="0"/>
              </a:rPr>
              <a:t>	a) Alt Ekim	</a:t>
            </a:r>
          </a:p>
          <a:p>
            <a:pPr eaLnBrk="1" hangingPunct="1">
              <a:buFontTx/>
              <a:buNone/>
            </a:pPr>
            <a:r>
              <a:rPr lang="tr-TR" dirty="0" smtClean="0">
                <a:latin typeface="Comic Sans MS" pitchFamily="66" charset="0"/>
              </a:rPr>
              <a:t>	b) Anıza Ekim</a:t>
            </a:r>
          </a:p>
          <a:p>
            <a:pPr eaLnBrk="1" hangingPunct="1">
              <a:buFontTx/>
              <a:buNone/>
            </a:pPr>
            <a:r>
              <a:rPr lang="tr-TR" dirty="0" smtClean="0">
                <a:latin typeface="Comic Sans MS" pitchFamily="66" charset="0"/>
              </a:rPr>
              <a:t>	c) Sonbahar Ekimi</a:t>
            </a:r>
          </a:p>
          <a:p>
            <a:pPr eaLnBrk="1" hangingPunct="1">
              <a:buFontTx/>
              <a:buNone/>
            </a:pPr>
            <a:endParaRPr lang="tr-TR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600" dirty="0" smtClean="0">
                <a:solidFill>
                  <a:srgbClr val="00B050"/>
                </a:solidFill>
                <a:latin typeface="Comic Sans MS" pitchFamily="66" charset="0"/>
              </a:rPr>
              <a:t>YEM BİTKİLERİ YETİŞTİRME TEKNİĞİ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endParaRPr lang="tr-TR" dirty="0" smtClean="0">
              <a:solidFill>
                <a:srgbClr val="FFFF00"/>
              </a:solidFill>
            </a:endParaRPr>
          </a:p>
          <a:p>
            <a:pPr algn="just" eaLnBrk="1" hangingPunct="1">
              <a:buFontTx/>
              <a:buNone/>
            </a:pPr>
            <a:r>
              <a:rPr lang="tr-TR" dirty="0" smtClean="0">
                <a:solidFill>
                  <a:srgbClr val="FFCC00"/>
                </a:solidFill>
                <a:latin typeface="Comic Sans MS" pitchFamily="66" charset="0"/>
              </a:rPr>
              <a:t>	</a:t>
            </a:r>
            <a:r>
              <a:rPr lang="tr-TR" dirty="0" smtClean="0">
                <a:solidFill>
                  <a:srgbClr val="00B050"/>
                </a:solidFill>
                <a:latin typeface="Comic Sans MS" pitchFamily="66" charset="0"/>
              </a:rPr>
              <a:t>TOHUMLUK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dirty="0" smtClean="0">
                <a:latin typeface="Comic Sans MS" pitchFamily="66" charset="0"/>
              </a:rPr>
              <a:t>: Sertifikalı Tohumluk kullanılmalıdır. Tohumlar temiz olmalı, çimlenme gücü yüksek olmalıdır. Özellikle </a:t>
            </a:r>
            <a:r>
              <a:rPr lang="tr-TR" dirty="0" err="1" smtClean="0">
                <a:latin typeface="Comic Sans MS" pitchFamily="66" charset="0"/>
              </a:rPr>
              <a:t>baklagil</a:t>
            </a:r>
            <a:r>
              <a:rPr lang="tr-TR" dirty="0" smtClean="0">
                <a:latin typeface="Comic Sans MS" pitchFamily="66" charset="0"/>
              </a:rPr>
              <a:t> yem bitkilerinin tohumluğunda sert tohum oranının düşük olmasına veya en iyisi hiç olmamasına dikkat edilmelidir.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dirty="0" smtClean="0">
                <a:solidFill>
                  <a:srgbClr val="00B050"/>
                </a:solidFill>
                <a:latin typeface="Comic Sans MS" pitchFamily="66" charset="0"/>
              </a:rPr>
              <a:t>Küçük Tohumlu Yem Bitkilerinin Ekilebileceği En İyi Tohum Yatağının Özellikleri :</a:t>
            </a:r>
          </a:p>
        </p:txBody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772400" cy="41148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endParaRPr lang="tr-TR" sz="2800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Toprak iyice ufalanmış olmalıdır,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Ufalanan toprak bastırılmalıdır,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Tohum yatağı besleyici olmalıdır,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Tohum yatağı yabancı otlardan arınmış olmalıdır,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Tohum yatağı erozyondan korunmuş olmalıdır.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7847012" cy="503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600" dirty="0" smtClean="0">
                <a:solidFill>
                  <a:srgbClr val="00B050"/>
                </a:solidFill>
                <a:latin typeface="Comic Sans MS" pitchFamily="66" charset="0"/>
              </a:rPr>
              <a:t>Yem Bitkilerinin Hasat Zamanı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96975"/>
            <a:ext cx="7772400" cy="48990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endParaRPr lang="tr-TR" sz="28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sz="2800" dirty="0" err="1" smtClean="0">
                <a:latin typeface="Comic Sans MS" pitchFamily="66" charset="0"/>
              </a:rPr>
              <a:t>Baklagil</a:t>
            </a:r>
            <a:r>
              <a:rPr lang="tr-TR" sz="2800" dirty="0" smtClean="0">
                <a:latin typeface="Comic Sans MS" pitchFamily="66" charset="0"/>
              </a:rPr>
              <a:t> yem bitkilerinin ot için hasat zamanı çiçeklenme devresidir,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sz="2800" dirty="0" err="1" smtClean="0">
                <a:latin typeface="Comic Sans MS" pitchFamily="66" charset="0"/>
              </a:rPr>
              <a:t>Buğdaygil</a:t>
            </a:r>
            <a:r>
              <a:rPr lang="tr-TR" sz="2800" dirty="0" smtClean="0">
                <a:latin typeface="Comic Sans MS" pitchFamily="66" charset="0"/>
              </a:rPr>
              <a:t> yem bitkilerinin ot için biçim zamanı başaklanmayla çiçeklenme arasındaki devrededir,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sz="2800" dirty="0" err="1" smtClean="0">
                <a:latin typeface="Comic Sans MS" pitchFamily="66" charset="0"/>
              </a:rPr>
              <a:t>Baklagil</a:t>
            </a:r>
            <a:r>
              <a:rPr lang="tr-TR" sz="2800" dirty="0" smtClean="0">
                <a:latin typeface="Comic Sans MS" pitchFamily="66" charset="0"/>
              </a:rPr>
              <a:t> yem bitkilerinin tohum hasat zamanı en alttaki baklaların sararıp esmerleştiği dönemdir,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sz="2800" dirty="0" err="1" smtClean="0">
                <a:latin typeface="Comic Sans MS" pitchFamily="66" charset="0"/>
              </a:rPr>
              <a:t>Buğdaygil</a:t>
            </a:r>
            <a:r>
              <a:rPr lang="tr-TR" sz="2800" dirty="0" smtClean="0">
                <a:latin typeface="Comic Sans MS" pitchFamily="66" charset="0"/>
              </a:rPr>
              <a:t> yem bitkilerinin tohum hasat zamanı tohumlarının % 10’unun tamamen olgunlaştığı dönemdir.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109</Words>
  <Application>Microsoft Office PowerPoint</Application>
  <PresentationFormat>Ekran Gösterisi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Slayt 1</vt:lpstr>
      <vt:lpstr>YEM BİTKİLERİ TARIMININ ŞEKİLLERİ</vt:lpstr>
      <vt:lpstr>YEM BİTKİLERİ YETİŞTİRME TEKNİĞİ</vt:lpstr>
      <vt:lpstr>Küçük Tohumlu Yem Bitkilerinin Ekilebileceği En İyi Tohum Yatağının Özellikleri :</vt:lpstr>
      <vt:lpstr>Yem Bitkilerinin Hasat Zamanı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nurdan</dc:creator>
  <cp:lastModifiedBy>nurdan</cp:lastModifiedBy>
  <cp:revision>1</cp:revision>
  <dcterms:created xsi:type="dcterms:W3CDTF">2017-02-03T11:27:00Z</dcterms:created>
  <dcterms:modified xsi:type="dcterms:W3CDTF">2017-02-03T11:29:42Z</dcterms:modified>
</cp:coreProperties>
</file>