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8" r:id="rId3"/>
    <p:sldId id="279" r:id="rId4"/>
    <p:sldId id="280" r:id="rId5"/>
    <p:sldId id="273" r:id="rId6"/>
    <p:sldId id="274" r:id="rId7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1355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03.02.2020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03.02.2020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03.02.2020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03.02.2020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03.02.2020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03.02.2020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03.02.2020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03.02.2020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03.02.2020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03.02.2020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03.02.2020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03.02.2020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HİTAP</a:t>
            </a:r>
            <a:r>
              <a:rPr lang="tr-TR" dirty="0" smtClean="0"/>
              <a:t>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39765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699247" y="2248347"/>
            <a:ext cx="7745505" cy="2836837"/>
          </a:xfrm>
        </p:spPr>
        <p:txBody>
          <a:bodyPr/>
          <a:lstStyle/>
          <a:p>
            <a:pPr algn="just"/>
            <a:r>
              <a:rPr lang="tr-TR" dirty="0" smtClean="0"/>
              <a:t>Hitapta genel kural, söze büyük olan başlar konuyu kendileri seçer</a:t>
            </a:r>
          </a:p>
          <a:p>
            <a:pPr algn="just"/>
            <a:r>
              <a:rPr lang="tr-TR" dirty="0" smtClean="0"/>
              <a:t>Kişilere isimleri veya unvanları ile hitap etmek doğrudur. Eş düzeydekilere ve astlara adıyla  (Nihal Hanım), unvanıyla (Müdür Bey), Soyadıyla (Sayın …..) veya «Sayın Genel Müdür» gibi hitap şekilleri olabilir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384061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 smtClean="0"/>
              <a:t>Üstlerimize ve </a:t>
            </a:r>
            <a:r>
              <a:rPr lang="tr-TR" dirty="0" err="1" smtClean="0"/>
              <a:t>eşdüzeydekilere</a:t>
            </a:r>
            <a:r>
              <a:rPr lang="tr-TR" dirty="0" smtClean="0"/>
              <a:t> «Hanımefendi, Beyefendi» demek doğrudur.</a:t>
            </a:r>
          </a:p>
          <a:p>
            <a:pPr marL="0" indent="0" algn="just">
              <a:buNone/>
            </a:pPr>
            <a:endParaRPr lang="tr-TR" dirty="0" smtClean="0"/>
          </a:p>
          <a:p>
            <a:pPr algn="just"/>
            <a:r>
              <a:rPr lang="tr-TR" dirty="0" smtClean="0"/>
              <a:t>Bir topluluğa hitap ediliyorsa önce bulunan en üstte sonra sırasıyla diğerlerine hitap edilmelidir.</a:t>
            </a:r>
          </a:p>
          <a:p>
            <a:pPr algn="just"/>
            <a:endParaRPr lang="tr-TR" dirty="0"/>
          </a:p>
          <a:p>
            <a:pPr algn="just"/>
            <a:r>
              <a:rPr lang="tr-TR" dirty="0" smtClean="0"/>
              <a:t>Resmi Konuşma yaparken «ben» yerine «biz, müdürlüğümüz, yönetimimiz, okulumuz </a:t>
            </a:r>
            <a:r>
              <a:rPr lang="tr-TR" dirty="0" err="1" smtClean="0"/>
              <a:t>vb</a:t>
            </a:r>
            <a:r>
              <a:rPr lang="tr-TR" dirty="0" smtClean="0"/>
              <a:t>» denmelidir.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277637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699247" y="2248347"/>
            <a:ext cx="7745505" cy="2692821"/>
          </a:xfrm>
        </p:spPr>
        <p:txBody>
          <a:bodyPr/>
          <a:lstStyle/>
          <a:p>
            <a:pPr algn="just"/>
            <a:r>
              <a:rPr lang="tr-TR" dirty="0" smtClean="0"/>
              <a:t>Başkalarına «siz», «lütfen» diye hitap etmeliyiz. Teşekkür gereken yerlerde unutmamalıyız.</a:t>
            </a:r>
          </a:p>
          <a:p>
            <a:pPr marL="0" indent="0" algn="just">
              <a:buNone/>
            </a:pPr>
            <a:endParaRPr lang="tr-TR" dirty="0" smtClean="0"/>
          </a:p>
          <a:p>
            <a:pPr algn="just"/>
            <a:r>
              <a:rPr lang="tr-TR" dirty="0" smtClean="0"/>
              <a:t>Kişiler birbirini dinleyerek sözü bitmeden konuşmaya başlamamalıdır. Dinlemesini bilmek ve konuşma sırasını beklemek büyük erdemdir.</a:t>
            </a:r>
          </a:p>
        </p:txBody>
      </p:sp>
    </p:spTree>
    <p:extLst>
      <p:ext uri="{BB962C8B-B14F-4D97-AF65-F5344CB8AC3E}">
        <p14:creationId xmlns:p14="http://schemas.microsoft.com/office/powerpoint/2010/main" val="18974538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 smtClean="0"/>
              <a:t>İnsan </a:t>
            </a:r>
            <a:r>
              <a:rPr lang="tr-TR" dirty="0"/>
              <a:t>“iyi bir dinleyici” olmakla çok şey </a:t>
            </a:r>
            <a:r>
              <a:rPr lang="tr-TR" dirty="0" smtClean="0"/>
              <a:t>kazanır. Etrafınıza </a:t>
            </a:r>
            <a:r>
              <a:rPr lang="tr-TR" dirty="0"/>
              <a:t>bakınız; sevilen, sayılan, takdir ve hayranlık duyulan insanların ” iyi bir dinleyici” olduğunu göreceksiniz</a:t>
            </a:r>
            <a:r>
              <a:rPr lang="tr-TR" dirty="0" smtClean="0"/>
              <a:t>..</a:t>
            </a:r>
          </a:p>
          <a:p>
            <a:pPr marL="0" indent="0" algn="just">
              <a:buNone/>
            </a:pPr>
            <a:endParaRPr lang="tr-TR" dirty="0" smtClean="0"/>
          </a:p>
          <a:p>
            <a:pPr algn="just"/>
            <a:r>
              <a:rPr lang="tr-TR" dirty="0"/>
              <a:t>Dinlerken, yalnız kulakla değil, beyin ve ruhla da dinlemeli ve kendisini dinlediğiniz kimse buna fark etmelidir.</a:t>
            </a:r>
          </a:p>
          <a:p>
            <a:pPr algn="just"/>
            <a:endParaRPr lang="tr-TR" dirty="0"/>
          </a:p>
          <a:p>
            <a:pPr algn="just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18730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fontAlgn="base">
              <a:buNone/>
            </a:pPr>
            <a:r>
              <a:rPr lang="tr-TR" b="1" i="1" dirty="0">
                <a:solidFill>
                  <a:schemeClr val="accent2"/>
                </a:solidFill>
              </a:rPr>
              <a:t>Unutmayınız !</a:t>
            </a:r>
            <a:endParaRPr lang="tr-TR" i="1" dirty="0">
              <a:solidFill>
                <a:schemeClr val="accent2"/>
              </a:solidFill>
            </a:endParaRPr>
          </a:p>
          <a:p>
            <a:pPr marL="0" indent="0" fontAlgn="base">
              <a:buNone/>
            </a:pPr>
            <a:r>
              <a:rPr lang="tr-TR" dirty="0" smtClean="0"/>
              <a:t>   </a:t>
            </a:r>
            <a:r>
              <a:rPr lang="tr-TR" i="1" dirty="0" smtClean="0"/>
              <a:t>“</a:t>
            </a:r>
            <a:r>
              <a:rPr lang="tr-TR" i="1" dirty="0"/>
              <a:t>İyi bir dinleyici” olmakla, bu satırlarda anlatılmayacak kadar çok şey kazanacaksınız.</a:t>
            </a:r>
          </a:p>
          <a:p>
            <a:pPr marL="0" indent="0" fontAlgn="base">
              <a:buNone/>
            </a:pPr>
            <a:r>
              <a:rPr lang="tr-TR" i="1" dirty="0" smtClean="0"/>
              <a:t>  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25369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lt">
  <a:themeElements>
    <a:clrScheme name="Cilt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Cilt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lt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46</TotalTime>
  <Words>195</Words>
  <Application>Microsoft Office PowerPoint</Application>
  <PresentationFormat>Ekran Gösterisi (4:3)</PresentationFormat>
  <Paragraphs>17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7" baseType="lpstr">
      <vt:lpstr>Cilt</vt:lpstr>
      <vt:lpstr>HİTAP 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HİTAP</dc:title>
  <dc:creator>Ali Münüsoğlu</dc:creator>
  <cp:lastModifiedBy>hatice</cp:lastModifiedBy>
  <cp:revision>9</cp:revision>
  <dcterms:created xsi:type="dcterms:W3CDTF">2019-04-14T14:30:27Z</dcterms:created>
  <dcterms:modified xsi:type="dcterms:W3CDTF">2020-02-03T13:29:04Z</dcterms:modified>
</cp:coreProperties>
</file>