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0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UYGULANACAĞI ALAN TANITIMI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HER BİR ÖĞRENCİ GRUBUNUN ÖRNEK PROJELERİNİN </a:t>
            </a:r>
          </a:p>
          <a:p>
            <a:pPr lvl="0" algn="ctr"/>
            <a:r>
              <a:rPr lang="tr-TR" sz="2400" b="1" smtClean="0">
                <a:solidFill>
                  <a:prstClr val="black"/>
                </a:solidFill>
              </a:rPr>
              <a:t>GELİŞİM AŞAMALARINA GÖRE </a:t>
            </a:r>
            <a:r>
              <a:rPr lang="tr-TR" sz="2400" b="1" dirty="0" smtClean="0">
                <a:solidFill>
                  <a:prstClr val="black"/>
                </a:solidFill>
              </a:rPr>
              <a:t>İNCELENMESİ </a:t>
            </a:r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PROJE GELİŞİM AŞAMASI V: </a:t>
            </a:r>
            <a:r>
              <a:rPr lang="tr-TR" sz="2400" dirty="0" smtClean="0">
                <a:solidFill>
                  <a:prstClr val="black"/>
                </a:solidFill>
              </a:rPr>
              <a:t>Proje Amacının Belirlenmesi</a:t>
            </a: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«Açık ve net amaç tanımı»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PROJE GELİŞİM AŞAMASI VI: </a:t>
            </a:r>
            <a:r>
              <a:rPr lang="tr-TR" sz="2400" dirty="0" smtClean="0">
                <a:solidFill>
                  <a:prstClr val="black"/>
                </a:solidFill>
              </a:rPr>
              <a:t>Proje Çıktılarının Belirlenmesi</a:t>
            </a: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«Ulaşılması hedeflenen sonuçların somut ifadesi» 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dirty="0">
                <a:solidFill>
                  <a:prstClr val="black"/>
                </a:solidFill>
              </a:rPr>
              <a:t>(Duyan,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2017) 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HER BİR ÖĞRENCİ GRUBUNUN ÖRNEK </a:t>
            </a:r>
            <a:r>
              <a:rPr lang="tr-TR" sz="2400" b="1" dirty="0" smtClean="0">
                <a:solidFill>
                  <a:prstClr val="black"/>
                </a:solidFill>
              </a:rPr>
              <a:t>PROJELERİNDEKİ </a:t>
            </a:r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«</a:t>
            </a:r>
            <a:r>
              <a:rPr lang="tr-TR" sz="2400" b="1" dirty="0" smtClean="0">
                <a:solidFill>
                  <a:prstClr val="black"/>
                </a:solidFill>
              </a:rPr>
              <a:t>İLGİLİ SOSYAL HİZMET ALANININ TANITIMI»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*Alana ilişkin literatür bilgisi</a:t>
            </a: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*Alanda kullanılan mesleki yaklaşım ve teknikler</a:t>
            </a: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*Alanın sosyal hizmet uygulamasındaki yeri</a:t>
            </a: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dirty="0">
                <a:solidFill>
                  <a:prstClr val="black"/>
                </a:solidFill>
              </a:rPr>
              <a:t>(Duyan,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2017) 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7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dirty="0">
                <a:solidFill>
                  <a:prstClr val="black"/>
                </a:solidFill>
              </a:rPr>
              <a:t>*Alanda faaliyet gösteren kurumlar ve bu kurumların yetki ve </a:t>
            </a:r>
            <a:r>
              <a:rPr lang="tr-TR" sz="2400" dirty="0" smtClean="0">
                <a:solidFill>
                  <a:prstClr val="black"/>
                </a:solidFill>
              </a:rPr>
              <a:t>sorumlulukları</a:t>
            </a: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lvl="0" algn="ctr"/>
            <a:r>
              <a:rPr lang="tr-TR" sz="2400" dirty="0">
                <a:solidFill>
                  <a:prstClr val="black"/>
                </a:solidFill>
              </a:rPr>
              <a:t>*Alana ilişkin ulusal politika ve stratejiler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>
                <a:solidFill>
                  <a:prstClr val="black"/>
                </a:solidFill>
              </a:rPr>
              <a:t>Duyan,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2017)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85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dirty="0">
                <a:solidFill>
                  <a:prstClr val="black"/>
                </a:solidFill>
              </a:rPr>
              <a:t>Duyan, V.,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E., Demirbilek, M., Yüceer-Kardeş, T.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B. (2017). SHB-407 Toplumla Sosyal Hizmet Uygulaması Yönergesi. Ankara Üniversitesi Sağlık Bilimleri Fakültesi Sosyal Hizmet Bölümü.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168</Words>
  <Application>Microsoft Office PowerPoint</Application>
  <PresentationFormat>Geniş ekran</PresentationFormat>
  <Paragraphs>65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Ofis Teması</vt:lpstr>
      <vt:lpstr>1_Ofis Teması</vt:lpstr>
      <vt:lpstr>  SHB-419 DAYANIŞMA MODELLERİ İNSANİ HİZMET ÖRGÜTLERİNDE GÖNÜLLÜ ÇALIŞMA PLANLAMA: ÇALIŞMANIN UYGULANACAĞI ALAN TANITIMI  DOÇ.DR.FİLİZ YILDIRIM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14</cp:revision>
  <dcterms:created xsi:type="dcterms:W3CDTF">2017-11-02T20:04:30Z</dcterms:created>
  <dcterms:modified xsi:type="dcterms:W3CDTF">2017-11-02T22:17:32Z</dcterms:modified>
</cp:coreProperties>
</file>