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0" r:id="rId4"/>
    <p:sldId id="263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377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77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7963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920441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8524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3795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84818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3530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7825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919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717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18235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6205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4444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652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557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949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8098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435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317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057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4894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761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3.11.2017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49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2696817" y="1510749"/>
            <a:ext cx="6858000" cy="294343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b="1" dirty="0" smtClean="0"/>
              <a:t>SHB-419 DAYANIŞMA MODELLERİ</a:t>
            </a:r>
            <a:br>
              <a:rPr lang="tr-TR" b="1" dirty="0" smtClean="0"/>
            </a:br>
            <a:r>
              <a:rPr lang="tr-TR" b="1" dirty="0" smtClean="0"/>
              <a:t>İNSANİ HİZMET ÖRGÜTLERİNDE GÖNÜLLÜ ÇALIŞMA PLANLAMA: ÇALIŞMANIN UYGULANACAĞI ALAN TANITIMI</a:t>
            </a:r>
            <a:r>
              <a:rPr lang="tr-TR" b="1" dirty="0"/>
              <a:t/>
            </a:r>
            <a:br>
              <a:rPr lang="tr-TR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dirty="0" smtClean="0"/>
              <a:t>DOÇ.DR.FİLİZ YILDIRIM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1501344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89562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HER BİR ÖĞRENCİ GRUBUNUN ÖRNEK PROJELERİNİN </a:t>
            </a:r>
          </a:p>
          <a:p>
            <a:pPr lvl="0" algn="ctr"/>
            <a:r>
              <a:rPr lang="tr-TR" sz="2400" b="1" smtClean="0">
                <a:solidFill>
                  <a:prstClr val="black"/>
                </a:solidFill>
              </a:rPr>
              <a:t>GELİŞİM AŞAMALARINA GÖRE </a:t>
            </a:r>
            <a:r>
              <a:rPr lang="tr-TR" sz="2400" b="1" dirty="0" smtClean="0">
                <a:solidFill>
                  <a:prstClr val="black"/>
                </a:solidFill>
              </a:rPr>
              <a:t>İNCELENMESİ </a:t>
            </a:r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PROJE GELİŞİM AŞAMASI V: </a:t>
            </a:r>
            <a:r>
              <a:rPr lang="tr-TR" sz="2400" dirty="0" smtClean="0">
                <a:solidFill>
                  <a:prstClr val="black"/>
                </a:solidFill>
              </a:rPr>
              <a:t>Proje Amacının Belirlenmesi</a:t>
            </a: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«Açık ve net amaç tanımı»</a:t>
            </a: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PROJE GELİŞİM AŞAMASI VI: </a:t>
            </a:r>
            <a:r>
              <a:rPr lang="tr-TR" sz="2400" dirty="0" smtClean="0">
                <a:solidFill>
                  <a:prstClr val="black"/>
                </a:solidFill>
              </a:rPr>
              <a:t>Proje Çıktılarının Belirlenmesi</a:t>
            </a: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«Ulaşılması hedeflenen sonuçların somut ifadesi» 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dirty="0">
                <a:solidFill>
                  <a:prstClr val="black"/>
                </a:solidFill>
              </a:rPr>
              <a:t>(Duyan,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2017) 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4107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503046" y="590480"/>
            <a:ext cx="7832543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>
                <a:solidFill>
                  <a:prstClr val="black"/>
                </a:solidFill>
              </a:rPr>
              <a:t>HER BİR ÖĞRENCİ GRUBUNUN ÖRNEK </a:t>
            </a:r>
            <a:r>
              <a:rPr lang="tr-TR" sz="2400" b="1" dirty="0" smtClean="0">
                <a:solidFill>
                  <a:prstClr val="black"/>
                </a:solidFill>
              </a:rPr>
              <a:t>PROJELERİNDEKİ </a:t>
            </a:r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r>
              <a:rPr lang="tr-TR" sz="2400" b="1" dirty="0" smtClean="0">
                <a:solidFill>
                  <a:prstClr val="black"/>
                </a:solidFill>
              </a:rPr>
              <a:t>«</a:t>
            </a:r>
            <a:r>
              <a:rPr lang="tr-TR" sz="2400" b="1" dirty="0" smtClean="0">
                <a:solidFill>
                  <a:prstClr val="black"/>
                </a:solidFill>
              </a:rPr>
              <a:t>İLGİLİ SOSYAL HİZMET ALANININ TANITIMI»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*Alana ilişkin literatür bilgisi</a:t>
            </a: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*Alanda kullanılan mesleki yaklaşım ve teknikler</a:t>
            </a:r>
          </a:p>
          <a:p>
            <a:pPr lvl="0" algn="ctr"/>
            <a:r>
              <a:rPr lang="tr-TR" sz="2400" dirty="0" smtClean="0">
                <a:solidFill>
                  <a:prstClr val="black"/>
                </a:solidFill>
              </a:rPr>
              <a:t>*Alanın sosyal hizmet uygulamasındaki yeri</a:t>
            </a:r>
          </a:p>
          <a:p>
            <a:pPr lvl="0" algn="ctr"/>
            <a:endParaRPr lang="tr-TR" sz="2400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dirty="0">
                <a:solidFill>
                  <a:prstClr val="black"/>
                </a:solidFill>
              </a:rPr>
              <a:t>(Duyan,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2017) </a:t>
            </a:r>
          </a:p>
          <a:p>
            <a:pPr lvl="0"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endParaRPr lang="tr-TR" sz="2400" b="1" dirty="0">
              <a:solidFill>
                <a:prstClr val="black"/>
              </a:solidFill>
            </a:endParaRP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547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70185" y="769384"/>
            <a:ext cx="7832543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ctr"/>
            <a:r>
              <a:rPr lang="tr-TR" sz="2400" dirty="0">
                <a:solidFill>
                  <a:prstClr val="black"/>
                </a:solidFill>
              </a:rPr>
              <a:t>*Alanda faaliyet gösteren kurumlar ve bu kurumların yetki ve </a:t>
            </a:r>
            <a:r>
              <a:rPr lang="tr-TR" sz="2400" dirty="0" smtClean="0">
                <a:solidFill>
                  <a:prstClr val="black"/>
                </a:solidFill>
              </a:rPr>
              <a:t>sorumlulukları</a:t>
            </a:r>
          </a:p>
          <a:p>
            <a:pPr lvl="0" algn="ctr"/>
            <a:endParaRPr lang="tr-TR" sz="2400" dirty="0">
              <a:solidFill>
                <a:prstClr val="black"/>
              </a:solidFill>
            </a:endParaRPr>
          </a:p>
          <a:p>
            <a:pPr lvl="0" algn="ctr"/>
            <a:r>
              <a:rPr lang="tr-TR" sz="2400" dirty="0">
                <a:solidFill>
                  <a:prstClr val="black"/>
                </a:solidFill>
              </a:rPr>
              <a:t>*Alana ilişkin ulusal politika ve stratejiler</a:t>
            </a:r>
          </a:p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algn="ctr"/>
            <a:r>
              <a:rPr lang="tr-TR" sz="2400" dirty="0" smtClean="0">
                <a:solidFill>
                  <a:prstClr val="black"/>
                </a:solidFill>
              </a:rPr>
              <a:t>(</a:t>
            </a:r>
            <a:r>
              <a:rPr lang="tr-TR" sz="2400" dirty="0">
                <a:solidFill>
                  <a:prstClr val="black"/>
                </a:solidFill>
              </a:rPr>
              <a:t>Duyan,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Demirbilek, Yüceer-Kardeş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2017) 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385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etin kutusu 2"/>
          <p:cNvSpPr txBox="1"/>
          <p:nvPr/>
        </p:nvSpPr>
        <p:spPr>
          <a:xfrm>
            <a:off x="1970185" y="769384"/>
            <a:ext cx="78325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tr-TR" sz="2400" b="1" dirty="0" smtClean="0">
              <a:solidFill>
                <a:prstClr val="black"/>
              </a:solidFill>
            </a:endParaRPr>
          </a:p>
          <a:p>
            <a:pPr lvl="0" algn="just"/>
            <a:r>
              <a:rPr lang="tr-TR" sz="2400" dirty="0">
                <a:solidFill>
                  <a:prstClr val="black"/>
                </a:solidFill>
              </a:rPr>
              <a:t>Duyan, V., </a:t>
            </a:r>
            <a:r>
              <a:rPr lang="tr-TR" sz="2400" dirty="0" err="1">
                <a:solidFill>
                  <a:prstClr val="black"/>
                </a:solidFill>
              </a:rPr>
              <a:t>Çifci</a:t>
            </a:r>
            <a:r>
              <a:rPr lang="tr-TR" sz="2400" dirty="0">
                <a:solidFill>
                  <a:prstClr val="black"/>
                </a:solidFill>
              </a:rPr>
              <a:t>, E., Demirbilek, M., Yüceer-Kardeş, T. ve </a:t>
            </a:r>
            <a:r>
              <a:rPr lang="tr-TR" sz="2400" dirty="0" err="1">
                <a:solidFill>
                  <a:prstClr val="black"/>
                </a:solidFill>
              </a:rPr>
              <a:t>Kuddaş</a:t>
            </a:r>
            <a:r>
              <a:rPr lang="tr-TR" sz="2400" dirty="0">
                <a:solidFill>
                  <a:prstClr val="black"/>
                </a:solidFill>
              </a:rPr>
              <a:t>, B. (2017). SHB-407 Toplumla Sosyal Hizmet Uygulaması Yönergesi. Ankara Üniversitesi Sağlık Bilimleri Fakültesi Sosyal Hizmet Bölümü. </a:t>
            </a: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b="1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ctr"/>
            <a:endParaRPr lang="tr-TR" sz="2400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pPr algn="just"/>
            <a:endParaRPr lang="tr-TR" sz="2400" b="1" dirty="0">
              <a:solidFill>
                <a:prstClr val="black"/>
              </a:solidFill>
            </a:endParaRPr>
          </a:p>
          <a:p>
            <a:endParaRPr lang="tr-TR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767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168</Words>
  <Application>Microsoft Office PowerPoint</Application>
  <PresentationFormat>Geniş ekran</PresentationFormat>
  <Paragraphs>65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5</vt:i4>
      </vt:variant>
    </vt:vector>
  </HeadingPairs>
  <TitlesOfParts>
    <vt:vector size="9" baseType="lpstr">
      <vt:lpstr>Arial</vt:lpstr>
      <vt:lpstr>Calibri</vt:lpstr>
      <vt:lpstr>Ofis Teması</vt:lpstr>
      <vt:lpstr>1_Ofis Teması</vt:lpstr>
      <vt:lpstr>  SHB-419 DAYANIŞMA MODELLERİ İNSANİ HİZMET ÖRGÜTLERİNDE GÖNÜLLÜ ÇALIŞMA PLANLAMA: ÇALIŞMANIN UYGULANACAĞI ALAN TANITIMI  DOÇ.DR.FİLİZ YILDIRIM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SHB-419 DAYANIŞMA MODELLERİ TOPLUMLA SOSYAL HİZMET: DAYANIŞMA İÇİN İYİ UYGULAMA ÖRNEKLERİ DOÇ.DR.FİLİZ YILDIRIM</dc:title>
  <dc:creator>C</dc:creator>
  <cp:lastModifiedBy>C</cp:lastModifiedBy>
  <cp:revision>14</cp:revision>
  <dcterms:created xsi:type="dcterms:W3CDTF">2017-11-02T20:04:30Z</dcterms:created>
  <dcterms:modified xsi:type="dcterms:W3CDTF">2017-11-02T22:17:32Z</dcterms:modified>
</cp:coreProperties>
</file>