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7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021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9007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8015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2509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465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341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90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08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7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62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499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93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51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938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39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99F95-D5B2-4064-A3DB-62F96CC3A070}" type="datetimeFigureOut">
              <a:rPr lang="tr-TR" smtClean="0"/>
              <a:t>18.11.2017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8B04C91-4613-4371-9B4A-F4323CCAED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48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5000" y="274321"/>
            <a:ext cx="9599612" cy="990599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/>
              <a:t>TAKI YAPIMI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133601" y="1661161"/>
            <a:ext cx="9371012" cy="4242502"/>
          </a:xfrm>
        </p:spPr>
        <p:txBody>
          <a:bodyPr/>
          <a:lstStyle/>
          <a:p>
            <a:endParaRPr lang="tr-TR" b="1" dirty="0" smtClean="0"/>
          </a:p>
          <a:p>
            <a:pPr algn="ctr"/>
            <a:r>
              <a:rPr lang="tr-TR" sz="2000" b="1" dirty="0" smtClean="0"/>
              <a:t>Öğrenciler tasarlayacakları takıda kullanmak üzere</a:t>
            </a:r>
          </a:p>
          <a:p>
            <a:endParaRPr lang="tr-TR" sz="2000" b="1" dirty="0" smtClean="0"/>
          </a:p>
          <a:p>
            <a:r>
              <a:rPr lang="tr-TR" sz="2000" b="1" dirty="0" smtClean="0"/>
              <a:t>1- </a:t>
            </a:r>
            <a:r>
              <a:rPr lang="tr-TR" sz="2000" b="1" dirty="0"/>
              <a:t>Tema </a:t>
            </a:r>
            <a:r>
              <a:rPr lang="tr-TR" sz="2000" b="1" dirty="0" smtClean="0"/>
              <a:t>belirleme</a:t>
            </a:r>
          </a:p>
          <a:p>
            <a:r>
              <a:rPr lang="tr-TR" sz="2000" b="1" dirty="0" smtClean="0"/>
              <a:t>2. </a:t>
            </a:r>
            <a:r>
              <a:rPr lang="tr-TR" sz="2000" b="1" dirty="0"/>
              <a:t>Temaya uygun motif </a:t>
            </a:r>
            <a:r>
              <a:rPr lang="tr-TR" sz="2000" b="1" dirty="0" smtClean="0"/>
              <a:t>araştırmaları.</a:t>
            </a:r>
            <a:endParaRPr lang="tr-TR" sz="2000" b="1" dirty="0"/>
          </a:p>
          <a:p>
            <a:r>
              <a:rPr lang="tr-TR" sz="2000" b="1" dirty="0" smtClean="0"/>
              <a:t>3. </a:t>
            </a:r>
            <a:r>
              <a:rPr lang="tr-TR" sz="2000" b="1" dirty="0"/>
              <a:t>Motif /motifler </a:t>
            </a:r>
            <a:r>
              <a:rPr lang="tr-TR" sz="2000" b="1" dirty="0" smtClean="0"/>
              <a:t>belirleme </a:t>
            </a:r>
          </a:p>
          <a:p>
            <a:r>
              <a:rPr lang="tr-TR" sz="2000" b="1" dirty="0" smtClean="0"/>
              <a:t>4. Takı biçimi için eskiz </a:t>
            </a:r>
            <a:r>
              <a:rPr lang="tr-TR" sz="2000" b="1" dirty="0"/>
              <a:t>çalışmaları </a:t>
            </a:r>
            <a:endParaRPr lang="tr-TR" sz="2000" b="1" dirty="0" smtClean="0"/>
          </a:p>
          <a:p>
            <a:r>
              <a:rPr lang="tr-TR" sz="2000" b="1" dirty="0" smtClean="0"/>
              <a:t>5. Motif ve </a:t>
            </a:r>
            <a:r>
              <a:rPr lang="tr-TR" sz="2000" b="1" smtClean="0"/>
              <a:t>takı formunun </a:t>
            </a:r>
            <a:r>
              <a:rPr lang="tr-TR" sz="2000" b="1" dirty="0" smtClean="0"/>
              <a:t>uyumu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195970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37</Words>
  <Application>Microsoft Office PowerPoint</Application>
  <PresentationFormat>Geniş ekran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TAKI YAPIMI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TAKI YAPIMI</dc:title>
  <dc:creator>Hatice</dc:creator>
  <cp:lastModifiedBy>Hatice</cp:lastModifiedBy>
  <cp:revision>3</cp:revision>
  <dcterms:created xsi:type="dcterms:W3CDTF">2017-11-18T14:32:38Z</dcterms:created>
  <dcterms:modified xsi:type="dcterms:W3CDTF">2017-11-18T14:40:28Z</dcterms:modified>
</cp:coreProperties>
</file>