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8"/>
  </p:notesMasterIdLst>
  <p:sldIdLst>
    <p:sldId id="604" r:id="rId4"/>
    <p:sldId id="612" r:id="rId5"/>
    <p:sldId id="619" r:id="rId6"/>
    <p:sldId id="615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301990" y="6444636"/>
            <a:ext cx="330200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6999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5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AHŞAP MALZEMELER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9823" y="1415127"/>
            <a:ext cx="490537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 indent="-191770">
              <a:lnSpc>
                <a:spcPct val="100000"/>
              </a:lnSpc>
              <a:spcBef>
                <a:spcPts val="100"/>
              </a:spcBef>
              <a:buFont typeface="Arial"/>
              <a:buChar char="*"/>
              <a:tabLst>
                <a:tab pos="20447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AHŞABIN TEKNİK</a:t>
            </a:r>
            <a:r>
              <a:rPr sz="24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ÖZELLİKLERİ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*"/>
            </a:pPr>
            <a:endParaRPr sz="2500" dirty="0">
              <a:latin typeface="Arial"/>
              <a:cs typeface="Arial"/>
            </a:endParaRPr>
          </a:p>
          <a:p>
            <a:pPr marL="203835" indent="-191770">
              <a:lnSpc>
                <a:spcPct val="100000"/>
              </a:lnSpc>
              <a:buChar char="*"/>
              <a:tabLst>
                <a:tab pos="20447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AHŞABIN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KORUNMASI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*"/>
            </a:pPr>
            <a:endParaRPr sz="2500" dirty="0">
              <a:latin typeface="Arial"/>
              <a:cs typeface="Arial"/>
            </a:endParaRPr>
          </a:p>
          <a:p>
            <a:pPr marL="203835" indent="-191770">
              <a:lnSpc>
                <a:spcPct val="100000"/>
              </a:lnSpc>
              <a:buChar char="*"/>
              <a:tabLst>
                <a:tab pos="20447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AĞACIN MEKANİK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İŞLENMESİ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1154" y="644463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1894" y="408104"/>
            <a:ext cx="4919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spc="-5" dirty="0"/>
              <a:t>AHŞAP</a:t>
            </a:r>
            <a:r>
              <a:rPr sz="3600" u="none" spc="-155" dirty="0"/>
              <a:t> </a:t>
            </a:r>
            <a:r>
              <a:rPr sz="3600" u="none" dirty="0"/>
              <a:t>MALZEMELER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58187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895" y="1415127"/>
            <a:ext cx="7979260" cy="1910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835" indent="-191770">
              <a:lnSpc>
                <a:spcPct val="100000"/>
              </a:lnSpc>
              <a:spcBef>
                <a:spcPts val="100"/>
              </a:spcBef>
              <a:buFont typeface="Arial"/>
              <a:buChar char="*"/>
              <a:tabLst>
                <a:tab pos="204470" algn="l"/>
              </a:tabLst>
            </a:pPr>
            <a:r>
              <a:rPr lang="tr-TR" sz="2400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Canlı bir organizma olan ağaçtan elde edilen ahşap; </a:t>
            </a:r>
          </a:p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04470" algn="l"/>
              </a:tabLst>
            </a:pPr>
            <a:r>
              <a:rPr lang="tr-TR" sz="2400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Lifli,</a:t>
            </a:r>
          </a:p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04470" algn="l"/>
              </a:tabLst>
            </a:pPr>
            <a:r>
              <a:rPr lang="tr-TR" sz="2400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Heterojen,</a:t>
            </a:r>
          </a:p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04470" algn="l"/>
              </a:tabLst>
            </a:pPr>
            <a:r>
              <a:rPr lang="tr-TR" sz="2400" spc="-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Anizotrop</a:t>
            </a:r>
            <a:endParaRPr lang="tr-TR" sz="2400" spc="-5" dirty="0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204470" algn="l"/>
              </a:tabLst>
            </a:pPr>
            <a:r>
              <a:rPr lang="tr-TR" sz="2400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 yapı malzemesidir.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1154" y="644463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solidFill>
                  <a:srgbClr val="8A8A8A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1894" y="408104"/>
            <a:ext cx="708209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spc="-5" dirty="0"/>
              <a:t>AHŞABIN TEKNİK ÖZELLİKLERİ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34660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71154" y="6444636"/>
            <a:ext cx="1612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spc="-5" dirty="0"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1894" y="1628076"/>
            <a:ext cx="8140550" cy="304827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065" marR="6985" indent="-342265" algn="just">
              <a:spcBef>
                <a:spcPts val="100"/>
              </a:spcBef>
              <a:buFont typeface="Arial"/>
              <a:buChar char="•"/>
              <a:tabLst>
                <a:tab pos="204470" algn="l"/>
              </a:tabLst>
            </a:pPr>
            <a:r>
              <a:rPr sz="24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Bugün ahşabın atıkları değişik şekil ve isimler  altında üretilmektedir. Bunlar; sunta,  kontrplak, OSB, betopan vb. malzemelerdir.  </a:t>
            </a:r>
            <a:endParaRPr lang="tr-TR" sz="2400" spc="-5" smtClean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065" marR="6985" indent="-342265" algn="just">
              <a:spcBef>
                <a:spcPts val="100"/>
              </a:spcBef>
              <a:buFont typeface="Arial"/>
              <a:buChar char="•"/>
              <a:tabLst>
                <a:tab pos="204470" algn="l"/>
              </a:tabLst>
            </a:pPr>
            <a:r>
              <a:rPr sz="2400" spc="-5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Ahşabın</a:t>
            </a:r>
            <a:r>
              <a:rPr sz="2400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kesilerek standart boyutlara  getirilmiş haline ise kereste denir.</a:t>
            </a:r>
          </a:p>
          <a:p>
            <a:pPr marL="12065" marR="5080" indent="-342900" algn="just">
              <a:spcBef>
                <a:spcPts val="100"/>
              </a:spcBef>
              <a:buFont typeface="Arial"/>
              <a:buChar char="•"/>
              <a:tabLst>
                <a:tab pos="204470" algn="l"/>
              </a:tabLst>
            </a:pPr>
            <a:r>
              <a:rPr sz="2400" spc="-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Ahşabın</a:t>
            </a:r>
            <a:r>
              <a:rPr sz="2400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yaş ve canlı olanına ağaç denir.  Ağaçlar dal, gövde  ve kök gibi kısımlardan  oluşur ve bu kısımların özellikleri birbirinden  farklıdır.</a:t>
            </a:r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491894" y="408104"/>
            <a:ext cx="708209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20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600" spc="-5" dirty="0" smtClean="0"/>
              <a:t>AHŞABIN TEKNİK ÖZELLİKLERİ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090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12572</TotalTime>
  <Words>94</Words>
  <Application>Microsoft Office PowerPoint</Application>
  <PresentationFormat>Ekran Gösterisi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ekonomi</vt:lpstr>
      <vt:lpstr>1_Rics</vt:lpstr>
      <vt:lpstr>h.t.</vt:lpstr>
      <vt:lpstr>PowerPoint Sunusu</vt:lpstr>
      <vt:lpstr>AHŞAP MALZEMELER</vt:lpstr>
      <vt:lpstr>AHŞABIN TEKNİK ÖZELLİKLERİ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815</cp:revision>
  <cp:lastPrinted>2016-10-24T07:53:35Z</cp:lastPrinted>
  <dcterms:created xsi:type="dcterms:W3CDTF">2016-09-18T09:35:24Z</dcterms:created>
  <dcterms:modified xsi:type="dcterms:W3CDTF">2020-02-28T13:12:17Z</dcterms:modified>
</cp:coreProperties>
</file>