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7" r:id="rId5"/>
    <p:sldId id="269" r:id="rId6"/>
    <p:sldId id="270" r:id="rId7"/>
    <p:sldId id="258" r:id="rId8"/>
    <p:sldId id="259" r:id="rId9"/>
    <p:sldId id="261" r:id="rId10"/>
    <p:sldId id="262" r:id="rId11"/>
    <p:sldId id="263" r:id="rId12"/>
    <p:sldId id="265" r:id="rId13"/>
    <p:sldId id="264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Polyeler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14. Hafta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62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3" descr="tara00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49275"/>
            <a:ext cx="9631363" cy="586263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3907" name="Picture 3" descr="tara00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04813"/>
            <a:ext cx="9390063" cy="581342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tr-TR" dirty="0" err="1" smtClean="0"/>
              <a:t>Suğla</a:t>
            </a:r>
            <a:endParaRPr lang="tr-TR" dirty="0"/>
          </a:p>
        </p:txBody>
      </p:sp>
      <p:pic>
        <p:nvPicPr>
          <p:cNvPr id="125955" name="Picture 3" descr="tara002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40768"/>
            <a:ext cx="9331325" cy="5843587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tr-TR" dirty="0" smtClean="0"/>
              <a:t>Akseki</a:t>
            </a:r>
            <a:endParaRPr lang="tr-TR" dirty="0"/>
          </a:p>
        </p:txBody>
      </p:sp>
      <p:pic>
        <p:nvPicPr>
          <p:cNvPr id="124931" name="Picture 3" descr="tara00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92150"/>
            <a:ext cx="9271000" cy="585787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tr-TR" dirty="0">
                <a:latin typeface="Times New Roman"/>
                <a:ea typeface="Times New Roman"/>
              </a:rPr>
              <a:t>Jeomorfolojik olarak </a:t>
            </a:r>
            <a:r>
              <a:rPr lang="tr-TR" dirty="0" err="1">
                <a:latin typeface="Times New Roman"/>
                <a:ea typeface="Times New Roman"/>
              </a:rPr>
              <a:t>polye</a:t>
            </a:r>
            <a:r>
              <a:rPr lang="tr-TR" dirty="0">
                <a:latin typeface="Times New Roman"/>
                <a:ea typeface="Times New Roman"/>
              </a:rPr>
              <a:t> terimi karstik arazi içerisinde düz </a:t>
            </a:r>
            <a:r>
              <a:rPr lang="tr-TR" dirty="0" err="1">
                <a:latin typeface="Times New Roman"/>
                <a:ea typeface="Times New Roman"/>
              </a:rPr>
              <a:t>alüvyal</a:t>
            </a:r>
            <a:r>
              <a:rPr lang="tr-TR" dirty="0">
                <a:latin typeface="Times New Roman"/>
                <a:ea typeface="Times New Roman"/>
              </a:rPr>
              <a:t> tabanlı ve karstik drenaja sahip büyük kapalı depresyonları ifade </a:t>
            </a:r>
            <a:r>
              <a:rPr lang="tr-TR" dirty="0" smtClean="0">
                <a:latin typeface="Times New Roman"/>
                <a:ea typeface="Times New Roman"/>
              </a:rPr>
              <a:t>eder. En </a:t>
            </a:r>
            <a:r>
              <a:rPr lang="tr-TR" dirty="0">
                <a:latin typeface="Times New Roman"/>
                <a:ea typeface="Times New Roman"/>
              </a:rPr>
              <a:t>az bir tarafı kireçtaşından oluşan dik yamaçlı kireçtaşından oluşan dağlarla çevrili olan ve </a:t>
            </a:r>
            <a:r>
              <a:rPr lang="tr-TR" dirty="0" err="1">
                <a:latin typeface="Times New Roman"/>
                <a:ea typeface="Times New Roman"/>
              </a:rPr>
              <a:t>alüvyal</a:t>
            </a:r>
            <a:r>
              <a:rPr lang="tr-TR" dirty="0">
                <a:latin typeface="Times New Roman"/>
                <a:ea typeface="Times New Roman"/>
              </a:rPr>
              <a:t> tabanları birkaç km den birkaç yüz km ye kadar değişen </a:t>
            </a:r>
            <a:r>
              <a:rPr lang="tr-TR" dirty="0" err="1">
                <a:latin typeface="Times New Roman"/>
                <a:ea typeface="Times New Roman"/>
              </a:rPr>
              <a:t>polyeler</a:t>
            </a:r>
            <a:r>
              <a:rPr lang="tr-TR" dirty="0">
                <a:latin typeface="Times New Roman"/>
                <a:ea typeface="Times New Roman"/>
              </a:rPr>
              <a:t> </a:t>
            </a:r>
            <a:r>
              <a:rPr lang="tr-TR" dirty="0" smtClean="0">
                <a:latin typeface="Times New Roman"/>
                <a:ea typeface="Times New Roman"/>
              </a:rPr>
              <a:t>karstik </a:t>
            </a:r>
            <a:r>
              <a:rPr lang="tr-TR" dirty="0">
                <a:latin typeface="Times New Roman"/>
                <a:ea typeface="Times New Roman"/>
              </a:rPr>
              <a:t>alan içerisinde yolların, yerleşme ve tarımsal faaliyetin yoğunlaştığı önemli </a:t>
            </a:r>
            <a:r>
              <a:rPr lang="tr-TR" dirty="0" smtClean="0">
                <a:latin typeface="Times New Roman"/>
                <a:ea typeface="Times New Roman"/>
              </a:rPr>
              <a:t>ovalarıdır. </a:t>
            </a:r>
            <a:r>
              <a:rPr lang="tr-TR" dirty="0" err="1">
                <a:latin typeface="Times New Roman"/>
                <a:ea typeface="Times New Roman"/>
              </a:rPr>
              <a:t>Polyeler</a:t>
            </a:r>
            <a:r>
              <a:rPr lang="tr-TR" dirty="0">
                <a:latin typeface="Times New Roman"/>
                <a:ea typeface="Times New Roman"/>
              </a:rPr>
              <a:t> genellikle </a:t>
            </a:r>
            <a:r>
              <a:rPr lang="tr-TR" dirty="0" err="1">
                <a:latin typeface="Times New Roman"/>
                <a:ea typeface="Times New Roman"/>
              </a:rPr>
              <a:t>strüktüral</a:t>
            </a:r>
            <a:r>
              <a:rPr lang="tr-TR" dirty="0">
                <a:latin typeface="Times New Roman"/>
                <a:ea typeface="Times New Roman"/>
              </a:rPr>
              <a:t> dokuya ya da orojenik kuşaklara uygun olarak uzanır. Genellikle </a:t>
            </a:r>
            <a:r>
              <a:rPr lang="tr-TR" dirty="0" err="1">
                <a:latin typeface="Times New Roman"/>
                <a:ea typeface="Times New Roman"/>
              </a:rPr>
              <a:t>polye</a:t>
            </a:r>
            <a:r>
              <a:rPr lang="tr-TR" dirty="0">
                <a:latin typeface="Times New Roman"/>
                <a:ea typeface="Times New Roman"/>
              </a:rPr>
              <a:t> tabanı ve dağ yamaçları arasında keskin bir eğim kırıklığı vardır. </a:t>
            </a:r>
            <a:r>
              <a:rPr lang="tr-TR" dirty="0" err="1">
                <a:latin typeface="Times New Roman"/>
                <a:ea typeface="Times New Roman"/>
              </a:rPr>
              <a:t>Polye</a:t>
            </a:r>
            <a:r>
              <a:rPr lang="tr-TR" dirty="0">
                <a:latin typeface="Times New Roman"/>
                <a:ea typeface="Times New Roman"/>
              </a:rPr>
              <a:t> tabanı ile çevresindeki yükseltiler arasındaki seviye farkı en az birkaç yüz metreyi bulur. </a:t>
            </a:r>
            <a:r>
              <a:rPr lang="tr-TR" dirty="0" err="1">
                <a:latin typeface="Times New Roman"/>
                <a:ea typeface="Times New Roman"/>
              </a:rPr>
              <a:t>Polyeler</a:t>
            </a:r>
            <a:r>
              <a:rPr lang="tr-TR" dirty="0">
                <a:latin typeface="Times New Roman"/>
                <a:ea typeface="Times New Roman"/>
              </a:rPr>
              <a:t> iç drenaja sahiptir, bir yamaçtaki karst kaynaklarından çıkan sular ya da </a:t>
            </a:r>
            <a:r>
              <a:rPr lang="tr-TR" dirty="0" err="1">
                <a:latin typeface="Times New Roman"/>
                <a:ea typeface="Times New Roman"/>
              </a:rPr>
              <a:t>polye</a:t>
            </a:r>
            <a:r>
              <a:rPr lang="tr-TR" dirty="0">
                <a:latin typeface="Times New Roman"/>
                <a:ea typeface="Times New Roman"/>
              </a:rPr>
              <a:t> tabanına ulaşan akarsular diğer taraftaki düdenlerden ya da mağara ağzından yeraltına iner.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86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Polyelerin</a:t>
            </a:r>
            <a:r>
              <a:rPr lang="tr-TR" sz="2400" dirty="0" smtClean="0"/>
              <a:t> son </a:t>
            </a:r>
            <a:r>
              <a:rPr lang="tr-TR" sz="2400" dirty="0" err="1" smtClean="0"/>
              <a:t>genelleştirlmiş</a:t>
            </a:r>
            <a:r>
              <a:rPr lang="tr-TR" sz="2400" dirty="0" smtClean="0"/>
              <a:t> sınıflandırması Ford ve Williams (1997) tarafından yapılmıştır.</a:t>
            </a:r>
          </a:p>
          <a:p>
            <a:pPr>
              <a:buNone/>
            </a:pPr>
            <a:r>
              <a:rPr lang="tr-TR" sz="2400" dirty="0" smtClean="0"/>
              <a:t>Buna göre üç </a:t>
            </a:r>
            <a:r>
              <a:rPr lang="tr-TR" sz="2400" dirty="0" err="1" smtClean="0"/>
              <a:t>polye</a:t>
            </a:r>
            <a:r>
              <a:rPr lang="tr-TR" sz="2400" dirty="0" smtClean="0"/>
              <a:t> tipi kabul edilmiştir:</a:t>
            </a:r>
          </a:p>
          <a:p>
            <a:pPr>
              <a:buNone/>
            </a:pPr>
            <a:r>
              <a:rPr lang="tr-TR" sz="2400" dirty="0" smtClean="0"/>
              <a:t>-Yapısal </a:t>
            </a:r>
            <a:r>
              <a:rPr lang="tr-TR" sz="2400" dirty="0" err="1" smtClean="0"/>
              <a:t>polye</a:t>
            </a: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-Kenar/sınır </a:t>
            </a:r>
            <a:r>
              <a:rPr lang="tr-TR" sz="2400" dirty="0" err="1" smtClean="0"/>
              <a:t>polye</a:t>
            </a: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-Taban seviyesi </a:t>
            </a:r>
            <a:r>
              <a:rPr lang="tr-TR" sz="2400" dirty="0" err="1" smtClean="0"/>
              <a:t>polyesi</a:t>
            </a:r>
            <a:endParaRPr lang="tr-T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Fi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80528" y="0"/>
            <a:ext cx="7273925" cy="6858000"/>
          </a:xfrm>
          <a:noFill/>
          <a:ln/>
        </p:spPr>
      </p:pic>
      <p:sp>
        <p:nvSpPr>
          <p:cNvPr id="3" name="Dikdörtgen 4"/>
          <p:cNvSpPr/>
          <p:nvPr/>
        </p:nvSpPr>
        <p:spPr>
          <a:xfrm>
            <a:off x="7037512" y="2780928"/>
            <a:ext cx="2106488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 smtClean="0">
                <a:latin typeface="Times New Roman"/>
                <a:ea typeface="Calibri"/>
                <a:cs typeface="Times New Roman"/>
              </a:rPr>
              <a:t>Kaynak: D.C</a:t>
            </a:r>
            <a:r>
              <a:rPr lang="tr-TR" dirty="0">
                <a:latin typeface="Times New Roman"/>
                <a:ea typeface="Calibri"/>
                <a:cs typeface="Times New Roman"/>
              </a:rPr>
              <a:t>. Ford, P.W. Williams. 2007. Karst </a:t>
            </a:r>
            <a:r>
              <a:rPr lang="tr-TR" dirty="0" err="1">
                <a:latin typeface="Times New Roman"/>
                <a:ea typeface="Calibri"/>
                <a:cs typeface="Times New Roman"/>
              </a:rPr>
              <a:t>Hydrogeology</a:t>
            </a:r>
            <a:r>
              <a:rPr lang="tr-TR" dirty="0">
                <a:latin typeface="Times New Roman"/>
                <a:ea typeface="Calibri"/>
                <a:cs typeface="Times New Roman"/>
              </a:rPr>
              <a:t> </a:t>
            </a:r>
            <a:r>
              <a:rPr lang="tr-TR" dirty="0" err="1">
                <a:latin typeface="Times New Roman"/>
                <a:ea typeface="Calibri"/>
                <a:cs typeface="Times New Roman"/>
              </a:rPr>
              <a:t>and</a:t>
            </a:r>
            <a:r>
              <a:rPr lang="tr-TR" dirty="0">
                <a:latin typeface="Times New Roman"/>
                <a:ea typeface="Calibri"/>
                <a:cs typeface="Times New Roman"/>
              </a:rPr>
              <a:t> </a:t>
            </a:r>
            <a:r>
              <a:rPr lang="tr-TR" dirty="0" err="1">
                <a:latin typeface="Times New Roman"/>
                <a:ea typeface="Calibri"/>
                <a:cs typeface="Times New Roman"/>
              </a:rPr>
              <a:t>Geomorphology</a:t>
            </a:r>
            <a:r>
              <a:rPr lang="tr-TR" dirty="0">
                <a:latin typeface="Times New Roman"/>
                <a:ea typeface="Calibri"/>
                <a:cs typeface="Times New Roman"/>
              </a:rPr>
              <a:t>. John </a:t>
            </a:r>
            <a:r>
              <a:rPr lang="tr-TR" dirty="0" err="1">
                <a:latin typeface="Times New Roman"/>
                <a:ea typeface="Calibri"/>
                <a:cs typeface="Times New Roman"/>
              </a:rPr>
              <a:t>Wiley</a:t>
            </a:r>
            <a:r>
              <a:rPr lang="tr-TR" dirty="0">
                <a:latin typeface="Times New Roman"/>
                <a:ea typeface="Calibri"/>
                <a:cs typeface="Times New Roman"/>
              </a:rPr>
              <a:t> &amp; </a:t>
            </a:r>
            <a:r>
              <a:rPr lang="tr-TR" dirty="0" err="1">
                <a:latin typeface="Times New Roman"/>
                <a:ea typeface="Calibri"/>
                <a:cs typeface="Times New Roman"/>
              </a:rPr>
              <a:t>Sons</a:t>
            </a:r>
            <a:r>
              <a:rPr lang="tr-TR" dirty="0">
                <a:latin typeface="Times New Roman"/>
                <a:ea typeface="Calibri"/>
                <a:cs typeface="Times New Roman"/>
              </a:rPr>
              <a:t> </a:t>
            </a:r>
            <a:r>
              <a:rPr lang="tr-TR" dirty="0" err="1">
                <a:latin typeface="Times New Roman"/>
                <a:ea typeface="Calibri"/>
                <a:cs typeface="Times New Roman"/>
              </a:rPr>
              <a:t>Ltd</a:t>
            </a:r>
            <a:endParaRPr lang="en-US" sz="1600" dirty="0">
              <a:ea typeface="Calibri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Fi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-1"/>
            <a:ext cx="5688657" cy="6087441"/>
          </a:xfrm>
          <a:noFill/>
          <a:ln/>
        </p:spPr>
      </p:pic>
      <p:sp>
        <p:nvSpPr>
          <p:cNvPr id="3" name="2 Dikdörtgen"/>
          <p:cNvSpPr/>
          <p:nvPr/>
        </p:nvSpPr>
        <p:spPr>
          <a:xfrm>
            <a:off x="467544" y="6093296"/>
            <a:ext cx="8460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Doğan, U</a:t>
            </a:r>
            <a:r>
              <a:rPr lang="tr-TR" dirty="0" smtClean="0"/>
              <a:t>., 2003. </a:t>
            </a:r>
            <a:r>
              <a:rPr lang="tr-TR" dirty="0" err="1" smtClean="0"/>
              <a:t>Sarıot</a:t>
            </a:r>
            <a:r>
              <a:rPr lang="tr-TR" dirty="0" smtClean="0"/>
              <a:t> </a:t>
            </a:r>
            <a:r>
              <a:rPr lang="tr-TR" dirty="0" err="1" smtClean="0"/>
              <a:t>Polje</a:t>
            </a:r>
            <a:r>
              <a:rPr lang="tr-TR" dirty="0" smtClean="0"/>
              <a:t>, </a:t>
            </a:r>
            <a:r>
              <a:rPr lang="tr-TR" dirty="0" err="1" smtClean="0"/>
              <a:t>Central</a:t>
            </a:r>
            <a:r>
              <a:rPr lang="tr-TR" dirty="0" smtClean="0"/>
              <a:t> </a:t>
            </a:r>
            <a:r>
              <a:rPr lang="tr-TR" dirty="0" err="1" smtClean="0"/>
              <a:t>Taurus</a:t>
            </a:r>
            <a:r>
              <a:rPr lang="tr-TR" dirty="0" smtClean="0"/>
              <a:t> (</a:t>
            </a:r>
            <a:r>
              <a:rPr lang="tr-TR" dirty="0" err="1" smtClean="0"/>
              <a:t>Turkey</a:t>
            </a:r>
            <a:r>
              <a:rPr lang="tr-TR" dirty="0" smtClean="0"/>
              <a:t>): a </a:t>
            </a:r>
            <a:r>
              <a:rPr lang="tr-TR" dirty="0" err="1" smtClean="0"/>
              <a:t>border</a:t>
            </a:r>
            <a:r>
              <a:rPr lang="tr-TR" dirty="0" smtClean="0"/>
              <a:t> </a:t>
            </a:r>
            <a:r>
              <a:rPr lang="tr-TR" dirty="0" err="1" smtClean="0"/>
              <a:t>polje</a:t>
            </a:r>
            <a:r>
              <a:rPr lang="tr-TR" dirty="0" smtClean="0"/>
              <a:t> </a:t>
            </a:r>
            <a:r>
              <a:rPr lang="tr-TR" dirty="0" err="1" smtClean="0"/>
              <a:t>developed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contact</a:t>
            </a:r>
            <a:r>
              <a:rPr lang="tr-TR" dirty="0" smtClean="0"/>
              <a:t> of </a:t>
            </a:r>
            <a:r>
              <a:rPr lang="tr-TR" dirty="0" err="1" smtClean="0"/>
              <a:t>karstic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non</a:t>
            </a:r>
            <a:r>
              <a:rPr lang="tr-TR" dirty="0" smtClean="0"/>
              <a:t>-</a:t>
            </a:r>
            <a:r>
              <a:rPr lang="tr-TR" dirty="0" err="1" smtClean="0"/>
              <a:t>karstic</a:t>
            </a:r>
            <a:r>
              <a:rPr lang="tr-TR" dirty="0" smtClean="0"/>
              <a:t> </a:t>
            </a:r>
            <a:r>
              <a:rPr lang="tr-TR" dirty="0" err="1" smtClean="0"/>
              <a:t>lithologies</a:t>
            </a:r>
            <a:r>
              <a:rPr lang="tr-TR" dirty="0" smtClean="0"/>
              <a:t>. </a:t>
            </a:r>
            <a:r>
              <a:rPr lang="tr-TR" dirty="0" err="1" smtClean="0"/>
              <a:t>Cave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Karst </a:t>
            </a:r>
            <a:r>
              <a:rPr lang="tr-TR" dirty="0" err="1" smtClean="0"/>
              <a:t>Science</a:t>
            </a:r>
            <a:r>
              <a:rPr lang="tr-TR" dirty="0" smtClean="0"/>
              <a:t> 30, 117-123.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Fi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-459432"/>
            <a:ext cx="8135938" cy="6858000"/>
          </a:xfrm>
          <a:noFill/>
          <a:ln/>
        </p:spPr>
      </p:pic>
      <p:sp>
        <p:nvSpPr>
          <p:cNvPr id="3" name="2 Dikdörtgen"/>
          <p:cNvSpPr/>
          <p:nvPr/>
        </p:nvSpPr>
        <p:spPr>
          <a:xfrm>
            <a:off x="539552" y="6211669"/>
            <a:ext cx="81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Doğan, U</a:t>
            </a:r>
            <a:r>
              <a:rPr lang="tr-TR" dirty="0" smtClean="0"/>
              <a:t>., 2003. </a:t>
            </a:r>
            <a:r>
              <a:rPr lang="tr-TR" dirty="0" err="1" smtClean="0"/>
              <a:t>Sarıot</a:t>
            </a:r>
            <a:r>
              <a:rPr lang="tr-TR" dirty="0" smtClean="0"/>
              <a:t> </a:t>
            </a:r>
            <a:r>
              <a:rPr lang="tr-TR" dirty="0" err="1" smtClean="0"/>
              <a:t>Polje</a:t>
            </a:r>
            <a:r>
              <a:rPr lang="tr-TR" dirty="0" smtClean="0"/>
              <a:t>, </a:t>
            </a:r>
            <a:r>
              <a:rPr lang="tr-TR" dirty="0" err="1" smtClean="0"/>
              <a:t>Central</a:t>
            </a:r>
            <a:r>
              <a:rPr lang="tr-TR" dirty="0" smtClean="0"/>
              <a:t> </a:t>
            </a:r>
            <a:r>
              <a:rPr lang="tr-TR" dirty="0" err="1" smtClean="0"/>
              <a:t>Taurus</a:t>
            </a:r>
            <a:r>
              <a:rPr lang="tr-TR" dirty="0" smtClean="0"/>
              <a:t> (</a:t>
            </a:r>
            <a:r>
              <a:rPr lang="tr-TR" dirty="0" err="1" smtClean="0"/>
              <a:t>Turkey</a:t>
            </a:r>
            <a:r>
              <a:rPr lang="tr-TR" dirty="0" smtClean="0"/>
              <a:t>): a </a:t>
            </a:r>
            <a:r>
              <a:rPr lang="tr-TR" dirty="0" err="1" smtClean="0"/>
              <a:t>border</a:t>
            </a:r>
            <a:r>
              <a:rPr lang="tr-TR" dirty="0" smtClean="0"/>
              <a:t> </a:t>
            </a:r>
            <a:r>
              <a:rPr lang="tr-TR" dirty="0" err="1" smtClean="0"/>
              <a:t>polje</a:t>
            </a:r>
            <a:r>
              <a:rPr lang="tr-TR" dirty="0" smtClean="0"/>
              <a:t> </a:t>
            </a:r>
            <a:r>
              <a:rPr lang="tr-TR" dirty="0" err="1" smtClean="0"/>
              <a:t>developed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contact</a:t>
            </a:r>
            <a:r>
              <a:rPr lang="tr-TR" dirty="0" smtClean="0"/>
              <a:t> of </a:t>
            </a:r>
            <a:r>
              <a:rPr lang="tr-TR" dirty="0" err="1" smtClean="0"/>
              <a:t>karstic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non</a:t>
            </a:r>
            <a:r>
              <a:rPr lang="tr-TR" dirty="0" smtClean="0"/>
              <a:t>-</a:t>
            </a:r>
            <a:r>
              <a:rPr lang="tr-TR" dirty="0" err="1" smtClean="0"/>
              <a:t>karstic</a:t>
            </a:r>
            <a:r>
              <a:rPr lang="tr-TR" dirty="0" smtClean="0"/>
              <a:t> </a:t>
            </a:r>
            <a:r>
              <a:rPr lang="tr-TR" dirty="0" err="1" smtClean="0"/>
              <a:t>lithologies</a:t>
            </a:r>
            <a:r>
              <a:rPr lang="tr-TR" dirty="0" smtClean="0"/>
              <a:t>. </a:t>
            </a:r>
            <a:r>
              <a:rPr lang="tr-TR" dirty="0" err="1" smtClean="0"/>
              <a:t>Cave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Karst </a:t>
            </a:r>
            <a:r>
              <a:rPr lang="tr-TR" dirty="0" err="1" smtClean="0"/>
              <a:t>Science</a:t>
            </a:r>
            <a:r>
              <a:rPr lang="tr-TR" dirty="0" smtClean="0"/>
              <a:t> 30, 117-123.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Suğla</a:t>
            </a:r>
            <a:r>
              <a:rPr lang="tr-TR" dirty="0" smtClean="0"/>
              <a:t> </a:t>
            </a:r>
            <a:r>
              <a:rPr lang="tr-TR" dirty="0" err="1" smtClean="0"/>
              <a:t>polyesi</a:t>
            </a:r>
            <a:endParaRPr lang="tr-TR" dirty="0"/>
          </a:p>
        </p:txBody>
      </p:sp>
      <p:pic>
        <p:nvPicPr>
          <p:cNvPr id="1026" name="Picture 2" descr="I:\Suğla haziran 2016\DCIM\100D5300\DSC_02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I:\Suğla haziran 2016\DCIM\100D5300\DSC_02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7498929" cy="4999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3" descr="tara00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85800"/>
            <a:ext cx="9144000" cy="580707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257</Words>
  <Application>Microsoft Office PowerPoint</Application>
  <PresentationFormat>Ekran Gösterisi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Ofis Teması</vt:lpstr>
      <vt:lpstr>Polyeler</vt:lpstr>
      <vt:lpstr>Slayt 2</vt:lpstr>
      <vt:lpstr>Slayt 3</vt:lpstr>
      <vt:lpstr>Slayt 4</vt:lpstr>
      <vt:lpstr>Slayt 5</vt:lpstr>
      <vt:lpstr>Slayt 6</vt:lpstr>
      <vt:lpstr>Suğla polyesi</vt:lpstr>
      <vt:lpstr>Slayt 8</vt:lpstr>
      <vt:lpstr>Slayt 9</vt:lpstr>
      <vt:lpstr>Slayt 10</vt:lpstr>
      <vt:lpstr>Slayt 11</vt:lpstr>
      <vt:lpstr>Suğla</vt:lpstr>
      <vt:lpstr>Akseki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Polyeler</dc:title>
  <dc:creator>Kullanıcı</dc:creator>
  <cp:lastModifiedBy>-</cp:lastModifiedBy>
  <cp:revision>3</cp:revision>
  <dcterms:created xsi:type="dcterms:W3CDTF">2020-01-29T19:27:23Z</dcterms:created>
  <dcterms:modified xsi:type="dcterms:W3CDTF">2020-02-05T09:50:14Z</dcterms:modified>
</cp:coreProperties>
</file>