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67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P2" initials="B" lastIdx="1" clrIdx="0">
    <p:extLst>
      <p:ext uri="{19B8F6BF-5375-455C-9EA6-DF929625EA0E}">
        <p15:presenceInfo xmlns:p15="http://schemas.microsoft.com/office/powerpoint/2012/main" userId="BAP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86" d="100"/>
          <a:sy n="86" d="100"/>
        </p:scale>
        <p:origin x="620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Resim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4" name="Metin kutusu 13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25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1813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8920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432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54738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9524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523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8936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155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4468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14.11.2017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8299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14.11.2017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589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askent.edu.tr/~tkaracay/etudio/ders/prg/csharp/ch05.pdf" TargetMode="External"/><Relationship Id="rId2" Type="http://schemas.openxmlformats.org/officeDocument/2006/relationships/hyperlink" Target="http://www.dijitalders.com/icerik/29/620/akis_diagram_sembolleri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Karar Yapıları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NBP103 Programlama Temelleri</a:t>
            </a:r>
          </a:p>
          <a:p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Gör. Mahmut Kılıçaslan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[1] </a:t>
            </a:r>
            <a:r>
              <a:rPr lang="tr-TR" dirty="0">
                <a:hlinkClick r:id="rId2"/>
              </a:rPr>
              <a:t>http://</a:t>
            </a:r>
            <a:r>
              <a:rPr lang="tr-TR" dirty="0" smtClean="0">
                <a:hlinkClick r:id="rId2"/>
              </a:rPr>
              <a:t>www.dijitalders.com/icerik/29/620/akis_diagram_sembolleri.html</a:t>
            </a:r>
            <a:r>
              <a:rPr lang="tr-TR" dirty="0" smtClean="0"/>
              <a:t> erişim tarihi:14.11.2017</a:t>
            </a:r>
          </a:p>
          <a:p>
            <a:r>
              <a:rPr lang="tr-TR" dirty="0" smtClean="0"/>
              <a:t>[2] Erhan ARI, Algoritma ve C# Programlama, Seçkin Yayıncılık</a:t>
            </a:r>
          </a:p>
          <a:p>
            <a:r>
              <a:rPr lang="tr-TR" dirty="0"/>
              <a:t>[3] </a:t>
            </a:r>
            <a:r>
              <a:rPr lang="tr-TR" dirty="0">
                <a:hlinkClick r:id="rId3"/>
              </a:rPr>
              <a:t>http://www.baskent.edu.tr/~</a:t>
            </a:r>
            <a:r>
              <a:rPr lang="tr-TR" dirty="0" smtClean="0">
                <a:hlinkClick r:id="rId3"/>
              </a:rPr>
              <a:t>tkaracay/etudio/ders/prg/csharp/ch05.pdf</a:t>
            </a:r>
            <a:r>
              <a:rPr lang="tr-TR" dirty="0" smtClean="0"/>
              <a:t> erişim tarihi: 15.11.2017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863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Karar Yapıları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Program içerisindeki koşulların doğru olup olmadığına göre farklı işlemler gerçekleştiren yapılardır.</a:t>
            </a:r>
          </a:p>
          <a:p>
            <a:pPr lvl="1"/>
            <a:r>
              <a:rPr lang="tr-TR" dirty="0" err="1" smtClean="0"/>
              <a:t>If</a:t>
            </a:r>
            <a:r>
              <a:rPr lang="tr-TR" dirty="0" smtClean="0"/>
              <a:t>-Else</a:t>
            </a:r>
          </a:p>
          <a:p>
            <a:pPr lvl="1"/>
            <a:r>
              <a:rPr lang="tr-TR" dirty="0" smtClean="0"/>
              <a:t>Switch-Case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81195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If</a:t>
            </a:r>
            <a:r>
              <a:rPr lang="tr-TR" dirty="0" smtClean="0"/>
              <a:t>-Else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i</a:t>
            </a:r>
            <a:r>
              <a:rPr lang="tr-TR" dirty="0" err="1" smtClean="0"/>
              <a:t>f</a:t>
            </a:r>
            <a:r>
              <a:rPr lang="tr-TR" dirty="0" smtClean="0"/>
              <a:t> (koşul)</a:t>
            </a:r>
          </a:p>
          <a:p>
            <a:r>
              <a:rPr lang="tr-TR" dirty="0" smtClean="0"/>
              <a:t>{</a:t>
            </a:r>
          </a:p>
          <a:p>
            <a:pPr lvl="1"/>
            <a:r>
              <a:rPr lang="tr-TR" dirty="0" smtClean="0"/>
              <a:t>// koşul doğru olduğunda çalışacak komutlar</a:t>
            </a:r>
          </a:p>
          <a:p>
            <a:r>
              <a:rPr lang="tr-TR" dirty="0" smtClean="0"/>
              <a:t>}</a:t>
            </a:r>
          </a:p>
          <a:p>
            <a:r>
              <a:rPr lang="tr-TR" dirty="0"/>
              <a:t>e</a:t>
            </a:r>
            <a:r>
              <a:rPr lang="tr-TR" dirty="0" smtClean="0"/>
              <a:t>lse </a:t>
            </a:r>
          </a:p>
          <a:p>
            <a:r>
              <a:rPr lang="tr-TR" dirty="0" smtClean="0"/>
              <a:t>{</a:t>
            </a:r>
          </a:p>
          <a:p>
            <a:pPr lvl="1"/>
            <a:r>
              <a:rPr lang="tr-TR" dirty="0" smtClean="0"/>
              <a:t>//koşul doğru olmadığında çalışacak komutlar</a:t>
            </a:r>
            <a:endParaRPr lang="tr-TR" dirty="0"/>
          </a:p>
          <a:p>
            <a:r>
              <a:rPr lang="tr-TR" dirty="0" smtClean="0"/>
              <a:t>}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3499" y="2386798"/>
            <a:ext cx="4115505" cy="2222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319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Örnek 1: Bir elektronik ticaret yapan firmada alınan ürünlerin toplam fiyatı </a:t>
            </a:r>
            <a:r>
              <a:rPr lang="tr-TR" dirty="0"/>
              <a:t>3</a:t>
            </a:r>
            <a:r>
              <a:rPr lang="tr-TR" dirty="0" smtClean="0"/>
              <a:t>00tl ye kadar %10, 300 ve üzeri ise %15, 400 </a:t>
            </a:r>
            <a:r>
              <a:rPr lang="tr-TR" dirty="0" err="1" smtClean="0"/>
              <a:t>tl</a:t>
            </a:r>
            <a:r>
              <a:rPr lang="tr-TR" dirty="0" smtClean="0"/>
              <a:t> ve üzeri ise %20 indirim yapacaktır. Akış diyagramını tasarlayınız ve C# kodlarını yazınız.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63921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7280" y="283"/>
            <a:ext cx="10058400" cy="639337"/>
          </a:xfrm>
        </p:spPr>
        <p:txBody>
          <a:bodyPr>
            <a:normAutofit/>
          </a:bodyPr>
          <a:lstStyle/>
          <a:p>
            <a:r>
              <a:rPr lang="tr-TR" sz="2800" dirty="0" smtClean="0"/>
              <a:t>Çözüm1- Akış Diyagramı</a:t>
            </a:r>
            <a:endParaRPr lang="tr-TR" sz="28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80" y="639620"/>
            <a:ext cx="8240008" cy="5577943"/>
          </a:xfrm>
        </p:spPr>
      </p:pic>
    </p:spTree>
    <p:extLst>
      <p:ext uri="{BB962C8B-B14F-4D97-AF65-F5344CB8AC3E}">
        <p14:creationId xmlns:p14="http://schemas.microsoft.com/office/powerpoint/2010/main" val="1216038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Çözüm1- C# Kodları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6490" y="1737360"/>
            <a:ext cx="7675257" cy="4485020"/>
          </a:xfrm>
        </p:spPr>
      </p:pic>
    </p:spTree>
    <p:extLst>
      <p:ext uri="{BB962C8B-B14F-4D97-AF65-F5344CB8AC3E}">
        <p14:creationId xmlns:p14="http://schemas.microsoft.com/office/powerpoint/2010/main" val="650642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Switch-Case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Değişkenin aldığı değerlere göre farklı işlemler çalıştıran yapılardır</a:t>
            </a:r>
          </a:p>
          <a:p>
            <a:r>
              <a:rPr lang="tr-TR" dirty="0" smtClean="0"/>
              <a:t>Switch(</a:t>
            </a:r>
            <a:r>
              <a:rPr lang="tr-TR" dirty="0" err="1" smtClean="0"/>
              <a:t>deger</a:t>
            </a:r>
            <a:r>
              <a:rPr lang="tr-TR" dirty="0" smtClean="0"/>
              <a:t>)</a:t>
            </a:r>
          </a:p>
          <a:p>
            <a:r>
              <a:rPr lang="tr-TR" dirty="0" smtClean="0"/>
              <a:t>{ </a:t>
            </a:r>
          </a:p>
          <a:p>
            <a:pPr lvl="1"/>
            <a:r>
              <a:rPr lang="tr-TR" dirty="0" err="1" smtClean="0"/>
              <a:t>case</a:t>
            </a:r>
            <a:r>
              <a:rPr lang="tr-TR" dirty="0" smtClean="0"/>
              <a:t> 1: </a:t>
            </a:r>
            <a:r>
              <a:rPr lang="tr-TR" dirty="0" err="1" smtClean="0"/>
              <a:t>deger</a:t>
            </a:r>
            <a:r>
              <a:rPr lang="tr-TR" dirty="0" smtClean="0"/>
              <a:t>=1 olduğunda yapılacak işlemler </a:t>
            </a:r>
            <a:r>
              <a:rPr lang="tr-TR" dirty="0" smtClean="0">
                <a:solidFill>
                  <a:srgbClr val="FF0000"/>
                </a:solidFill>
              </a:rPr>
              <a:t>break</a:t>
            </a:r>
            <a:r>
              <a:rPr lang="tr-TR" dirty="0" smtClean="0"/>
              <a:t>;</a:t>
            </a:r>
          </a:p>
          <a:p>
            <a:pPr lvl="1"/>
            <a:r>
              <a:rPr lang="tr-TR" dirty="0" err="1"/>
              <a:t>c</a:t>
            </a:r>
            <a:r>
              <a:rPr lang="tr-TR" dirty="0" err="1" smtClean="0"/>
              <a:t>ase</a:t>
            </a:r>
            <a:r>
              <a:rPr lang="tr-TR" dirty="0" smtClean="0"/>
              <a:t> 2: değer=2 </a:t>
            </a:r>
            <a:r>
              <a:rPr lang="tr-TR" dirty="0"/>
              <a:t>olduğunda yapılacak </a:t>
            </a:r>
            <a:r>
              <a:rPr lang="tr-TR" dirty="0" smtClean="0"/>
              <a:t>işlemler </a:t>
            </a:r>
            <a:r>
              <a:rPr lang="tr-TR" dirty="0" smtClean="0">
                <a:solidFill>
                  <a:srgbClr val="FF0000"/>
                </a:solidFill>
              </a:rPr>
              <a:t>break</a:t>
            </a:r>
            <a:r>
              <a:rPr lang="tr-TR" dirty="0" smtClean="0"/>
              <a:t>;</a:t>
            </a:r>
          </a:p>
          <a:p>
            <a:pPr lvl="1"/>
            <a:r>
              <a:rPr lang="tr-TR" dirty="0" smtClean="0"/>
              <a:t>…..</a:t>
            </a:r>
          </a:p>
          <a:p>
            <a:pPr lvl="1"/>
            <a:r>
              <a:rPr lang="tr-TR" dirty="0" err="1"/>
              <a:t>d</a:t>
            </a:r>
            <a:r>
              <a:rPr lang="tr-TR" dirty="0" err="1" smtClean="0"/>
              <a:t>efault</a:t>
            </a:r>
            <a:r>
              <a:rPr lang="tr-TR" dirty="0" smtClean="0"/>
              <a:t>: değer hiçbir koşulu sağlamıyorsa yapılacak işlemler </a:t>
            </a:r>
            <a:r>
              <a:rPr lang="tr-TR" dirty="0" smtClean="0">
                <a:solidFill>
                  <a:srgbClr val="FF0000"/>
                </a:solidFill>
              </a:rPr>
              <a:t>break</a:t>
            </a:r>
            <a:r>
              <a:rPr lang="tr-TR" dirty="0" smtClean="0"/>
              <a:t>;</a:t>
            </a:r>
          </a:p>
          <a:p>
            <a:r>
              <a:rPr lang="tr-TR" dirty="0" smtClean="0"/>
              <a:t>}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6841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Örnek2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Kullanıcın girdiği işlem tipine göre ilgili işlemi yapan programı yazınız?</a:t>
            </a:r>
          </a:p>
          <a:p>
            <a:r>
              <a:rPr lang="tr-TR" dirty="0"/>
              <a:t> </a:t>
            </a:r>
            <a:r>
              <a:rPr lang="tr-TR" dirty="0" smtClean="0"/>
              <a:t>önceden tanımlı değişkenlerle işlem yapılabilir.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6933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Çözüm2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1305" y="1823960"/>
            <a:ext cx="7893485" cy="4156195"/>
          </a:xfrm>
        </p:spPr>
      </p:pic>
    </p:spTree>
    <p:extLst>
      <p:ext uri="{BB962C8B-B14F-4D97-AF65-F5344CB8AC3E}">
        <p14:creationId xmlns:p14="http://schemas.microsoft.com/office/powerpoint/2010/main" val="2814430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</TotalTime>
  <Words>198</Words>
  <Application>Microsoft Office PowerPoint</Application>
  <PresentationFormat>Geniş ekran</PresentationFormat>
  <Paragraphs>37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Calibri</vt:lpstr>
      <vt:lpstr>Times New Roman</vt:lpstr>
      <vt:lpstr>temaacik</vt:lpstr>
      <vt:lpstr>Karar Yapıları</vt:lpstr>
      <vt:lpstr>Karar Yapıları</vt:lpstr>
      <vt:lpstr>If-Else</vt:lpstr>
      <vt:lpstr>Örnekler</vt:lpstr>
      <vt:lpstr>Çözüm1- Akış Diyagramı</vt:lpstr>
      <vt:lpstr>Çözüm1- C# Kodları</vt:lpstr>
      <vt:lpstr>Switch-Case </vt:lpstr>
      <vt:lpstr>Örnek2</vt:lpstr>
      <vt:lpstr>Çözüm2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BAP2</cp:lastModifiedBy>
  <cp:revision>34</cp:revision>
  <dcterms:created xsi:type="dcterms:W3CDTF">2017-11-14T11:12:27Z</dcterms:created>
  <dcterms:modified xsi:type="dcterms:W3CDTF">2017-11-14T20:25:33Z</dcterms:modified>
</cp:coreProperties>
</file>