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57" r:id="rId5"/>
    <p:sldId id="269" r:id="rId6"/>
    <p:sldId id="258" r:id="rId7"/>
    <p:sldId id="259" r:id="rId8"/>
    <p:sldId id="268" r:id="rId9"/>
    <p:sldId id="267" r:id="rId10"/>
    <p:sldId id="270" r:id="rId11"/>
    <p:sldId id="260" r:id="rId12"/>
    <p:sldId id="261" r:id="rId13"/>
    <p:sldId id="262" r:id="rId14"/>
    <p:sldId id="263" r:id="rId15"/>
    <p:sldId id="264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720ED0-64EF-4429-B676-34F1CCABEE9C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D4876A3-EB24-4098-9C81-20492C00E9E0}">
      <dgm:prSet phldrT="[Metin]"/>
      <dgm:spPr/>
      <dgm:t>
        <a:bodyPr/>
        <a:lstStyle/>
        <a:p>
          <a:r>
            <a:rPr lang="tr-TR" dirty="0" smtClean="0"/>
            <a:t>Evlat edinilen açısından </a:t>
          </a:r>
          <a:endParaRPr lang="tr-TR" dirty="0"/>
        </a:p>
      </dgm:t>
    </dgm:pt>
    <dgm:pt modelId="{DDF938B4-70C7-47EC-9150-540CDD69E125}" type="parTrans" cxnId="{F5CCE5D7-B13B-41D4-8DA2-236EE446ECE2}">
      <dgm:prSet/>
      <dgm:spPr/>
      <dgm:t>
        <a:bodyPr/>
        <a:lstStyle/>
        <a:p>
          <a:endParaRPr lang="tr-TR"/>
        </a:p>
      </dgm:t>
    </dgm:pt>
    <dgm:pt modelId="{F4B670F4-A315-4179-97C3-FE4069EB2B96}" type="sibTrans" cxnId="{F5CCE5D7-B13B-41D4-8DA2-236EE446ECE2}">
      <dgm:prSet/>
      <dgm:spPr/>
      <dgm:t>
        <a:bodyPr/>
        <a:lstStyle/>
        <a:p>
          <a:endParaRPr lang="tr-TR"/>
        </a:p>
      </dgm:t>
    </dgm:pt>
    <dgm:pt modelId="{79479D36-DF3F-434D-9674-3B93D0441362}">
      <dgm:prSet phldrT="[Metin]"/>
      <dgm:spPr/>
      <dgm:t>
        <a:bodyPr/>
        <a:lstStyle/>
        <a:p>
          <a:r>
            <a:rPr lang="tr-TR" dirty="0" smtClean="0"/>
            <a:t>Küçüklerin evlat edinilmesi </a:t>
          </a:r>
          <a:endParaRPr lang="tr-TR" dirty="0"/>
        </a:p>
      </dgm:t>
    </dgm:pt>
    <dgm:pt modelId="{0E7F532B-3DAF-41A0-A6DA-0DD0BAC364F3}" type="parTrans" cxnId="{57F3E68A-E92F-407D-917B-33B313583C0F}">
      <dgm:prSet/>
      <dgm:spPr/>
      <dgm:t>
        <a:bodyPr/>
        <a:lstStyle/>
        <a:p>
          <a:endParaRPr lang="tr-TR"/>
        </a:p>
      </dgm:t>
    </dgm:pt>
    <dgm:pt modelId="{C565C269-7D50-4446-A012-1B4D15450995}" type="sibTrans" cxnId="{57F3E68A-E92F-407D-917B-33B313583C0F}">
      <dgm:prSet/>
      <dgm:spPr/>
      <dgm:t>
        <a:bodyPr/>
        <a:lstStyle/>
        <a:p>
          <a:endParaRPr lang="tr-TR"/>
        </a:p>
      </dgm:t>
    </dgm:pt>
    <dgm:pt modelId="{F3095DC6-482D-4639-A91E-E83B6ABC0609}">
      <dgm:prSet phldrT="[Metin]"/>
      <dgm:spPr/>
      <dgm:t>
        <a:bodyPr/>
        <a:lstStyle/>
        <a:p>
          <a:r>
            <a:rPr lang="tr-TR" dirty="0" smtClean="0"/>
            <a:t>Ergin ve kısıtlıların evlat edinilmesi </a:t>
          </a:r>
          <a:endParaRPr lang="tr-TR" dirty="0"/>
        </a:p>
      </dgm:t>
    </dgm:pt>
    <dgm:pt modelId="{FAA7763C-6360-4FD9-828B-4FB476768F67}" type="parTrans" cxnId="{A3594B6C-3354-442D-9216-2D37C91269E6}">
      <dgm:prSet/>
      <dgm:spPr/>
      <dgm:t>
        <a:bodyPr/>
        <a:lstStyle/>
        <a:p>
          <a:endParaRPr lang="tr-TR"/>
        </a:p>
      </dgm:t>
    </dgm:pt>
    <dgm:pt modelId="{BC28DD95-9578-452F-A4A7-911DF13AB3AA}" type="sibTrans" cxnId="{A3594B6C-3354-442D-9216-2D37C91269E6}">
      <dgm:prSet/>
      <dgm:spPr/>
      <dgm:t>
        <a:bodyPr/>
        <a:lstStyle/>
        <a:p>
          <a:endParaRPr lang="tr-TR"/>
        </a:p>
      </dgm:t>
    </dgm:pt>
    <dgm:pt modelId="{239CBD2F-6E39-40FF-9C5B-89B576965151}">
      <dgm:prSet phldrT="[Metin]"/>
      <dgm:spPr/>
      <dgm:t>
        <a:bodyPr/>
        <a:lstStyle/>
        <a:p>
          <a:r>
            <a:rPr lang="tr-TR" dirty="0" smtClean="0"/>
            <a:t>Evlat Edinenler Açısından </a:t>
          </a:r>
          <a:endParaRPr lang="tr-TR" dirty="0"/>
        </a:p>
      </dgm:t>
    </dgm:pt>
    <dgm:pt modelId="{8619B15E-71DE-43F3-A34A-EB9525A52EF8}" type="parTrans" cxnId="{9692BE0A-7C06-4162-AF2D-AF895022F02D}">
      <dgm:prSet/>
      <dgm:spPr/>
      <dgm:t>
        <a:bodyPr/>
        <a:lstStyle/>
        <a:p>
          <a:endParaRPr lang="tr-TR"/>
        </a:p>
      </dgm:t>
    </dgm:pt>
    <dgm:pt modelId="{6BE3BFA6-8FE1-499C-BAC8-ED060D0F8794}" type="sibTrans" cxnId="{9692BE0A-7C06-4162-AF2D-AF895022F02D}">
      <dgm:prSet/>
      <dgm:spPr/>
      <dgm:t>
        <a:bodyPr/>
        <a:lstStyle/>
        <a:p>
          <a:endParaRPr lang="tr-TR"/>
        </a:p>
      </dgm:t>
    </dgm:pt>
    <dgm:pt modelId="{7240DD64-C249-40AB-8E93-923D74F26E35}">
      <dgm:prSet phldrT="[Metin]"/>
      <dgm:spPr/>
      <dgm:t>
        <a:bodyPr/>
        <a:lstStyle/>
        <a:p>
          <a:r>
            <a:rPr lang="tr-TR" dirty="0" smtClean="0"/>
            <a:t>Birlikte evlat edinme </a:t>
          </a:r>
          <a:endParaRPr lang="tr-TR" dirty="0"/>
        </a:p>
      </dgm:t>
    </dgm:pt>
    <dgm:pt modelId="{3D60C545-404B-4988-8E7C-91250237DE84}" type="parTrans" cxnId="{32FEB756-F3E4-4F3A-A163-4D69395A65B9}">
      <dgm:prSet/>
      <dgm:spPr/>
      <dgm:t>
        <a:bodyPr/>
        <a:lstStyle/>
        <a:p>
          <a:endParaRPr lang="tr-TR"/>
        </a:p>
      </dgm:t>
    </dgm:pt>
    <dgm:pt modelId="{36E5903F-2B91-4625-AE65-A14585727AD2}" type="sibTrans" cxnId="{32FEB756-F3E4-4F3A-A163-4D69395A65B9}">
      <dgm:prSet/>
      <dgm:spPr/>
      <dgm:t>
        <a:bodyPr/>
        <a:lstStyle/>
        <a:p>
          <a:endParaRPr lang="tr-TR"/>
        </a:p>
      </dgm:t>
    </dgm:pt>
    <dgm:pt modelId="{5AEE729E-E3B6-42E2-B5D3-0D91D09B678C}">
      <dgm:prSet phldrT="[Metin]"/>
      <dgm:spPr/>
      <dgm:t>
        <a:bodyPr/>
        <a:lstStyle/>
        <a:p>
          <a:r>
            <a:rPr lang="tr-TR" dirty="0" smtClean="0"/>
            <a:t>Tek Başına Evlat Edinme </a:t>
          </a:r>
          <a:endParaRPr lang="tr-TR" dirty="0"/>
        </a:p>
      </dgm:t>
    </dgm:pt>
    <dgm:pt modelId="{222D9778-6023-4890-A10D-AE1D160344DE}" type="parTrans" cxnId="{0575180D-4DE8-4480-8D09-089A3399B92B}">
      <dgm:prSet/>
      <dgm:spPr/>
      <dgm:t>
        <a:bodyPr/>
        <a:lstStyle/>
        <a:p>
          <a:endParaRPr lang="tr-TR"/>
        </a:p>
      </dgm:t>
    </dgm:pt>
    <dgm:pt modelId="{AD228495-6408-4001-B0C8-245AD19BB9B9}" type="sibTrans" cxnId="{0575180D-4DE8-4480-8D09-089A3399B92B}">
      <dgm:prSet/>
      <dgm:spPr/>
      <dgm:t>
        <a:bodyPr/>
        <a:lstStyle/>
        <a:p>
          <a:endParaRPr lang="tr-TR"/>
        </a:p>
      </dgm:t>
    </dgm:pt>
    <dgm:pt modelId="{C87772E7-009B-41A8-9099-6765AADBCC27}" type="pres">
      <dgm:prSet presAssocID="{D7720ED0-64EF-4429-B676-34F1CCABEE9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91196590-7243-4B2F-B5CE-82AC7E37A5B4}" type="pres">
      <dgm:prSet presAssocID="{6D4876A3-EB24-4098-9C81-20492C00E9E0}" presName="root" presStyleCnt="0"/>
      <dgm:spPr/>
    </dgm:pt>
    <dgm:pt modelId="{4B6E29E0-AEBB-4B4B-BFD7-FEC08F32733A}" type="pres">
      <dgm:prSet presAssocID="{6D4876A3-EB24-4098-9C81-20492C00E9E0}" presName="rootComposite" presStyleCnt="0"/>
      <dgm:spPr/>
    </dgm:pt>
    <dgm:pt modelId="{4FCF5DF3-279E-4B3F-B221-710BE8FE729C}" type="pres">
      <dgm:prSet presAssocID="{6D4876A3-EB24-4098-9C81-20492C00E9E0}" presName="rootText" presStyleLbl="node1" presStyleIdx="0" presStyleCnt="2"/>
      <dgm:spPr/>
      <dgm:t>
        <a:bodyPr/>
        <a:lstStyle/>
        <a:p>
          <a:endParaRPr lang="tr-TR"/>
        </a:p>
      </dgm:t>
    </dgm:pt>
    <dgm:pt modelId="{D07E7FC2-2088-40AB-B8D1-32B0F79B4F63}" type="pres">
      <dgm:prSet presAssocID="{6D4876A3-EB24-4098-9C81-20492C00E9E0}" presName="rootConnector" presStyleLbl="node1" presStyleIdx="0" presStyleCnt="2"/>
      <dgm:spPr/>
      <dgm:t>
        <a:bodyPr/>
        <a:lstStyle/>
        <a:p>
          <a:endParaRPr lang="tr-TR"/>
        </a:p>
      </dgm:t>
    </dgm:pt>
    <dgm:pt modelId="{57C4DEC4-6F13-421F-A35A-7C57320C41F0}" type="pres">
      <dgm:prSet presAssocID="{6D4876A3-EB24-4098-9C81-20492C00E9E0}" presName="childShape" presStyleCnt="0"/>
      <dgm:spPr/>
    </dgm:pt>
    <dgm:pt modelId="{B62B0F67-7EDC-4D81-9058-AE6659D8E606}" type="pres">
      <dgm:prSet presAssocID="{0E7F532B-3DAF-41A0-A6DA-0DD0BAC364F3}" presName="Name13" presStyleLbl="parChTrans1D2" presStyleIdx="0" presStyleCnt="4"/>
      <dgm:spPr/>
      <dgm:t>
        <a:bodyPr/>
        <a:lstStyle/>
        <a:p>
          <a:endParaRPr lang="tr-TR"/>
        </a:p>
      </dgm:t>
    </dgm:pt>
    <dgm:pt modelId="{36B8A3EE-B007-4CCE-A087-7795041F30C2}" type="pres">
      <dgm:prSet presAssocID="{79479D36-DF3F-434D-9674-3B93D044136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1EDC549-CE88-43A2-B4B4-5658DC359FDA}" type="pres">
      <dgm:prSet presAssocID="{FAA7763C-6360-4FD9-828B-4FB476768F67}" presName="Name13" presStyleLbl="parChTrans1D2" presStyleIdx="1" presStyleCnt="4"/>
      <dgm:spPr/>
      <dgm:t>
        <a:bodyPr/>
        <a:lstStyle/>
        <a:p>
          <a:endParaRPr lang="tr-TR"/>
        </a:p>
      </dgm:t>
    </dgm:pt>
    <dgm:pt modelId="{C22F9EC9-03C6-468E-B82F-9BB4ED441CAA}" type="pres">
      <dgm:prSet presAssocID="{F3095DC6-482D-4639-A91E-E83B6ABC0609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E9E93B-49E5-4504-BAB9-672F13219800}" type="pres">
      <dgm:prSet presAssocID="{239CBD2F-6E39-40FF-9C5B-89B576965151}" presName="root" presStyleCnt="0"/>
      <dgm:spPr/>
    </dgm:pt>
    <dgm:pt modelId="{F6FB472C-6076-415C-9B77-A8153D2792FD}" type="pres">
      <dgm:prSet presAssocID="{239CBD2F-6E39-40FF-9C5B-89B576965151}" presName="rootComposite" presStyleCnt="0"/>
      <dgm:spPr/>
    </dgm:pt>
    <dgm:pt modelId="{3FE7652D-0465-4CA4-94C7-BAB1B4556DE3}" type="pres">
      <dgm:prSet presAssocID="{239CBD2F-6E39-40FF-9C5B-89B576965151}" presName="rootText" presStyleLbl="node1" presStyleIdx="1" presStyleCnt="2"/>
      <dgm:spPr/>
      <dgm:t>
        <a:bodyPr/>
        <a:lstStyle/>
        <a:p>
          <a:endParaRPr lang="tr-TR"/>
        </a:p>
      </dgm:t>
    </dgm:pt>
    <dgm:pt modelId="{5BB31FDF-7BDD-4613-8B46-22390BD7F56F}" type="pres">
      <dgm:prSet presAssocID="{239CBD2F-6E39-40FF-9C5B-89B576965151}" presName="rootConnector" presStyleLbl="node1" presStyleIdx="1" presStyleCnt="2"/>
      <dgm:spPr/>
      <dgm:t>
        <a:bodyPr/>
        <a:lstStyle/>
        <a:p>
          <a:endParaRPr lang="tr-TR"/>
        </a:p>
      </dgm:t>
    </dgm:pt>
    <dgm:pt modelId="{30618448-099A-4363-997C-2A73F86E152A}" type="pres">
      <dgm:prSet presAssocID="{239CBD2F-6E39-40FF-9C5B-89B576965151}" presName="childShape" presStyleCnt="0"/>
      <dgm:spPr/>
    </dgm:pt>
    <dgm:pt modelId="{4824B72F-E855-480C-95D8-E27F0E931FE6}" type="pres">
      <dgm:prSet presAssocID="{3D60C545-404B-4988-8E7C-91250237DE84}" presName="Name13" presStyleLbl="parChTrans1D2" presStyleIdx="2" presStyleCnt="4"/>
      <dgm:spPr/>
      <dgm:t>
        <a:bodyPr/>
        <a:lstStyle/>
        <a:p>
          <a:endParaRPr lang="tr-TR"/>
        </a:p>
      </dgm:t>
    </dgm:pt>
    <dgm:pt modelId="{694B644E-7EF1-42D5-B698-ED71A80C0052}" type="pres">
      <dgm:prSet presAssocID="{7240DD64-C249-40AB-8E93-923D74F26E35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7ED041-24E0-433A-B382-7F62509F5684}" type="pres">
      <dgm:prSet presAssocID="{222D9778-6023-4890-A10D-AE1D160344DE}" presName="Name13" presStyleLbl="parChTrans1D2" presStyleIdx="3" presStyleCnt="4"/>
      <dgm:spPr/>
      <dgm:t>
        <a:bodyPr/>
        <a:lstStyle/>
        <a:p>
          <a:endParaRPr lang="tr-TR"/>
        </a:p>
      </dgm:t>
    </dgm:pt>
    <dgm:pt modelId="{7C8410FF-DC20-49BB-A25D-B2BE38404D2C}" type="pres">
      <dgm:prSet presAssocID="{5AEE729E-E3B6-42E2-B5D3-0D91D09B678C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305EBC7-561E-47D3-9138-098812A142A3}" type="presOf" srcId="{F3095DC6-482D-4639-A91E-E83B6ABC0609}" destId="{C22F9EC9-03C6-468E-B82F-9BB4ED441CAA}" srcOrd="0" destOrd="0" presId="urn:microsoft.com/office/officeart/2005/8/layout/hierarchy3"/>
    <dgm:cxn modelId="{E809CF2B-2FE8-4B36-9E59-4FDAC92928E8}" type="presOf" srcId="{239CBD2F-6E39-40FF-9C5B-89B576965151}" destId="{3FE7652D-0465-4CA4-94C7-BAB1B4556DE3}" srcOrd="0" destOrd="0" presId="urn:microsoft.com/office/officeart/2005/8/layout/hierarchy3"/>
    <dgm:cxn modelId="{A0CECD59-D0FE-4190-B275-FBB359684E0A}" type="presOf" srcId="{FAA7763C-6360-4FD9-828B-4FB476768F67}" destId="{41EDC549-CE88-43A2-B4B4-5658DC359FDA}" srcOrd="0" destOrd="0" presId="urn:microsoft.com/office/officeart/2005/8/layout/hierarchy3"/>
    <dgm:cxn modelId="{7B319FC4-6AF3-4083-ACA3-F13F87525AFB}" type="presOf" srcId="{6D4876A3-EB24-4098-9C81-20492C00E9E0}" destId="{D07E7FC2-2088-40AB-B8D1-32B0F79B4F63}" srcOrd="1" destOrd="0" presId="urn:microsoft.com/office/officeart/2005/8/layout/hierarchy3"/>
    <dgm:cxn modelId="{57F3E68A-E92F-407D-917B-33B313583C0F}" srcId="{6D4876A3-EB24-4098-9C81-20492C00E9E0}" destId="{79479D36-DF3F-434D-9674-3B93D0441362}" srcOrd="0" destOrd="0" parTransId="{0E7F532B-3DAF-41A0-A6DA-0DD0BAC364F3}" sibTransId="{C565C269-7D50-4446-A012-1B4D15450995}"/>
    <dgm:cxn modelId="{76CC2ED9-164B-4E6C-8045-2A83E9E11D05}" type="presOf" srcId="{0E7F532B-3DAF-41A0-A6DA-0DD0BAC364F3}" destId="{B62B0F67-7EDC-4D81-9058-AE6659D8E606}" srcOrd="0" destOrd="0" presId="urn:microsoft.com/office/officeart/2005/8/layout/hierarchy3"/>
    <dgm:cxn modelId="{674F2936-2DF6-467A-8C38-C531A9357AFC}" type="presOf" srcId="{239CBD2F-6E39-40FF-9C5B-89B576965151}" destId="{5BB31FDF-7BDD-4613-8B46-22390BD7F56F}" srcOrd="1" destOrd="0" presId="urn:microsoft.com/office/officeart/2005/8/layout/hierarchy3"/>
    <dgm:cxn modelId="{9692BE0A-7C06-4162-AF2D-AF895022F02D}" srcId="{D7720ED0-64EF-4429-B676-34F1CCABEE9C}" destId="{239CBD2F-6E39-40FF-9C5B-89B576965151}" srcOrd="1" destOrd="0" parTransId="{8619B15E-71DE-43F3-A34A-EB9525A52EF8}" sibTransId="{6BE3BFA6-8FE1-499C-BAC8-ED060D0F8794}"/>
    <dgm:cxn modelId="{F5CCE5D7-B13B-41D4-8DA2-236EE446ECE2}" srcId="{D7720ED0-64EF-4429-B676-34F1CCABEE9C}" destId="{6D4876A3-EB24-4098-9C81-20492C00E9E0}" srcOrd="0" destOrd="0" parTransId="{DDF938B4-70C7-47EC-9150-540CDD69E125}" sibTransId="{F4B670F4-A315-4179-97C3-FE4069EB2B96}"/>
    <dgm:cxn modelId="{8622C719-8779-4639-92F9-DE24B56120A8}" type="presOf" srcId="{D7720ED0-64EF-4429-B676-34F1CCABEE9C}" destId="{C87772E7-009B-41A8-9099-6765AADBCC27}" srcOrd="0" destOrd="0" presId="urn:microsoft.com/office/officeart/2005/8/layout/hierarchy3"/>
    <dgm:cxn modelId="{B1352B42-2391-4173-8DEC-123204CAD1EC}" type="presOf" srcId="{3D60C545-404B-4988-8E7C-91250237DE84}" destId="{4824B72F-E855-480C-95D8-E27F0E931FE6}" srcOrd="0" destOrd="0" presId="urn:microsoft.com/office/officeart/2005/8/layout/hierarchy3"/>
    <dgm:cxn modelId="{0575180D-4DE8-4480-8D09-089A3399B92B}" srcId="{239CBD2F-6E39-40FF-9C5B-89B576965151}" destId="{5AEE729E-E3B6-42E2-B5D3-0D91D09B678C}" srcOrd="1" destOrd="0" parTransId="{222D9778-6023-4890-A10D-AE1D160344DE}" sibTransId="{AD228495-6408-4001-B0C8-245AD19BB9B9}"/>
    <dgm:cxn modelId="{04B610D5-4EE6-473C-ADEC-28B0E4F8C0E4}" type="presOf" srcId="{79479D36-DF3F-434D-9674-3B93D0441362}" destId="{36B8A3EE-B007-4CCE-A087-7795041F30C2}" srcOrd="0" destOrd="0" presId="urn:microsoft.com/office/officeart/2005/8/layout/hierarchy3"/>
    <dgm:cxn modelId="{FF42EF20-ABF5-4525-9114-A8792537CF06}" type="presOf" srcId="{222D9778-6023-4890-A10D-AE1D160344DE}" destId="{F67ED041-24E0-433A-B382-7F62509F5684}" srcOrd="0" destOrd="0" presId="urn:microsoft.com/office/officeart/2005/8/layout/hierarchy3"/>
    <dgm:cxn modelId="{A3594B6C-3354-442D-9216-2D37C91269E6}" srcId="{6D4876A3-EB24-4098-9C81-20492C00E9E0}" destId="{F3095DC6-482D-4639-A91E-E83B6ABC0609}" srcOrd="1" destOrd="0" parTransId="{FAA7763C-6360-4FD9-828B-4FB476768F67}" sibTransId="{BC28DD95-9578-452F-A4A7-911DF13AB3AA}"/>
    <dgm:cxn modelId="{3F94A5EF-1C61-41F3-AEF8-03FAF66A2050}" type="presOf" srcId="{6D4876A3-EB24-4098-9C81-20492C00E9E0}" destId="{4FCF5DF3-279E-4B3F-B221-710BE8FE729C}" srcOrd="0" destOrd="0" presId="urn:microsoft.com/office/officeart/2005/8/layout/hierarchy3"/>
    <dgm:cxn modelId="{32FEB756-F3E4-4F3A-A163-4D69395A65B9}" srcId="{239CBD2F-6E39-40FF-9C5B-89B576965151}" destId="{7240DD64-C249-40AB-8E93-923D74F26E35}" srcOrd="0" destOrd="0" parTransId="{3D60C545-404B-4988-8E7C-91250237DE84}" sibTransId="{36E5903F-2B91-4625-AE65-A14585727AD2}"/>
    <dgm:cxn modelId="{6FE35AEF-7C76-44A9-936F-71BD2535D0B9}" type="presOf" srcId="{5AEE729E-E3B6-42E2-B5D3-0D91D09B678C}" destId="{7C8410FF-DC20-49BB-A25D-B2BE38404D2C}" srcOrd="0" destOrd="0" presId="urn:microsoft.com/office/officeart/2005/8/layout/hierarchy3"/>
    <dgm:cxn modelId="{E24BB822-A255-4997-86BB-5459F4DA54B1}" type="presOf" srcId="{7240DD64-C249-40AB-8E93-923D74F26E35}" destId="{694B644E-7EF1-42D5-B698-ED71A80C0052}" srcOrd="0" destOrd="0" presId="urn:microsoft.com/office/officeart/2005/8/layout/hierarchy3"/>
    <dgm:cxn modelId="{EDF5835F-F77D-4BD7-9E2B-8791D7F610DB}" type="presParOf" srcId="{C87772E7-009B-41A8-9099-6765AADBCC27}" destId="{91196590-7243-4B2F-B5CE-82AC7E37A5B4}" srcOrd="0" destOrd="0" presId="urn:microsoft.com/office/officeart/2005/8/layout/hierarchy3"/>
    <dgm:cxn modelId="{3DD0CDBE-B533-4893-98B4-9B509D825636}" type="presParOf" srcId="{91196590-7243-4B2F-B5CE-82AC7E37A5B4}" destId="{4B6E29E0-AEBB-4B4B-BFD7-FEC08F32733A}" srcOrd="0" destOrd="0" presId="urn:microsoft.com/office/officeart/2005/8/layout/hierarchy3"/>
    <dgm:cxn modelId="{7BBE16A1-6CDF-4108-A1F6-5CF7AA925966}" type="presParOf" srcId="{4B6E29E0-AEBB-4B4B-BFD7-FEC08F32733A}" destId="{4FCF5DF3-279E-4B3F-B221-710BE8FE729C}" srcOrd="0" destOrd="0" presId="urn:microsoft.com/office/officeart/2005/8/layout/hierarchy3"/>
    <dgm:cxn modelId="{A73C8586-FAA6-41F3-B946-D0B7EF9D55AA}" type="presParOf" srcId="{4B6E29E0-AEBB-4B4B-BFD7-FEC08F32733A}" destId="{D07E7FC2-2088-40AB-B8D1-32B0F79B4F63}" srcOrd="1" destOrd="0" presId="urn:microsoft.com/office/officeart/2005/8/layout/hierarchy3"/>
    <dgm:cxn modelId="{911F2D85-3783-40B1-972F-210AD5B850FD}" type="presParOf" srcId="{91196590-7243-4B2F-B5CE-82AC7E37A5B4}" destId="{57C4DEC4-6F13-421F-A35A-7C57320C41F0}" srcOrd="1" destOrd="0" presId="urn:microsoft.com/office/officeart/2005/8/layout/hierarchy3"/>
    <dgm:cxn modelId="{19DA247C-92BA-4B26-B8A0-ECE07EE45348}" type="presParOf" srcId="{57C4DEC4-6F13-421F-A35A-7C57320C41F0}" destId="{B62B0F67-7EDC-4D81-9058-AE6659D8E606}" srcOrd="0" destOrd="0" presId="urn:microsoft.com/office/officeart/2005/8/layout/hierarchy3"/>
    <dgm:cxn modelId="{35D35758-03D1-4524-A825-F46DCF5409BA}" type="presParOf" srcId="{57C4DEC4-6F13-421F-A35A-7C57320C41F0}" destId="{36B8A3EE-B007-4CCE-A087-7795041F30C2}" srcOrd="1" destOrd="0" presId="urn:microsoft.com/office/officeart/2005/8/layout/hierarchy3"/>
    <dgm:cxn modelId="{830A513C-2EF9-45DD-B50E-1C2EE40ED7DD}" type="presParOf" srcId="{57C4DEC4-6F13-421F-A35A-7C57320C41F0}" destId="{41EDC549-CE88-43A2-B4B4-5658DC359FDA}" srcOrd="2" destOrd="0" presId="urn:microsoft.com/office/officeart/2005/8/layout/hierarchy3"/>
    <dgm:cxn modelId="{E6A122B9-6DB9-48D6-A417-B5EF92C849DC}" type="presParOf" srcId="{57C4DEC4-6F13-421F-A35A-7C57320C41F0}" destId="{C22F9EC9-03C6-468E-B82F-9BB4ED441CAA}" srcOrd="3" destOrd="0" presId="urn:microsoft.com/office/officeart/2005/8/layout/hierarchy3"/>
    <dgm:cxn modelId="{750AFF4B-83ED-4467-94A1-2A04729433A3}" type="presParOf" srcId="{C87772E7-009B-41A8-9099-6765AADBCC27}" destId="{26E9E93B-49E5-4504-BAB9-672F13219800}" srcOrd="1" destOrd="0" presId="urn:microsoft.com/office/officeart/2005/8/layout/hierarchy3"/>
    <dgm:cxn modelId="{259FA017-C2D6-4D34-A11B-CAFB5A42372F}" type="presParOf" srcId="{26E9E93B-49E5-4504-BAB9-672F13219800}" destId="{F6FB472C-6076-415C-9B77-A8153D2792FD}" srcOrd="0" destOrd="0" presId="urn:microsoft.com/office/officeart/2005/8/layout/hierarchy3"/>
    <dgm:cxn modelId="{8D27315C-2675-4D44-B953-11B837052964}" type="presParOf" srcId="{F6FB472C-6076-415C-9B77-A8153D2792FD}" destId="{3FE7652D-0465-4CA4-94C7-BAB1B4556DE3}" srcOrd="0" destOrd="0" presId="urn:microsoft.com/office/officeart/2005/8/layout/hierarchy3"/>
    <dgm:cxn modelId="{B7E50FBE-F2B7-40AC-A201-D298A9EA177A}" type="presParOf" srcId="{F6FB472C-6076-415C-9B77-A8153D2792FD}" destId="{5BB31FDF-7BDD-4613-8B46-22390BD7F56F}" srcOrd="1" destOrd="0" presId="urn:microsoft.com/office/officeart/2005/8/layout/hierarchy3"/>
    <dgm:cxn modelId="{3761C99B-C81D-405D-AA8C-613B93199128}" type="presParOf" srcId="{26E9E93B-49E5-4504-BAB9-672F13219800}" destId="{30618448-099A-4363-997C-2A73F86E152A}" srcOrd="1" destOrd="0" presId="urn:microsoft.com/office/officeart/2005/8/layout/hierarchy3"/>
    <dgm:cxn modelId="{E78FF3E9-AACD-4AFA-87A2-EA1EEB49BD1F}" type="presParOf" srcId="{30618448-099A-4363-997C-2A73F86E152A}" destId="{4824B72F-E855-480C-95D8-E27F0E931FE6}" srcOrd="0" destOrd="0" presId="urn:microsoft.com/office/officeart/2005/8/layout/hierarchy3"/>
    <dgm:cxn modelId="{461737DA-BC4A-4E9E-8809-1149B6698CA2}" type="presParOf" srcId="{30618448-099A-4363-997C-2A73F86E152A}" destId="{694B644E-7EF1-42D5-B698-ED71A80C0052}" srcOrd="1" destOrd="0" presId="urn:microsoft.com/office/officeart/2005/8/layout/hierarchy3"/>
    <dgm:cxn modelId="{C74D7E24-8A7D-41A3-97FA-7463BCCC6158}" type="presParOf" srcId="{30618448-099A-4363-997C-2A73F86E152A}" destId="{F67ED041-24E0-433A-B382-7F62509F5684}" srcOrd="2" destOrd="0" presId="urn:microsoft.com/office/officeart/2005/8/layout/hierarchy3"/>
    <dgm:cxn modelId="{5B6F8AE8-0313-47DA-8E82-A344B9AE42F6}" type="presParOf" srcId="{30618448-099A-4363-997C-2A73F86E152A}" destId="{7C8410FF-DC20-49BB-A25D-B2BE38404D2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F5DF3-279E-4B3F-B221-710BE8FE729C}">
      <dsp:nvSpPr>
        <dsp:cNvPr id="0" name=""/>
        <dsp:cNvSpPr/>
      </dsp:nvSpPr>
      <dsp:spPr>
        <a:xfrm>
          <a:off x="679096" y="1498"/>
          <a:ext cx="2073688" cy="1036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Evlat edinilen açısından </a:t>
          </a:r>
          <a:endParaRPr lang="tr-TR" sz="2500" kern="1200" dirty="0"/>
        </a:p>
      </dsp:txBody>
      <dsp:txXfrm>
        <a:off x="679096" y="1498"/>
        <a:ext cx="2073688" cy="1036844"/>
      </dsp:txXfrm>
    </dsp:sp>
    <dsp:sp modelId="{B62B0F67-7EDC-4D81-9058-AE6659D8E606}">
      <dsp:nvSpPr>
        <dsp:cNvPr id="0" name=""/>
        <dsp:cNvSpPr/>
      </dsp:nvSpPr>
      <dsp:spPr>
        <a:xfrm>
          <a:off x="886465" y="1038342"/>
          <a:ext cx="207368" cy="777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7633"/>
              </a:lnTo>
              <a:lnTo>
                <a:pt x="207368" y="7776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8A3EE-B007-4CCE-A087-7795041F30C2}">
      <dsp:nvSpPr>
        <dsp:cNvPr id="0" name=""/>
        <dsp:cNvSpPr/>
      </dsp:nvSpPr>
      <dsp:spPr>
        <a:xfrm>
          <a:off x="1093833" y="1297553"/>
          <a:ext cx="1658950" cy="1036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Küçüklerin evlat edinilmesi </a:t>
          </a:r>
          <a:endParaRPr lang="tr-TR" sz="1900" kern="1200" dirty="0"/>
        </a:p>
      </dsp:txBody>
      <dsp:txXfrm>
        <a:off x="1093833" y="1297553"/>
        <a:ext cx="1658950" cy="1036844"/>
      </dsp:txXfrm>
    </dsp:sp>
    <dsp:sp modelId="{41EDC549-CE88-43A2-B4B4-5658DC359FDA}">
      <dsp:nvSpPr>
        <dsp:cNvPr id="0" name=""/>
        <dsp:cNvSpPr/>
      </dsp:nvSpPr>
      <dsp:spPr>
        <a:xfrm>
          <a:off x="886465" y="1038342"/>
          <a:ext cx="207368" cy="2073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3688"/>
              </a:lnTo>
              <a:lnTo>
                <a:pt x="207368" y="20736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2F9EC9-03C6-468E-B82F-9BB4ED441CAA}">
      <dsp:nvSpPr>
        <dsp:cNvPr id="0" name=""/>
        <dsp:cNvSpPr/>
      </dsp:nvSpPr>
      <dsp:spPr>
        <a:xfrm>
          <a:off x="1093833" y="2593609"/>
          <a:ext cx="1658950" cy="1036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Ergin ve kısıtlıların evlat edinilmesi </a:t>
          </a:r>
          <a:endParaRPr lang="tr-TR" sz="1900" kern="1200" dirty="0"/>
        </a:p>
      </dsp:txBody>
      <dsp:txXfrm>
        <a:off x="1093833" y="2593609"/>
        <a:ext cx="1658950" cy="1036844"/>
      </dsp:txXfrm>
    </dsp:sp>
    <dsp:sp modelId="{3FE7652D-0465-4CA4-94C7-BAB1B4556DE3}">
      <dsp:nvSpPr>
        <dsp:cNvPr id="0" name=""/>
        <dsp:cNvSpPr/>
      </dsp:nvSpPr>
      <dsp:spPr>
        <a:xfrm>
          <a:off x="3271207" y="1498"/>
          <a:ext cx="2073688" cy="1036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Evlat Edinenler Açısından </a:t>
          </a:r>
          <a:endParaRPr lang="tr-TR" sz="2500" kern="1200" dirty="0"/>
        </a:p>
      </dsp:txBody>
      <dsp:txXfrm>
        <a:off x="3271207" y="1498"/>
        <a:ext cx="2073688" cy="1036844"/>
      </dsp:txXfrm>
    </dsp:sp>
    <dsp:sp modelId="{4824B72F-E855-480C-95D8-E27F0E931FE6}">
      <dsp:nvSpPr>
        <dsp:cNvPr id="0" name=""/>
        <dsp:cNvSpPr/>
      </dsp:nvSpPr>
      <dsp:spPr>
        <a:xfrm>
          <a:off x="3478575" y="1038342"/>
          <a:ext cx="207368" cy="777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7633"/>
              </a:lnTo>
              <a:lnTo>
                <a:pt x="207368" y="7776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B644E-7EF1-42D5-B698-ED71A80C0052}">
      <dsp:nvSpPr>
        <dsp:cNvPr id="0" name=""/>
        <dsp:cNvSpPr/>
      </dsp:nvSpPr>
      <dsp:spPr>
        <a:xfrm>
          <a:off x="3685944" y="1297553"/>
          <a:ext cx="1658950" cy="1036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Birlikte evlat edinme </a:t>
          </a:r>
          <a:endParaRPr lang="tr-TR" sz="1900" kern="1200" dirty="0"/>
        </a:p>
      </dsp:txBody>
      <dsp:txXfrm>
        <a:off x="3685944" y="1297553"/>
        <a:ext cx="1658950" cy="1036844"/>
      </dsp:txXfrm>
    </dsp:sp>
    <dsp:sp modelId="{F67ED041-24E0-433A-B382-7F62509F5684}">
      <dsp:nvSpPr>
        <dsp:cNvPr id="0" name=""/>
        <dsp:cNvSpPr/>
      </dsp:nvSpPr>
      <dsp:spPr>
        <a:xfrm>
          <a:off x="3478575" y="1038342"/>
          <a:ext cx="207368" cy="2073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3688"/>
              </a:lnTo>
              <a:lnTo>
                <a:pt x="207368" y="20736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410FF-DC20-49BB-A25D-B2BE38404D2C}">
      <dsp:nvSpPr>
        <dsp:cNvPr id="0" name=""/>
        <dsp:cNvSpPr/>
      </dsp:nvSpPr>
      <dsp:spPr>
        <a:xfrm>
          <a:off x="3685944" y="2593609"/>
          <a:ext cx="1658950" cy="10368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900" kern="1200" dirty="0" smtClean="0"/>
            <a:t>Tek Başına Evlat Edinme </a:t>
          </a:r>
          <a:endParaRPr lang="tr-TR" sz="1900" kern="1200" dirty="0"/>
        </a:p>
      </dsp:txBody>
      <dsp:txXfrm>
        <a:off x="3685944" y="2593609"/>
        <a:ext cx="1658950" cy="1036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AİLE HUKUKU-12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EVLAT EDİNME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2943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ERGİN VE KISITLILARIN EVLAT EDİNİLMESİ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2" descr="C:\Program Files (x86)\Microsoft Office\MEDIA\CAGCAT10\j029323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185114"/>
            <a:ext cx="1750162" cy="96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42738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Ergin ve kısıtlıların evlat edinilmesi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5725" indent="0">
              <a:buNone/>
            </a:pPr>
            <a:r>
              <a:rPr lang="tr-TR" dirty="0" smtClean="0"/>
              <a:t>1: Evlat edinenin alt soyunun açık muvafakatinin bulunması </a:t>
            </a:r>
          </a:p>
          <a:p>
            <a:pPr marL="85725" indent="0">
              <a:buNone/>
            </a:pPr>
            <a:r>
              <a:rPr lang="tr-TR" dirty="0" smtClean="0"/>
              <a:t>2. Evlat edinilenin ; </a:t>
            </a:r>
          </a:p>
          <a:p>
            <a:pPr marL="85725" indent="0">
              <a:buNone/>
            </a:pPr>
            <a:r>
              <a:rPr lang="tr-TR" dirty="0"/>
              <a:t>	</a:t>
            </a:r>
            <a:r>
              <a:rPr lang="tr-TR" dirty="0" smtClean="0"/>
              <a:t>a) Bedensel ve zihinsel olarak  özrü nedeniyle yardıma  muhtaç olması ve evlat edinen  tarafından en az 5 yıldır bakılıyor olması</a:t>
            </a:r>
          </a:p>
          <a:p>
            <a:pPr marL="85725" indent="0">
              <a:buNone/>
            </a:pPr>
            <a:r>
              <a:rPr lang="tr-TR" dirty="0"/>
              <a:t>	</a:t>
            </a:r>
            <a:r>
              <a:rPr lang="tr-TR" dirty="0" smtClean="0"/>
              <a:t>b) Evlat edinen tarafından küçükken en az 5 yıl süreyle bakılmış ve gözetilmiş olması  </a:t>
            </a:r>
          </a:p>
          <a:p>
            <a:pPr marL="85725" indent="0">
              <a:buNone/>
            </a:pPr>
            <a:r>
              <a:rPr lang="tr-TR" dirty="0" smtClean="0"/>
              <a:t>	c) Diğer haklı sebepler mevcut ise evlat edinen ile en az 5 yıldan beri aile halinde yaşamakta ise  </a:t>
            </a:r>
          </a:p>
          <a:p>
            <a:pPr marL="85725" indent="0">
              <a:buNone/>
            </a:pPr>
            <a:r>
              <a:rPr lang="tr-TR" dirty="0" smtClean="0"/>
              <a:t>3.. Evlat edinen evli ise eşinin rızasının bulunması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30014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Evlat Edinmenin Şekli ve Usulü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8625" indent="-342900">
              <a:buAutoNum type="arabicPeriod"/>
            </a:pPr>
            <a:r>
              <a:rPr lang="tr-TR" dirty="0" smtClean="0"/>
              <a:t>Araştırma yapılması </a:t>
            </a:r>
          </a:p>
          <a:p>
            <a:r>
              <a:rPr lang="tr-TR" dirty="0" smtClean="0"/>
              <a:t>Evlat edinen ve edinilenin kişiliği , sağlığı </a:t>
            </a:r>
          </a:p>
          <a:p>
            <a:r>
              <a:rPr lang="tr-TR" dirty="0" smtClean="0"/>
              <a:t>Evlat edinen ve edinilenin karşılıklı ilişkileri </a:t>
            </a:r>
          </a:p>
          <a:p>
            <a:r>
              <a:rPr lang="tr-TR" dirty="0"/>
              <a:t>Evlat edinen ve edinilenin  </a:t>
            </a:r>
            <a:r>
              <a:rPr lang="tr-TR" dirty="0" smtClean="0"/>
              <a:t>ekonomik durumları </a:t>
            </a:r>
          </a:p>
          <a:p>
            <a:r>
              <a:rPr lang="tr-TR" dirty="0"/>
              <a:t>Evlat </a:t>
            </a:r>
            <a:r>
              <a:rPr lang="tr-TR" dirty="0" smtClean="0"/>
              <a:t>edinenin eğitme yeteneği </a:t>
            </a:r>
          </a:p>
          <a:p>
            <a:r>
              <a:rPr lang="tr-TR" dirty="0"/>
              <a:t>Evlat </a:t>
            </a:r>
            <a:r>
              <a:rPr lang="tr-TR" dirty="0" smtClean="0"/>
              <a:t>edineni evlat edinmeye yönelten nedenler</a:t>
            </a:r>
            <a:endParaRPr lang="tr-TR" dirty="0"/>
          </a:p>
          <a:p>
            <a:r>
              <a:rPr lang="tr-TR" dirty="0" smtClean="0"/>
              <a:t>Aile ilişkilerindeki gelişmeler</a:t>
            </a:r>
          </a:p>
          <a:p>
            <a:r>
              <a:rPr lang="tr-TR" dirty="0" smtClean="0"/>
              <a:t>Bakım ilişkisindeki gelişmeler </a:t>
            </a:r>
          </a:p>
          <a:p>
            <a:pPr marL="85725" indent="0">
              <a:buNone/>
            </a:pPr>
            <a:r>
              <a:rPr lang="tr-TR" dirty="0" smtClean="0"/>
              <a:t>2. Çocuğun ana babasının , çocuğun , evlat edinenin altsoyun ve  eşin dinlenmesi ( ergin ve kısıtlı ise  açık  muvafakatleri) </a:t>
            </a:r>
          </a:p>
          <a:p>
            <a:pPr marL="85725" indent="0">
              <a:buNone/>
            </a:pPr>
            <a:r>
              <a:rPr lang="tr-TR" dirty="0" smtClean="0"/>
              <a:t>3. Mahkeme kararı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90339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Evlat edinmenin sonuçları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8625" indent="-342900">
              <a:buAutoNum type="arabicPeriod"/>
            </a:pPr>
            <a:r>
              <a:rPr lang="tr-TR" dirty="0" smtClean="0"/>
              <a:t>Kişisel sonuçları </a:t>
            </a:r>
          </a:p>
          <a:p>
            <a:pPr marL="85725" indent="0">
              <a:buNone/>
            </a:pPr>
            <a:r>
              <a:rPr lang="tr-TR" dirty="0"/>
              <a:t>	</a:t>
            </a:r>
            <a:r>
              <a:rPr lang="tr-TR" dirty="0" smtClean="0"/>
              <a:t>a) soyadı</a:t>
            </a:r>
          </a:p>
          <a:p>
            <a:pPr marL="85725" indent="0">
              <a:buNone/>
            </a:pPr>
            <a:r>
              <a:rPr lang="tr-TR" dirty="0"/>
              <a:t>	</a:t>
            </a:r>
            <a:r>
              <a:rPr lang="tr-TR" dirty="0" smtClean="0"/>
              <a:t>b) Vatandaşlık </a:t>
            </a:r>
          </a:p>
          <a:p>
            <a:pPr marL="85725" indent="0">
              <a:buNone/>
            </a:pPr>
            <a:r>
              <a:rPr lang="tr-TR" dirty="0"/>
              <a:t>	</a:t>
            </a:r>
            <a:r>
              <a:rPr lang="tr-TR" dirty="0" smtClean="0"/>
              <a:t>c) Hısımlık </a:t>
            </a:r>
          </a:p>
          <a:p>
            <a:pPr marL="85725" indent="0">
              <a:buNone/>
            </a:pPr>
            <a:r>
              <a:rPr lang="tr-TR" dirty="0"/>
              <a:t>	</a:t>
            </a:r>
            <a:r>
              <a:rPr lang="tr-TR" dirty="0" smtClean="0"/>
              <a:t>d) Evlenme yasağı </a:t>
            </a:r>
          </a:p>
          <a:p>
            <a:pPr marL="85725" indent="0">
              <a:buNone/>
            </a:pPr>
            <a:r>
              <a:rPr lang="tr-TR" dirty="0" smtClean="0"/>
              <a:t>2. Velayet ve bakım  yükümlülüğü </a:t>
            </a:r>
          </a:p>
          <a:p>
            <a:pPr marL="85725" indent="0">
              <a:buNone/>
            </a:pPr>
            <a:r>
              <a:rPr lang="tr-TR" dirty="0" smtClean="0"/>
              <a:t>3. Mirasçılık </a:t>
            </a:r>
          </a:p>
          <a:p>
            <a:pPr marL="85725" indent="0">
              <a:buNone/>
            </a:pPr>
            <a:r>
              <a:rPr lang="tr-TR" dirty="0" smtClean="0"/>
              <a:t>4. Nafaka yükümlülüğü</a:t>
            </a:r>
          </a:p>
          <a:p>
            <a:pPr marL="85725" indent="0">
              <a:buNone/>
            </a:pPr>
            <a:r>
              <a:rPr lang="tr-TR" dirty="0" smtClean="0"/>
              <a:t>5. Kayıt ve bilgilerin gizliliği </a:t>
            </a:r>
          </a:p>
          <a:p>
            <a:pPr marL="85725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57241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Evlatlık ilişkisinin kaldırılması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8625" indent="-342900">
              <a:buAutoNum type="arabicPeriod"/>
            </a:pPr>
            <a:r>
              <a:rPr lang="tr-TR" dirty="0" smtClean="0"/>
              <a:t>Rızanın  bulunmaması </a:t>
            </a:r>
          </a:p>
          <a:p>
            <a:pPr marL="428625" indent="-342900">
              <a:buAutoNum type="arabicPeriod"/>
            </a:pPr>
            <a:r>
              <a:rPr lang="tr-TR" dirty="0" smtClean="0"/>
              <a:t>Şekil eksiklikleri ( Eksiklik ortadan kalkmışsa  ya da evlatlık ilişkisinin kaldırılması çocuğa ağır biçimde zarar verecek ise) </a:t>
            </a:r>
          </a:p>
          <a:p>
            <a:pPr marL="428625" indent="-342900">
              <a:buAutoNum type="arabicPeriod"/>
            </a:pPr>
            <a:r>
              <a:rPr lang="tr-TR" dirty="0" smtClean="0"/>
              <a:t>Hak düşürücü süre ( 1 ve 5 yıl)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079407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Koruma altına alınan  çocuklara  vasi atanması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Tüzük gereğince çocuğun bulunduğu kurumun müdürü  vasi olarak atanır.  Çocuğun bakımı ve eğitimi için  gerekli </a:t>
            </a:r>
            <a:r>
              <a:rPr lang="tr-TR" dirty="0" err="1" smtClean="0"/>
              <a:t>önlemelri</a:t>
            </a:r>
            <a:r>
              <a:rPr lang="tr-TR" dirty="0" smtClean="0"/>
              <a:t> almakla  yükümlüdür.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14646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Turgut </a:t>
            </a:r>
            <a:r>
              <a:rPr lang="tr-TR" dirty="0" err="1" smtClean="0"/>
              <a:t>Akıntürk</a:t>
            </a:r>
            <a:r>
              <a:rPr lang="tr-TR" dirty="0" smtClean="0"/>
              <a:t> Aile Hukuku, Seçkin Yay. </a:t>
            </a:r>
          </a:p>
          <a:p>
            <a:pPr>
              <a:buNone/>
            </a:pPr>
            <a:r>
              <a:rPr lang="tr-TR" dirty="0" smtClean="0"/>
              <a:t>Çocuk Hakları Sözleşmesi 14. Genel Yorum </a:t>
            </a:r>
          </a:p>
          <a:p>
            <a:pPr>
              <a:buNone/>
            </a:pPr>
            <a:r>
              <a:rPr lang="tr-TR" dirty="0" err="1" smtClean="0"/>
              <a:t>Ian</a:t>
            </a:r>
            <a:r>
              <a:rPr lang="tr-TR" dirty="0" smtClean="0"/>
              <a:t> </a:t>
            </a:r>
            <a:r>
              <a:rPr lang="tr-TR" dirty="0" err="1" smtClean="0"/>
              <a:t>McEwan</a:t>
            </a:r>
            <a:r>
              <a:rPr lang="tr-TR" dirty="0" smtClean="0"/>
              <a:t>, Çocuk Yasası </a:t>
            </a:r>
          </a:p>
          <a:p>
            <a:pPr>
              <a:buNone/>
            </a:pPr>
            <a:r>
              <a:rPr lang="tr-TR" dirty="0" smtClean="0"/>
              <a:t>Örnek Sosyal İnceleme Raporları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Evlat Edinme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 </a:t>
            </a:r>
            <a:r>
              <a:rPr lang="tr-TR" dirty="0" err="1" smtClean="0"/>
              <a:t>soybağının</a:t>
            </a:r>
            <a:r>
              <a:rPr lang="tr-TR" dirty="0" smtClean="0"/>
              <a:t> mahkeme kararıyla kurulması yollarından birisidir. </a:t>
            </a:r>
          </a:p>
          <a:p>
            <a:r>
              <a:rPr lang="tr-TR" dirty="0" smtClean="0"/>
              <a:t>İlk kez 1926 yılında TMK ile kabul edilmiştir. </a:t>
            </a: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xmlns="" val="2455594750"/>
              </p:ext>
            </p:extLst>
          </p:nvPr>
        </p:nvGraphicFramePr>
        <p:xfrm>
          <a:off x="971600" y="3068960"/>
          <a:ext cx="6023992" cy="3631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005038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KÜÇÜKLERİN EVLAT EDİNİLMESİ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76818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 smtClean="0"/>
              <a:t> </a:t>
            </a:r>
          </a:p>
          <a:p>
            <a:pPr marL="85725" indent="0">
              <a:buNone/>
            </a:pPr>
            <a:r>
              <a:rPr lang="tr-TR" b="1" dirty="0" smtClean="0"/>
              <a:t>Genel Şartlar : </a:t>
            </a:r>
          </a:p>
          <a:p>
            <a:pPr marL="428625" indent="-342900">
              <a:buAutoNum type="arabicPeriod"/>
            </a:pPr>
            <a:r>
              <a:rPr lang="tr-TR" dirty="0" smtClean="0"/>
              <a:t>Küçüğün bakılmış  ve eğitilmiş olması ( 1 yıl) </a:t>
            </a:r>
          </a:p>
          <a:p>
            <a:pPr marL="428625" indent="-342900">
              <a:buAutoNum type="arabicPeriod"/>
            </a:pPr>
            <a:r>
              <a:rPr lang="tr-TR" dirty="0" smtClean="0"/>
              <a:t>Evlat edinmenin küçüğün yararına olması </a:t>
            </a:r>
          </a:p>
          <a:p>
            <a:pPr marL="428625" indent="-342900">
              <a:buAutoNum type="arabicPeriod"/>
            </a:pPr>
            <a:r>
              <a:rPr lang="tr-TR" dirty="0" smtClean="0"/>
              <a:t>Diğer çocukların yararlarının zedelenmemesi </a:t>
            </a:r>
          </a:p>
        </p:txBody>
      </p:sp>
    </p:spTree>
    <p:extLst>
      <p:ext uri="{BB962C8B-B14F-4D97-AF65-F5344CB8AC3E}">
        <p14:creationId xmlns:p14="http://schemas.microsoft.com/office/powerpoint/2010/main" xmlns="" val="315408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Şartlar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Birlikte veya tek başına evlat edinmede farklı saptanmıştır.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1. </a:t>
            </a:r>
            <a:r>
              <a:rPr lang="tr-TR" dirty="0"/>
              <a:t> </a:t>
            </a:r>
            <a:r>
              <a:rPr lang="tr-TR" dirty="0" smtClean="0"/>
              <a:t>Asgari Yaş </a:t>
            </a:r>
          </a:p>
          <a:p>
            <a:pPr marL="114300" indent="0">
              <a:buNone/>
            </a:pPr>
            <a:r>
              <a:rPr lang="tr-TR" dirty="0" smtClean="0"/>
              <a:t>2. Birlikte evlenmede evlilik süresi </a:t>
            </a:r>
          </a:p>
          <a:p>
            <a:pPr marL="114300" indent="0">
              <a:buNone/>
            </a:pPr>
            <a:r>
              <a:rPr lang="tr-TR" dirty="0" smtClean="0"/>
              <a:t>3. Evlat </a:t>
            </a:r>
            <a:r>
              <a:rPr lang="tr-TR" dirty="0"/>
              <a:t>edinilenin en az 18 yaş küçük olması </a:t>
            </a: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4. Küçüğün </a:t>
            </a:r>
            <a:r>
              <a:rPr lang="tr-TR" dirty="0"/>
              <a:t>rızası </a:t>
            </a: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5. Ana </a:t>
            </a:r>
            <a:r>
              <a:rPr lang="tr-TR" dirty="0"/>
              <a:t>babasının  rızası </a:t>
            </a:r>
          </a:p>
          <a:p>
            <a:pPr marL="1143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03337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Birlikte evlat edinme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8625" indent="-342900">
              <a:buAutoNum type="arabicPeriod"/>
            </a:pPr>
            <a:r>
              <a:rPr lang="tr-TR" dirty="0" smtClean="0"/>
              <a:t>Ya  5 yıldır evli olma </a:t>
            </a:r>
          </a:p>
          <a:p>
            <a:pPr marL="428625" indent="-342900">
              <a:buAutoNum type="arabicPeriod"/>
            </a:pPr>
            <a:r>
              <a:rPr lang="tr-TR" dirty="0" smtClean="0"/>
              <a:t>Ya da 30 yaşını  doldurmuş olma </a:t>
            </a:r>
          </a:p>
          <a:p>
            <a:pPr marL="85725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İstisnası : Diğer eşin çocuğunu en az iki yıldır evli olma veya 30 yaşını  doldurmuş olma koşuluyla evlat edinebilir. </a:t>
            </a:r>
          </a:p>
          <a:p>
            <a:pPr marL="85725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Eş </a:t>
            </a:r>
            <a:r>
              <a:rPr lang="tr-TR" dirty="0" err="1" smtClean="0">
                <a:solidFill>
                  <a:srgbClr val="FF0000"/>
                </a:solidFill>
              </a:rPr>
              <a:t>ayırtme</a:t>
            </a:r>
            <a:r>
              <a:rPr lang="tr-TR" dirty="0" smtClean="0">
                <a:solidFill>
                  <a:srgbClr val="FF0000"/>
                </a:solidFill>
              </a:rPr>
              <a:t>  gücünden yoksun ise, 2 yıldır haber alınamıyorsa, 30 yaşından büyük ise tek başına evlat edinebilir.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51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  başına evlat edinme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8625" indent="-342900">
              <a:buAutoNum type="arabicPeriod"/>
            </a:pPr>
            <a:r>
              <a:rPr lang="tr-TR" dirty="0" smtClean="0"/>
              <a:t>Otuz yaşını doldurmuş olma</a:t>
            </a:r>
          </a:p>
          <a:p>
            <a:pPr marL="428625" indent="-342900">
              <a:buAutoNum type="arabicPeriod"/>
            </a:pPr>
            <a:r>
              <a:rPr lang="tr-TR" dirty="0" smtClean="0"/>
              <a:t>Eşin birlikte evlat edinmesinin imkansız olması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1694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Rızanın Aranmaması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dirty="0" smtClean="0"/>
              <a:t>Ana babadan birisinin kim olduğunun bilinmemesi/ uzun süredir haber alınamıyorsa/ </a:t>
            </a:r>
            <a:r>
              <a:rPr lang="tr-TR" dirty="0" err="1" smtClean="0"/>
              <a:t>ayırtetme</a:t>
            </a:r>
            <a:r>
              <a:rPr lang="tr-TR" dirty="0" smtClean="0"/>
              <a:t> gücünden yoksun ise </a:t>
            </a:r>
          </a:p>
          <a:p>
            <a:pPr marL="571500" indent="-457200">
              <a:buAutoNum type="arabicPeriod"/>
            </a:pPr>
            <a:r>
              <a:rPr lang="tr-TR" dirty="0" smtClean="0"/>
              <a:t>Ana baba çocuğa karşı özen yükümlülüğünü yeterince yerine getirmiyorsa 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 smtClean="0"/>
              <a:t>Mahkeme rızanın aranmaması kararı verebilir. Bu karar  küçüğün yerleştirilmesinden önce alınmalıdır.  Diğer durumlarda evlat edinme işlemleri sırasında da alınabilir. Özen yükümlülüğünün ihlalinden kaynaklı alınıyorsa karar ana babaya bildirilebilir.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60131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 Babanın Rızası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Küçüğün ana babasının rızası; küçüğün / ana- babasının bulunduğu yer mahkemesinde sözlü ya da yazılı olarak tutanağa geçirilerek  tespit edilir. </a:t>
            </a:r>
          </a:p>
          <a:p>
            <a:pPr marL="11430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Anne baba ayrı / boşanmış olsa da her ikisinin de rızası gereklidir.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Rıza küçüğün doğumun üzerinden altı hafta geçmeden verilemez. Ana baba 6 hafta içinde aynı usulle rızalarını geri alabilir. İkinci kez verilen rıza geri alınamaz.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Çocuk vesayet altında ise vesayet makamı ve denetim makamının izniyle evlat edinilebilir. </a:t>
            </a:r>
          </a:p>
          <a:p>
            <a:pPr marL="11430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33773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1026</TotalTime>
  <Words>497</Words>
  <Application>Microsoft Office PowerPoint</Application>
  <PresentationFormat>Ekran Gösterisi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Bitişiklik</vt:lpstr>
      <vt:lpstr>AİLE HUKUKU-12</vt:lpstr>
      <vt:lpstr>Evlat Edinme </vt:lpstr>
      <vt:lpstr>Slayt 3</vt:lpstr>
      <vt:lpstr>Slayt 4</vt:lpstr>
      <vt:lpstr>Özel Şartlar </vt:lpstr>
      <vt:lpstr>Birlikte evlat edinme</vt:lpstr>
      <vt:lpstr>Tek  başına evlat edinme</vt:lpstr>
      <vt:lpstr>Rızanın Aranmaması</vt:lpstr>
      <vt:lpstr>Ana Babanın Rızası </vt:lpstr>
      <vt:lpstr>ERGİN VE KISITLILARIN EVLAT EDİNİLMESİ </vt:lpstr>
      <vt:lpstr>Ergin ve kısıtlıların evlat edinilmesi </vt:lpstr>
      <vt:lpstr>Evlat Edinmenin Şekli ve Usulü </vt:lpstr>
      <vt:lpstr>Evlat edinmenin sonuçları </vt:lpstr>
      <vt:lpstr>Evlatlık ilişkisinin kaldırılması </vt:lpstr>
      <vt:lpstr>Koruma altına alınan  çocuklara  vasi atanması 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AİLE HUKUKU -2</dc:title>
  <dc:creator>TOSHIBA</dc:creator>
  <cp:lastModifiedBy>İrfan</cp:lastModifiedBy>
  <cp:revision>56</cp:revision>
  <dcterms:created xsi:type="dcterms:W3CDTF">2013-03-04T12:41:19Z</dcterms:created>
  <dcterms:modified xsi:type="dcterms:W3CDTF">2020-04-28T11:37:55Z</dcterms:modified>
</cp:coreProperties>
</file>